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3.xml" ContentType="application/vnd.openxmlformats-officedocument.theme+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4.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theme/theme5.xml" ContentType="application/vnd.openxmlformats-officedocument.theme+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theme/theme6.xml" ContentType="application/vnd.openxmlformats-officedocument.theme+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 id="2147483666" r:id="rId2"/>
    <p:sldMasterId id="2147483686" r:id="rId3"/>
    <p:sldMasterId id="2147483710" r:id="rId4"/>
    <p:sldMasterId id="2147483730" r:id="rId5"/>
    <p:sldMasterId id="2147483751" r:id="rId6"/>
    <p:sldMasterId id="2147483799" r:id="rId7"/>
  </p:sldMasterIdLst>
  <p:notesMasterIdLst>
    <p:notesMasterId r:id="rId39"/>
  </p:notesMasterIdLst>
  <p:sldIdLst>
    <p:sldId id="256" r:id="rId8"/>
    <p:sldId id="277" r:id="rId9"/>
    <p:sldId id="257" r:id="rId10"/>
    <p:sldId id="258" r:id="rId11"/>
    <p:sldId id="259" r:id="rId12"/>
    <p:sldId id="262" r:id="rId13"/>
    <p:sldId id="261" r:id="rId14"/>
    <p:sldId id="260" r:id="rId15"/>
    <p:sldId id="266" r:id="rId16"/>
    <p:sldId id="274" r:id="rId17"/>
    <p:sldId id="291" r:id="rId18"/>
    <p:sldId id="267" r:id="rId19"/>
    <p:sldId id="265" r:id="rId20"/>
    <p:sldId id="268" r:id="rId21"/>
    <p:sldId id="289" r:id="rId22"/>
    <p:sldId id="292" r:id="rId23"/>
    <p:sldId id="275" r:id="rId24"/>
    <p:sldId id="276" r:id="rId25"/>
    <p:sldId id="272" r:id="rId26"/>
    <p:sldId id="290" r:id="rId27"/>
    <p:sldId id="271" r:id="rId28"/>
    <p:sldId id="279" r:id="rId29"/>
    <p:sldId id="280" r:id="rId30"/>
    <p:sldId id="281" r:id="rId31"/>
    <p:sldId id="286" r:id="rId32"/>
    <p:sldId id="287" r:id="rId33"/>
    <p:sldId id="288" r:id="rId34"/>
    <p:sldId id="282" r:id="rId35"/>
    <p:sldId id="283" r:id="rId36"/>
    <p:sldId id="284" r:id="rId37"/>
    <p:sldId id="285" r:id="rId38"/>
  </p:sldIdLst>
  <p:sldSz cx="10972800" cy="6172200"/>
  <p:notesSz cx="7010400" cy="92964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316">
          <p15:clr>
            <a:srgbClr val="A4A3A4"/>
          </p15:clr>
        </p15:guide>
        <p15:guide id="2" orient="horz" pos="3050">
          <p15:clr>
            <a:srgbClr val="A4A3A4"/>
          </p15:clr>
        </p15:guide>
        <p15:guide id="3" orient="horz" pos="3189">
          <p15:clr>
            <a:srgbClr val="A4A3A4"/>
          </p15:clr>
        </p15:guide>
        <p15:guide id="4" pos="5455">
          <p15:clr>
            <a:srgbClr val="A4A3A4"/>
          </p15:clr>
        </p15:guide>
        <p15:guide id="5" orient="horz" pos="975">
          <p15:clr>
            <a:srgbClr val="A4A3A4"/>
          </p15:clr>
        </p15:guide>
        <p15:guide id="6" pos="3457">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48" roundtripDataSignature="AMtx7mix1LRFZFS8N2fTchU8g4ExP5jziQ=="/>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92DD9302-2CDC-86D8-7CF5-9381ACE5BCDD}" name="Danielle Detering" initials="DD" userId="S::ddetering@nvidia.com::385b7343-7e51-4167-b40a-3bc9ed8e0e06" providerId="AD"/>
  <p188:author id="{9883D704-D727-525F-31CE-7A7CF04A0D34}" name="Kevin Lee (Developer Programs)" initials="KP" userId="S::kevinlee@nvidia.com::f47351a6-0e28-4941-b6cd-419bf959951c"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2D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7AF8094-302F-47CA-A074-B12AEACD68F5}" v="301" dt="2021-11-23T08:47:38.871"/>
  </p1510:revLst>
</p1510:revInfo>
</file>

<file path=ppt/tableStyles.xml><?xml version="1.0" encoding="utf-8"?>
<a:tblStyleLst xmlns:a="http://schemas.openxmlformats.org/drawingml/2006/main" def="{16C09956-C718-4698-857F-D925EE527A59}">
  <a:tblStyle styleId="{16C09956-C718-4698-857F-D925EE527A59}"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601" autoAdjust="0"/>
    <p:restoredTop sz="82692" autoAdjust="0"/>
  </p:normalViewPr>
  <p:slideViewPr>
    <p:cSldViewPr snapToGrid="0">
      <p:cViewPr varScale="1">
        <p:scale>
          <a:sx n="61" d="100"/>
          <a:sy n="61" d="100"/>
        </p:scale>
        <p:origin x="1038" y="42"/>
      </p:cViewPr>
      <p:guideLst>
        <p:guide orient="horz" pos="1316"/>
        <p:guide orient="horz" pos="3050"/>
        <p:guide orient="horz" pos="3189"/>
        <p:guide pos="5455"/>
        <p:guide orient="horz" pos="975"/>
        <p:guide pos="3457"/>
      </p:guideLst>
    </p:cSldViewPr>
  </p:slideViewPr>
  <p:notesTextViewPr>
    <p:cViewPr>
      <p:scale>
        <a:sx n="1" d="1"/>
        <a:sy n="1" d="1"/>
      </p:scale>
      <p:origin x="0" y="0"/>
    </p:cViewPr>
  </p:notesTextViewPr>
  <p:notesViewPr>
    <p:cSldViewPr snapToGrid="0">
      <p:cViewPr varScale="1">
        <p:scale>
          <a:sx n="100" d="100"/>
          <a:sy n="100" d="100"/>
        </p:scale>
        <p:origin x="0" y="0"/>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notesMaster" Target="notesMasters/notesMaster1.xml"/><Relationship Id="rId51" Type="http://schemas.openxmlformats.org/officeDocument/2006/relationships/theme" Target="theme/theme1.xml"/><Relationship Id="rId3" Type="http://schemas.openxmlformats.org/officeDocument/2006/relationships/slideMaster" Target="slideMasters/slideMaster3.xml"/><Relationship Id="rId21" Type="http://schemas.openxmlformats.org/officeDocument/2006/relationships/slide" Target="slides/slide14.xml"/><Relationship Id="rId34" Type="http://schemas.openxmlformats.org/officeDocument/2006/relationships/slide" Target="slides/slide27.xml"/><Relationship Id="rId50" Type="http://schemas.openxmlformats.org/officeDocument/2006/relationships/viewProps" Target="viewProps.xml"/><Relationship Id="rId55" Type="http://schemas.microsoft.com/office/2018/10/relationships/authors" Target="authors.xml"/><Relationship Id="rId7" Type="http://schemas.openxmlformats.org/officeDocument/2006/relationships/slideMaster" Target="slideMasters/slideMaster7.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2" Type="http://schemas.openxmlformats.org/officeDocument/2006/relationships/slideMaster" Target="slideMasters/slideMaster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slide" Target="slides/slide22.xml"/><Relationship Id="rId54"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53" Type="http://schemas.microsoft.com/office/2016/11/relationships/changesInfo" Target="changesInfos/changesInfo1.xml"/><Relationship Id="rId5" Type="http://schemas.openxmlformats.org/officeDocument/2006/relationships/slideMaster" Target="slideMasters/slideMaster5.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presProps" Target="presProps.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52"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8" Type="http://customschemas.google.com/relationships/presentationmetadata" Target="meta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nielle Detering" userId="385b7343-7e51-4167-b40a-3bc9ed8e0e06" providerId="ADAL" clId="{97AF8094-302F-47CA-A074-B12AEACD68F5}"/>
    <pc:docChg chg="undo redo custSel addSld delSld modSld sldOrd delMainMaster">
      <pc:chgData name="Danielle Detering" userId="385b7343-7e51-4167-b40a-3bc9ed8e0e06" providerId="ADAL" clId="{97AF8094-302F-47CA-A074-B12AEACD68F5}" dt="2021-11-23T23:35:14.686" v="14505" actId="20577"/>
      <pc:docMkLst>
        <pc:docMk/>
      </pc:docMkLst>
      <pc:sldChg chg="modSp mod modNotesTx">
        <pc:chgData name="Danielle Detering" userId="385b7343-7e51-4167-b40a-3bc9ed8e0e06" providerId="ADAL" clId="{97AF8094-302F-47CA-A074-B12AEACD68F5}" dt="2021-11-16T08:08:34.755" v="14334" actId="20577"/>
        <pc:sldMkLst>
          <pc:docMk/>
          <pc:sldMk cId="0" sldId="256"/>
        </pc:sldMkLst>
        <pc:spChg chg="mod">
          <ac:chgData name="Danielle Detering" userId="385b7343-7e51-4167-b40a-3bc9ed8e0e06" providerId="ADAL" clId="{97AF8094-302F-47CA-A074-B12AEACD68F5}" dt="2021-11-06T07:43:04.011" v="127" actId="403"/>
          <ac:spMkLst>
            <pc:docMk/>
            <pc:sldMk cId="0" sldId="256"/>
            <ac:spMk id="2278" creationId="{00000000-0000-0000-0000-000000000000}"/>
          </ac:spMkLst>
        </pc:spChg>
        <pc:spChg chg="mod">
          <ac:chgData name="Danielle Detering" userId="385b7343-7e51-4167-b40a-3bc9ed8e0e06" providerId="ADAL" clId="{97AF8094-302F-47CA-A074-B12AEACD68F5}" dt="2021-11-06T07:43:08.924" v="128"/>
          <ac:spMkLst>
            <pc:docMk/>
            <pc:sldMk cId="0" sldId="256"/>
            <ac:spMk id="2279" creationId="{00000000-0000-0000-0000-000000000000}"/>
          </ac:spMkLst>
        </pc:spChg>
      </pc:sldChg>
      <pc:sldChg chg="delSp mod modCm modNotesTx">
        <pc:chgData name="Danielle Detering" userId="385b7343-7e51-4167-b40a-3bc9ed8e0e06" providerId="ADAL" clId="{97AF8094-302F-47CA-A074-B12AEACD68F5}" dt="2021-11-23T08:44:25.508" v="14338" actId="33524"/>
        <pc:sldMkLst>
          <pc:docMk/>
          <pc:sldMk cId="0" sldId="257"/>
        </pc:sldMkLst>
        <pc:graphicFrameChg chg="del">
          <ac:chgData name="Danielle Detering" userId="385b7343-7e51-4167-b40a-3bc9ed8e0e06" providerId="ADAL" clId="{97AF8094-302F-47CA-A074-B12AEACD68F5}" dt="2021-11-13T09:05:01.538" v="14275" actId="478"/>
          <ac:graphicFrameMkLst>
            <pc:docMk/>
            <pc:sldMk cId="0" sldId="257"/>
            <ac:graphicFrameMk id="2" creationId="{27BDBCEC-A48E-4D34-A541-D5DA686B272F}"/>
          </ac:graphicFrameMkLst>
        </pc:graphicFrameChg>
      </pc:sldChg>
      <pc:sldChg chg="addSp delSp modSp mod modShow modCm modNotesTx">
        <pc:chgData name="Danielle Detering" userId="385b7343-7e51-4167-b40a-3bc9ed8e0e06" providerId="ADAL" clId="{97AF8094-302F-47CA-A074-B12AEACD68F5}" dt="2021-11-23T20:07:27.778" v="14492" actId="1036"/>
        <pc:sldMkLst>
          <pc:docMk/>
          <pc:sldMk cId="0" sldId="258"/>
        </pc:sldMkLst>
        <pc:spChg chg="add del mod">
          <ac:chgData name="Danielle Detering" userId="385b7343-7e51-4167-b40a-3bc9ed8e0e06" providerId="ADAL" clId="{97AF8094-302F-47CA-A074-B12AEACD68F5}" dt="2021-11-13T09:10:37.125" v="14293" actId="767"/>
          <ac:spMkLst>
            <pc:docMk/>
            <pc:sldMk cId="0" sldId="258"/>
            <ac:spMk id="5" creationId="{CF6FE4E0-0452-4ED9-935B-6561BFC2FB5E}"/>
          </ac:spMkLst>
        </pc:spChg>
        <pc:spChg chg="add mod">
          <ac:chgData name="Danielle Detering" userId="385b7343-7e51-4167-b40a-3bc9ed8e0e06" providerId="ADAL" clId="{97AF8094-302F-47CA-A074-B12AEACD68F5}" dt="2021-11-13T09:11:01.487" v="14310" actId="113"/>
          <ac:spMkLst>
            <pc:docMk/>
            <pc:sldMk cId="0" sldId="258"/>
            <ac:spMk id="6" creationId="{2BD43005-B69C-47BE-BA96-C82549A4AFE1}"/>
          </ac:spMkLst>
        </pc:spChg>
        <pc:spChg chg="add mod">
          <ac:chgData name="Danielle Detering" userId="385b7343-7e51-4167-b40a-3bc9ed8e0e06" providerId="ADAL" clId="{97AF8094-302F-47CA-A074-B12AEACD68F5}" dt="2021-11-13T09:11:46.898" v="14329" actId="1076"/>
          <ac:spMkLst>
            <pc:docMk/>
            <pc:sldMk cId="0" sldId="258"/>
            <ac:spMk id="35" creationId="{3792E6B5-2489-4CA0-8D65-F595A8A99798}"/>
          </ac:spMkLst>
        </pc:spChg>
        <pc:spChg chg="mod">
          <ac:chgData name="Danielle Detering" userId="385b7343-7e51-4167-b40a-3bc9ed8e0e06" providerId="ADAL" clId="{97AF8094-302F-47CA-A074-B12AEACD68F5}" dt="2021-11-13T09:11:20.088" v="14316" actId="1036"/>
          <ac:spMkLst>
            <pc:docMk/>
            <pc:sldMk cId="0" sldId="258"/>
            <ac:spMk id="2322" creationId="{00000000-0000-0000-0000-000000000000}"/>
          </ac:spMkLst>
        </pc:spChg>
        <pc:spChg chg="mod">
          <ac:chgData name="Danielle Detering" userId="385b7343-7e51-4167-b40a-3bc9ed8e0e06" providerId="ADAL" clId="{97AF8094-302F-47CA-A074-B12AEACD68F5}" dt="2021-11-06T09:07:55.632" v="4952" actId="20577"/>
          <ac:spMkLst>
            <pc:docMk/>
            <pc:sldMk cId="0" sldId="258"/>
            <ac:spMk id="2334" creationId="{00000000-0000-0000-0000-000000000000}"/>
          </ac:spMkLst>
        </pc:spChg>
        <pc:spChg chg="mod">
          <ac:chgData name="Danielle Detering" userId="385b7343-7e51-4167-b40a-3bc9ed8e0e06" providerId="ADAL" clId="{97AF8094-302F-47CA-A074-B12AEACD68F5}" dt="2021-11-13T09:11:20.088" v="14316" actId="1036"/>
          <ac:spMkLst>
            <pc:docMk/>
            <pc:sldMk cId="0" sldId="258"/>
            <ac:spMk id="2335" creationId="{00000000-0000-0000-0000-000000000000}"/>
          </ac:spMkLst>
        </pc:spChg>
        <pc:spChg chg="mod">
          <ac:chgData name="Danielle Detering" userId="385b7343-7e51-4167-b40a-3bc9ed8e0e06" providerId="ADAL" clId="{97AF8094-302F-47CA-A074-B12AEACD68F5}" dt="2021-11-13T09:11:20.088" v="14316" actId="1036"/>
          <ac:spMkLst>
            <pc:docMk/>
            <pc:sldMk cId="0" sldId="258"/>
            <ac:spMk id="2340" creationId="{00000000-0000-0000-0000-000000000000}"/>
          </ac:spMkLst>
        </pc:spChg>
        <pc:picChg chg="mod">
          <ac:chgData name="Danielle Detering" userId="385b7343-7e51-4167-b40a-3bc9ed8e0e06" providerId="ADAL" clId="{97AF8094-302F-47CA-A074-B12AEACD68F5}" dt="2021-11-13T09:11:20.088" v="14316" actId="1036"/>
          <ac:picMkLst>
            <pc:docMk/>
            <pc:sldMk cId="0" sldId="258"/>
            <ac:picMk id="2338" creationId="{00000000-0000-0000-0000-000000000000}"/>
          </ac:picMkLst>
        </pc:picChg>
        <pc:cxnChg chg="del">
          <ac:chgData name="Danielle Detering" userId="385b7343-7e51-4167-b40a-3bc9ed8e0e06" providerId="ADAL" clId="{97AF8094-302F-47CA-A074-B12AEACD68F5}" dt="2021-11-13T09:09:07.451" v="14280" actId="478"/>
          <ac:cxnSpMkLst>
            <pc:docMk/>
            <pc:sldMk cId="0" sldId="258"/>
            <ac:cxnSpMk id="2" creationId="{E6B90851-9C3A-403B-A4A5-97F446510D5A}"/>
          </ac:cxnSpMkLst>
        </pc:cxnChg>
        <pc:cxnChg chg="add mod">
          <ac:chgData name="Danielle Detering" userId="385b7343-7e51-4167-b40a-3bc9ed8e0e06" providerId="ADAL" clId="{97AF8094-302F-47CA-A074-B12AEACD68F5}" dt="2021-11-23T20:07:27.778" v="14492" actId="1036"/>
          <ac:cxnSpMkLst>
            <pc:docMk/>
            <pc:sldMk cId="0" sldId="258"/>
            <ac:cxnSpMk id="4" creationId="{88A2FF4A-8537-4DF8-9732-FF2B3D42A082}"/>
          </ac:cxnSpMkLst>
        </pc:cxnChg>
      </pc:sldChg>
      <pc:sldChg chg="modSp mod modCm modNotesTx">
        <pc:chgData name="Danielle Detering" userId="385b7343-7e51-4167-b40a-3bc9ed8e0e06" providerId="ADAL" clId="{97AF8094-302F-47CA-A074-B12AEACD68F5}" dt="2021-11-13T08:52:14.180" v="14173"/>
        <pc:sldMkLst>
          <pc:docMk/>
          <pc:sldMk cId="0" sldId="259"/>
        </pc:sldMkLst>
        <pc:spChg chg="mod">
          <ac:chgData name="Danielle Detering" userId="385b7343-7e51-4167-b40a-3bc9ed8e0e06" providerId="ADAL" clId="{97AF8094-302F-47CA-A074-B12AEACD68F5}" dt="2021-11-13T08:52:00.825" v="14172" actId="20577"/>
          <ac:spMkLst>
            <pc:docMk/>
            <pc:sldMk cId="0" sldId="259"/>
            <ac:spMk id="2352" creationId="{00000000-0000-0000-0000-000000000000}"/>
          </ac:spMkLst>
        </pc:spChg>
      </pc:sldChg>
      <pc:sldChg chg="ord modNotesTx">
        <pc:chgData name="Danielle Detering" userId="385b7343-7e51-4167-b40a-3bc9ed8e0e06" providerId="ADAL" clId="{97AF8094-302F-47CA-A074-B12AEACD68F5}" dt="2021-11-10T18:57:04.571" v="10069" actId="20577"/>
        <pc:sldMkLst>
          <pc:docMk/>
          <pc:sldMk cId="0" sldId="260"/>
        </pc:sldMkLst>
      </pc:sldChg>
      <pc:sldChg chg="modCm modNotesTx">
        <pc:chgData name="Danielle Detering" userId="385b7343-7e51-4167-b40a-3bc9ed8e0e06" providerId="ADAL" clId="{97AF8094-302F-47CA-A074-B12AEACD68F5}" dt="2021-11-16T08:09:09.333" v="14337" actId="20577"/>
        <pc:sldMkLst>
          <pc:docMk/>
          <pc:sldMk cId="0" sldId="261"/>
        </pc:sldMkLst>
      </pc:sldChg>
      <pc:sldChg chg="modSp mod ord modCm modNotesTx">
        <pc:chgData name="Danielle Detering" userId="385b7343-7e51-4167-b40a-3bc9ed8e0e06" providerId="ADAL" clId="{97AF8094-302F-47CA-A074-B12AEACD68F5}" dt="2021-11-13T09:03:22.264" v="14269"/>
        <pc:sldMkLst>
          <pc:docMk/>
          <pc:sldMk cId="0" sldId="262"/>
        </pc:sldMkLst>
        <pc:spChg chg="mod">
          <ac:chgData name="Danielle Detering" userId="385b7343-7e51-4167-b40a-3bc9ed8e0e06" providerId="ADAL" clId="{97AF8094-302F-47CA-A074-B12AEACD68F5}" dt="2021-11-13T09:02:59.497" v="14262" actId="1035"/>
          <ac:spMkLst>
            <pc:docMk/>
            <pc:sldMk cId="0" sldId="262"/>
            <ac:spMk id="2570" creationId="{00000000-0000-0000-0000-000000000000}"/>
          </ac:spMkLst>
        </pc:spChg>
        <pc:spChg chg="mod">
          <ac:chgData name="Danielle Detering" userId="385b7343-7e51-4167-b40a-3bc9ed8e0e06" providerId="ADAL" clId="{97AF8094-302F-47CA-A074-B12AEACD68F5}" dt="2021-11-13T09:03:04.575" v="14267" actId="1035"/>
          <ac:spMkLst>
            <pc:docMk/>
            <pc:sldMk cId="0" sldId="262"/>
            <ac:spMk id="2571" creationId="{00000000-0000-0000-0000-000000000000}"/>
          </ac:spMkLst>
        </pc:spChg>
      </pc:sldChg>
      <pc:sldChg chg="del mod modShow">
        <pc:chgData name="Danielle Detering" userId="385b7343-7e51-4167-b40a-3bc9ed8e0e06" providerId="ADAL" clId="{97AF8094-302F-47CA-A074-B12AEACD68F5}" dt="2021-11-06T09:25:39.002" v="6332" actId="2696"/>
        <pc:sldMkLst>
          <pc:docMk/>
          <pc:sldMk cId="0" sldId="263"/>
        </pc:sldMkLst>
      </pc:sldChg>
      <pc:sldChg chg="del mod modShow">
        <pc:chgData name="Danielle Detering" userId="385b7343-7e51-4167-b40a-3bc9ed8e0e06" providerId="ADAL" clId="{97AF8094-302F-47CA-A074-B12AEACD68F5}" dt="2021-11-06T09:25:42.967" v="6333" actId="2696"/>
        <pc:sldMkLst>
          <pc:docMk/>
          <pc:sldMk cId="0" sldId="264"/>
        </pc:sldMkLst>
      </pc:sldChg>
      <pc:sldChg chg="modSp mod ord modCm modNotesTx">
        <pc:chgData name="Danielle Detering" userId="385b7343-7e51-4167-b40a-3bc9ed8e0e06" providerId="ADAL" clId="{97AF8094-302F-47CA-A074-B12AEACD68F5}" dt="2021-11-13T09:01:08.170" v="14232"/>
        <pc:sldMkLst>
          <pc:docMk/>
          <pc:sldMk cId="0" sldId="265"/>
        </pc:sldMkLst>
        <pc:spChg chg="mod">
          <ac:chgData name="Danielle Detering" userId="385b7343-7e51-4167-b40a-3bc9ed8e0e06" providerId="ADAL" clId="{97AF8094-302F-47CA-A074-B12AEACD68F5}" dt="2021-11-13T09:00:58.859" v="14230" actId="20577"/>
          <ac:spMkLst>
            <pc:docMk/>
            <pc:sldMk cId="0" sldId="265"/>
            <ac:spMk id="2621" creationId="{00000000-0000-0000-0000-000000000000}"/>
          </ac:spMkLst>
        </pc:spChg>
      </pc:sldChg>
      <pc:sldChg chg="modSp mod modNotesTx">
        <pc:chgData name="Danielle Detering" userId="385b7343-7e51-4167-b40a-3bc9ed8e0e06" providerId="ADAL" clId="{97AF8094-302F-47CA-A074-B12AEACD68F5}" dt="2021-11-23T23:18:16.795" v="14502" actId="20577"/>
        <pc:sldMkLst>
          <pc:docMk/>
          <pc:sldMk cId="0" sldId="266"/>
        </pc:sldMkLst>
        <pc:spChg chg="mod">
          <ac:chgData name="Danielle Detering" userId="385b7343-7e51-4167-b40a-3bc9ed8e0e06" providerId="ADAL" clId="{97AF8094-302F-47CA-A074-B12AEACD68F5}" dt="2021-11-08T09:57:47.704" v="7883" actId="12"/>
          <ac:spMkLst>
            <pc:docMk/>
            <pc:sldMk cId="0" sldId="266"/>
            <ac:spMk id="2629" creationId="{00000000-0000-0000-0000-000000000000}"/>
          </ac:spMkLst>
        </pc:spChg>
      </pc:sldChg>
      <pc:sldChg chg="modSp mod ord modNotesTx">
        <pc:chgData name="Danielle Detering" userId="385b7343-7e51-4167-b40a-3bc9ed8e0e06" providerId="ADAL" clId="{97AF8094-302F-47CA-A074-B12AEACD68F5}" dt="2021-11-11T00:43:08.136" v="11286" actId="5793"/>
        <pc:sldMkLst>
          <pc:docMk/>
          <pc:sldMk cId="0" sldId="267"/>
        </pc:sldMkLst>
        <pc:spChg chg="mod">
          <ac:chgData name="Danielle Detering" userId="385b7343-7e51-4167-b40a-3bc9ed8e0e06" providerId="ADAL" clId="{97AF8094-302F-47CA-A074-B12AEACD68F5}" dt="2021-11-11T00:31:54.311" v="10770" actId="12"/>
          <ac:spMkLst>
            <pc:docMk/>
            <pc:sldMk cId="0" sldId="267"/>
            <ac:spMk id="2637" creationId="{00000000-0000-0000-0000-000000000000}"/>
          </ac:spMkLst>
        </pc:spChg>
      </pc:sldChg>
      <pc:sldChg chg="modNotesTx">
        <pc:chgData name="Danielle Detering" userId="385b7343-7e51-4167-b40a-3bc9ed8e0e06" providerId="ADAL" clId="{97AF8094-302F-47CA-A074-B12AEACD68F5}" dt="2021-11-11T00:54:40.177" v="11587" actId="20577"/>
        <pc:sldMkLst>
          <pc:docMk/>
          <pc:sldMk cId="0" sldId="268"/>
        </pc:sldMkLst>
      </pc:sldChg>
      <pc:sldChg chg="del">
        <pc:chgData name="Danielle Detering" userId="385b7343-7e51-4167-b40a-3bc9ed8e0e06" providerId="ADAL" clId="{97AF8094-302F-47CA-A074-B12AEACD68F5}" dt="2021-11-08T10:31:27.558" v="9479" actId="2696"/>
        <pc:sldMkLst>
          <pc:docMk/>
          <pc:sldMk cId="0" sldId="269"/>
        </pc:sldMkLst>
      </pc:sldChg>
      <pc:sldChg chg="del mod modShow">
        <pc:chgData name="Danielle Detering" userId="385b7343-7e51-4167-b40a-3bc9ed8e0e06" providerId="ADAL" clId="{97AF8094-302F-47CA-A074-B12AEACD68F5}" dt="2021-11-06T08:32:35.111" v="1892" actId="2696"/>
        <pc:sldMkLst>
          <pc:docMk/>
          <pc:sldMk cId="0" sldId="270"/>
        </pc:sldMkLst>
      </pc:sldChg>
      <pc:sldChg chg="mod ord modShow">
        <pc:chgData name="Danielle Detering" userId="385b7343-7e51-4167-b40a-3bc9ed8e0e06" providerId="ADAL" clId="{97AF8094-302F-47CA-A074-B12AEACD68F5}" dt="2021-11-06T08:32:16.480" v="1889" actId="729"/>
        <pc:sldMkLst>
          <pc:docMk/>
          <pc:sldMk cId="0" sldId="271"/>
        </pc:sldMkLst>
      </pc:sldChg>
      <pc:sldChg chg="mod ord modShow modNotesTx">
        <pc:chgData name="Danielle Detering" userId="385b7343-7e51-4167-b40a-3bc9ed8e0e06" providerId="ADAL" clId="{97AF8094-302F-47CA-A074-B12AEACD68F5}" dt="2021-11-06T08:32:23.219" v="1891"/>
        <pc:sldMkLst>
          <pc:docMk/>
          <pc:sldMk cId="0" sldId="272"/>
        </pc:sldMkLst>
      </pc:sldChg>
      <pc:sldChg chg="del">
        <pc:chgData name="Danielle Detering" userId="385b7343-7e51-4167-b40a-3bc9ed8e0e06" providerId="ADAL" clId="{97AF8094-302F-47CA-A074-B12AEACD68F5}" dt="2021-11-08T10:00:30.301" v="7908" actId="2696"/>
        <pc:sldMkLst>
          <pc:docMk/>
          <pc:sldMk cId="0" sldId="273"/>
        </pc:sldMkLst>
      </pc:sldChg>
      <pc:sldChg chg="ord modCm modNotesTx">
        <pc:chgData name="Danielle Detering" userId="385b7343-7e51-4167-b40a-3bc9ed8e0e06" providerId="ADAL" clId="{97AF8094-302F-47CA-A074-B12AEACD68F5}" dt="2021-11-23T23:25:33.341" v="14503" actId="20577"/>
        <pc:sldMkLst>
          <pc:docMk/>
          <pc:sldMk cId="0" sldId="274"/>
        </pc:sldMkLst>
      </pc:sldChg>
      <pc:sldChg chg="ord modNotesTx">
        <pc:chgData name="Danielle Detering" userId="385b7343-7e51-4167-b40a-3bc9ed8e0e06" providerId="ADAL" clId="{97AF8094-302F-47CA-A074-B12AEACD68F5}" dt="2021-11-11T09:19:23.741" v="13798" actId="20577"/>
        <pc:sldMkLst>
          <pc:docMk/>
          <pc:sldMk cId="0" sldId="275"/>
        </pc:sldMkLst>
      </pc:sldChg>
      <pc:sldChg chg="modNotesTx">
        <pc:chgData name="Danielle Detering" userId="385b7343-7e51-4167-b40a-3bc9ed8e0e06" providerId="ADAL" clId="{97AF8094-302F-47CA-A074-B12AEACD68F5}" dt="2021-11-11T09:26:54.099" v="13872" actId="20577"/>
        <pc:sldMkLst>
          <pc:docMk/>
          <pc:sldMk cId="0" sldId="276"/>
        </pc:sldMkLst>
      </pc:sldChg>
      <pc:sldChg chg="addSp delSp modSp mod ord modCm modNotesTx">
        <pc:chgData name="Danielle Detering" userId="385b7343-7e51-4167-b40a-3bc9ed8e0e06" providerId="ADAL" clId="{97AF8094-302F-47CA-A074-B12AEACD68F5}" dt="2021-11-12T19:29:18.024" v="13964"/>
        <pc:sldMkLst>
          <pc:docMk/>
          <pc:sldMk cId="0" sldId="277"/>
        </pc:sldMkLst>
        <pc:spChg chg="add mod">
          <ac:chgData name="Danielle Detering" userId="385b7343-7e51-4167-b40a-3bc9ed8e0e06" providerId="ADAL" clId="{97AF8094-302F-47CA-A074-B12AEACD68F5}" dt="2021-11-12T19:29:09.546" v="13963" actId="12788"/>
          <ac:spMkLst>
            <pc:docMk/>
            <pc:sldMk cId="0" sldId="277"/>
            <ac:spMk id="3" creationId="{076774EF-23F6-4B24-9A80-64893DD0321A}"/>
          </ac:spMkLst>
        </pc:spChg>
        <pc:spChg chg="add mod">
          <ac:chgData name="Danielle Detering" userId="385b7343-7e51-4167-b40a-3bc9ed8e0e06" providerId="ADAL" clId="{97AF8094-302F-47CA-A074-B12AEACD68F5}" dt="2021-11-12T19:29:09.546" v="13963" actId="12788"/>
          <ac:spMkLst>
            <pc:docMk/>
            <pc:sldMk cId="0" sldId="277"/>
            <ac:spMk id="6" creationId="{062F0E5F-396F-4544-8331-B362417A53B9}"/>
          </ac:spMkLst>
        </pc:spChg>
        <pc:spChg chg="add mod">
          <ac:chgData name="Danielle Detering" userId="385b7343-7e51-4167-b40a-3bc9ed8e0e06" providerId="ADAL" clId="{97AF8094-302F-47CA-A074-B12AEACD68F5}" dt="2021-11-12T19:29:09.546" v="13963" actId="12788"/>
          <ac:spMkLst>
            <pc:docMk/>
            <pc:sldMk cId="0" sldId="277"/>
            <ac:spMk id="21" creationId="{3C54454C-2898-45E8-AC9C-CFEE85256E72}"/>
          </ac:spMkLst>
        </pc:spChg>
        <pc:spChg chg="add mod">
          <ac:chgData name="Danielle Detering" userId="385b7343-7e51-4167-b40a-3bc9ed8e0e06" providerId="ADAL" clId="{97AF8094-302F-47CA-A074-B12AEACD68F5}" dt="2021-11-12T19:29:09.546" v="13963" actId="12788"/>
          <ac:spMkLst>
            <pc:docMk/>
            <pc:sldMk cId="0" sldId="277"/>
            <ac:spMk id="22" creationId="{400B19DD-0382-45F2-8B55-983931F6C39C}"/>
          </ac:spMkLst>
        </pc:spChg>
        <pc:spChg chg="add mod">
          <ac:chgData name="Danielle Detering" userId="385b7343-7e51-4167-b40a-3bc9ed8e0e06" providerId="ADAL" clId="{97AF8094-302F-47CA-A074-B12AEACD68F5}" dt="2021-11-12T19:29:09.546" v="13963" actId="12788"/>
          <ac:spMkLst>
            <pc:docMk/>
            <pc:sldMk cId="0" sldId="277"/>
            <ac:spMk id="23" creationId="{0AC396F5-39E6-48EB-9B4D-5C882593EBEC}"/>
          </ac:spMkLst>
        </pc:spChg>
        <pc:spChg chg="add del mod">
          <ac:chgData name="Danielle Detering" userId="385b7343-7e51-4167-b40a-3bc9ed8e0e06" providerId="ADAL" clId="{97AF8094-302F-47CA-A074-B12AEACD68F5}" dt="2021-11-12T19:28:08.800" v="13953" actId="478"/>
          <ac:spMkLst>
            <pc:docMk/>
            <pc:sldMk cId="0" sldId="277"/>
            <ac:spMk id="24" creationId="{F9C9A392-2AE3-4CE8-85E0-ACAAFB29A00E}"/>
          </ac:spMkLst>
        </pc:spChg>
        <pc:spChg chg="del">
          <ac:chgData name="Danielle Detering" userId="385b7343-7e51-4167-b40a-3bc9ed8e0e06" providerId="ADAL" clId="{97AF8094-302F-47CA-A074-B12AEACD68F5}" dt="2021-11-12T19:26:22.752" v="13918" actId="478"/>
          <ac:spMkLst>
            <pc:docMk/>
            <pc:sldMk cId="0" sldId="277"/>
            <ac:spMk id="2848" creationId="{00000000-0000-0000-0000-000000000000}"/>
          </ac:spMkLst>
        </pc:spChg>
        <pc:spChg chg="del">
          <ac:chgData name="Danielle Detering" userId="385b7343-7e51-4167-b40a-3bc9ed8e0e06" providerId="ADAL" clId="{97AF8094-302F-47CA-A074-B12AEACD68F5}" dt="2021-11-12T19:27:07.018" v="13933" actId="478"/>
          <ac:spMkLst>
            <pc:docMk/>
            <pc:sldMk cId="0" sldId="277"/>
            <ac:spMk id="2849" creationId="{00000000-0000-0000-0000-000000000000}"/>
          </ac:spMkLst>
        </pc:spChg>
        <pc:spChg chg="del">
          <ac:chgData name="Danielle Detering" userId="385b7343-7e51-4167-b40a-3bc9ed8e0e06" providerId="ADAL" clId="{97AF8094-302F-47CA-A074-B12AEACD68F5}" dt="2021-11-12T19:26:39.714" v="13923" actId="478"/>
          <ac:spMkLst>
            <pc:docMk/>
            <pc:sldMk cId="0" sldId="277"/>
            <ac:spMk id="2850" creationId="{00000000-0000-0000-0000-000000000000}"/>
          </ac:spMkLst>
        </pc:spChg>
        <pc:spChg chg="del">
          <ac:chgData name="Danielle Detering" userId="385b7343-7e51-4167-b40a-3bc9ed8e0e06" providerId="ADAL" clId="{97AF8094-302F-47CA-A074-B12AEACD68F5}" dt="2021-11-12T19:26:49.884" v="13926" actId="478"/>
          <ac:spMkLst>
            <pc:docMk/>
            <pc:sldMk cId="0" sldId="277"/>
            <ac:spMk id="2851" creationId="{00000000-0000-0000-0000-000000000000}"/>
          </ac:spMkLst>
        </pc:spChg>
        <pc:spChg chg="del">
          <ac:chgData name="Danielle Detering" userId="385b7343-7e51-4167-b40a-3bc9ed8e0e06" providerId="ADAL" clId="{97AF8094-302F-47CA-A074-B12AEACD68F5}" dt="2021-11-12T19:27:00.842" v="13931" actId="478"/>
          <ac:spMkLst>
            <pc:docMk/>
            <pc:sldMk cId="0" sldId="277"/>
            <ac:spMk id="2852" creationId="{00000000-0000-0000-0000-000000000000}"/>
          </ac:spMkLst>
        </pc:spChg>
        <pc:picChg chg="mod">
          <ac:chgData name="Danielle Detering" userId="385b7343-7e51-4167-b40a-3bc9ed8e0e06" providerId="ADAL" clId="{97AF8094-302F-47CA-A074-B12AEACD68F5}" dt="2021-11-12T19:27:35.049" v="13938" actId="1076"/>
          <ac:picMkLst>
            <pc:docMk/>
            <pc:sldMk cId="0" sldId="277"/>
            <ac:picMk id="2845" creationId="{00000000-0000-0000-0000-000000000000}"/>
          </ac:picMkLst>
        </pc:picChg>
        <pc:cxnChg chg="mod">
          <ac:chgData name="Danielle Detering" userId="385b7343-7e51-4167-b40a-3bc9ed8e0e06" providerId="ADAL" clId="{97AF8094-302F-47CA-A074-B12AEACD68F5}" dt="2021-11-12T19:29:09.546" v="13963" actId="12788"/>
          <ac:cxnSpMkLst>
            <pc:docMk/>
            <pc:sldMk cId="0" sldId="277"/>
            <ac:cxnSpMk id="2847" creationId="{00000000-0000-0000-0000-000000000000}"/>
          </ac:cxnSpMkLst>
        </pc:cxnChg>
      </pc:sldChg>
      <pc:sldChg chg="del ord">
        <pc:chgData name="Danielle Detering" userId="385b7343-7e51-4167-b40a-3bc9ed8e0e06" providerId="ADAL" clId="{97AF8094-302F-47CA-A074-B12AEACD68F5}" dt="2021-11-06T08:33:53.414" v="1981" actId="2696"/>
        <pc:sldMkLst>
          <pc:docMk/>
          <pc:sldMk cId="0" sldId="278"/>
        </pc:sldMkLst>
      </pc:sldChg>
      <pc:sldChg chg="mod modShow">
        <pc:chgData name="Danielle Detering" userId="385b7343-7e51-4167-b40a-3bc9ed8e0e06" providerId="ADAL" clId="{97AF8094-302F-47CA-A074-B12AEACD68F5}" dt="2021-11-06T08:09:28.463" v="182" actId="729"/>
        <pc:sldMkLst>
          <pc:docMk/>
          <pc:sldMk cId="0" sldId="279"/>
        </pc:sldMkLst>
      </pc:sldChg>
      <pc:sldChg chg="mod modShow">
        <pc:chgData name="Danielle Detering" userId="385b7343-7e51-4167-b40a-3bc9ed8e0e06" providerId="ADAL" clId="{97AF8094-302F-47CA-A074-B12AEACD68F5}" dt="2021-11-06T08:09:28.463" v="182" actId="729"/>
        <pc:sldMkLst>
          <pc:docMk/>
          <pc:sldMk cId="0" sldId="280"/>
        </pc:sldMkLst>
      </pc:sldChg>
      <pc:sldChg chg="mod modShow">
        <pc:chgData name="Danielle Detering" userId="385b7343-7e51-4167-b40a-3bc9ed8e0e06" providerId="ADAL" clId="{97AF8094-302F-47CA-A074-B12AEACD68F5}" dt="2021-11-06T08:09:28.463" v="182" actId="729"/>
        <pc:sldMkLst>
          <pc:docMk/>
          <pc:sldMk cId="0" sldId="281"/>
        </pc:sldMkLst>
      </pc:sldChg>
      <pc:sldChg chg="mod ord modShow">
        <pc:chgData name="Danielle Detering" userId="385b7343-7e51-4167-b40a-3bc9ed8e0e06" providerId="ADAL" clId="{97AF8094-302F-47CA-A074-B12AEACD68F5}" dt="2021-11-06T08:09:28.463" v="182" actId="729"/>
        <pc:sldMkLst>
          <pc:docMk/>
          <pc:sldMk cId="0" sldId="282"/>
        </pc:sldMkLst>
      </pc:sldChg>
      <pc:sldChg chg="mod ord modShow">
        <pc:chgData name="Danielle Detering" userId="385b7343-7e51-4167-b40a-3bc9ed8e0e06" providerId="ADAL" clId="{97AF8094-302F-47CA-A074-B12AEACD68F5}" dt="2021-11-06T08:09:28.463" v="182" actId="729"/>
        <pc:sldMkLst>
          <pc:docMk/>
          <pc:sldMk cId="0" sldId="283"/>
        </pc:sldMkLst>
      </pc:sldChg>
      <pc:sldChg chg="delSp mod ord modShow">
        <pc:chgData name="Danielle Detering" userId="385b7343-7e51-4167-b40a-3bc9ed8e0e06" providerId="ADAL" clId="{97AF8094-302F-47CA-A074-B12AEACD68F5}" dt="2021-11-06T08:09:28.463" v="182" actId="729"/>
        <pc:sldMkLst>
          <pc:docMk/>
          <pc:sldMk cId="0" sldId="284"/>
        </pc:sldMkLst>
        <pc:spChg chg="del">
          <ac:chgData name="Danielle Detering" userId="385b7343-7e51-4167-b40a-3bc9ed8e0e06" providerId="ADAL" clId="{97AF8094-302F-47CA-A074-B12AEACD68F5}" dt="2021-11-06T08:07:54.984" v="161" actId="478"/>
          <ac:spMkLst>
            <pc:docMk/>
            <pc:sldMk cId="0" sldId="284"/>
            <ac:spMk id="2942" creationId="{00000000-0000-0000-0000-000000000000}"/>
          </ac:spMkLst>
        </pc:spChg>
      </pc:sldChg>
      <pc:sldChg chg="delSp mod ord modShow">
        <pc:chgData name="Danielle Detering" userId="385b7343-7e51-4167-b40a-3bc9ed8e0e06" providerId="ADAL" clId="{97AF8094-302F-47CA-A074-B12AEACD68F5}" dt="2021-11-06T08:09:28.463" v="182" actId="729"/>
        <pc:sldMkLst>
          <pc:docMk/>
          <pc:sldMk cId="0" sldId="285"/>
        </pc:sldMkLst>
        <pc:spChg chg="del">
          <ac:chgData name="Danielle Detering" userId="385b7343-7e51-4167-b40a-3bc9ed8e0e06" providerId="ADAL" clId="{97AF8094-302F-47CA-A074-B12AEACD68F5}" dt="2021-11-06T08:07:59.067" v="162" actId="478"/>
          <ac:spMkLst>
            <pc:docMk/>
            <pc:sldMk cId="0" sldId="285"/>
            <ac:spMk id="2964" creationId="{00000000-0000-0000-0000-000000000000}"/>
          </ac:spMkLst>
        </pc:spChg>
      </pc:sldChg>
      <pc:sldChg chg="mod modShow">
        <pc:chgData name="Danielle Detering" userId="385b7343-7e51-4167-b40a-3bc9ed8e0e06" providerId="ADAL" clId="{97AF8094-302F-47CA-A074-B12AEACD68F5}" dt="2021-11-06T08:09:28.463" v="182" actId="729"/>
        <pc:sldMkLst>
          <pc:docMk/>
          <pc:sldMk cId="0" sldId="286"/>
        </pc:sldMkLst>
      </pc:sldChg>
      <pc:sldChg chg="mod modShow">
        <pc:chgData name="Danielle Detering" userId="385b7343-7e51-4167-b40a-3bc9ed8e0e06" providerId="ADAL" clId="{97AF8094-302F-47CA-A074-B12AEACD68F5}" dt="2021-11-06T08:09:28.463" v="182" actId="729"/>
        <pc:sldMkLst>
          <pc:docMk/>
          <pc:sldMk cId="0" sldId="287"/>
        </pc:sldMkLst>
      </pc:sldChg>
      <pc:sldChg chg="mod modShow">
        <pc:chgData name="Danielle Detering" userId="385b7343-7e51-4167-b40a-3bc9ed8e0e06" providerId="ADAL" clId="{97AF8094-302F-47CA-A074-B12AEACD68F5}" dt="2021-11-06T08:09:28.463" v="182" actId="729"/>
        <pc:sldMkLst>
          <pc:docMk/>
          <pc:sldMk cId="0" sldId="288"/>
        </pc:sldMkLst>
      </pc:sldChg>
      <pc:sldChg chg="modSp new mod modNotesTx">
        <pc:chgData name="Danielle Detering" userId="385b7343-7e51-4167-b40a-3bc9ed8e0e06" providerId="ADAL" clId="{97AF8094-302F-47CA-A074-B12AEACD68F5}" dt="2021-11-11T00:56:59.013" v="11733" actId="20577"/>
        <pc:sldMkLst>
          <pc:docMk/>
          <pc:sldMk cId="2303435772" sldId="289"/>
        </pc:sldMkLst>
        <pc:spChg chg="mod">
          <ac:chgData name="Danielle Detering" userId="385b7343-7e51-4167-b40a-3bc9ed8e0e06" providerId="ADAL" clId="{97AF8094-302F-47CA-A074-B12AEACD68F5}" dt="2021-11-06T08:09:13.496" v="179" actId="20577"/>
          <ac:spMkLst>
            <pc:docMk/>
            <pc:sldMk cId="2303435772" sldId="289"/>
            <ac:spMk id="2" creationId="{6EA1BE83-E53E-4EC9-9933-4CD0155FA096}"/>
          </ac:spMkLst>
        </pc:spChg>
      </pc:sldChg>
      <pc:sldChg chg="add">
        <pc:chgData name="Danielle Detering" userId="385b7343-7e51-4167-b40a-3bc9ed8e0e06" providerId="ADAL" clId="{97AF8094-302F-47CA-A074-B12AEACD68F5}" dt="2021-11-08T09:58:28.094" v="7884" actId="2890"/>
        <pc:sldMkLst>
          <pc:docMk/>
          <pc:sldMk cId="663705294" sldId="290"/>
        </pc:sldMkLst>
      </pc:sldChg>
      <pc:sldChg chg="modSp add mod modNotesTx">
        <pc:chgData name="Danielle Detering" userId="385b7343-7e51-4167-b40a-3bc9ed8e0e06" providerId="ADAL" clId="{97AF8094-302F-47CA-A074-B12AEACD68F5}" dt="2021-11-11T08:52:05.961" v="12133" actId="20577"/>
        <pc:sldMkLst>
          <pc:docMk/>
          <pc:sldMk cId="1942451743" sldId="291"/>
        </pc:sldMkLst>
        <pc:spChg chg="mod">
          <ac:chgData name="Danielle Detering" userId="385b7343-7e51-4167-b40a-3bc9ed8e0e06" providerId="ADAL" clId="{97AF8094-302F-47CA-A074-B12AEACD68F5}" dt="2021-11-08T10:32:26.170" v="9497"/>
          <ac:spMkLst>
            <pc:docMk/>
            <pc:sldMk cId="1942451743" sldId="291"/>
            <ac:spMk id="2" creationId="{6EA1BE83-E53E-4EC9-9933-4CD0155FA096}"/>
          </ac:spMkLst>
        </pc:spChg>
      </pc:sldChg>
      <pc:sldChg chg="addSp delSp modSp add mod ord modNotesTx">
        <pc:chgData name="Danielle Detering" userId="385b7343-7e51-4167-b40a-3bc9ed8e0e06" providerId="ADAL" clId="{97AF8094-302F-47CA-A074-B12AEACD68F5}" dt="2021-11-23T23:35:14.686" v="14505" actId="20577"/>
        <pc:sldMkLst>
          <pc:docMk/>
          <pc:sldMk cId="860156975" sldId="292"/>
        </pc:sldMkLst>
        <pc:spChg chg="add del mod">
          <ac:chgData name="Danielle Detering" userId="385b7343-7e51-4167-b40a-3bc9ed8e0e06" providerId="ADAL" clId="{97AF8094-302F-47CA-A074-B12AEACD68F5}" dt="2021-11-11T08:54:57.372" v="12148" actId="478"/>
          <ac:spMkLst>
            <pc:docMk/>
            <pc:sldMk cId="860156975" sldId="292"/>
            <ac:spMk id="14" creationId="{B3E34572-6362-4546-A0BB-8E551DF334F3}"/>
          </ac:spMkLst>
        </pc:spChg>
        <pc:spChg chg="mod">
          <ac:chgData name="Danielle Detering" userId="385b7343-7e51-4167-b40a-3bc9ed8e0e06" providerId="ADAL" clId="{97AF8094-302F-47CA-A074-B12AEACD68F5}" dt="2021-11-11T00:59:25.170" v="11841" actId="1076"/>
          <ac:spMkLst>
            <pc:docMk/>
            <pc:sldMk cId="860156975" sldId="292"/>
            <ac:spMk id="2645" creationId="{00000000-0000-0000-0000-000000000000}"/>
          </ac:spMkLst>
        </pc:spChg>
        <pc:spChg chg="del">
          <ac:chgData name="Danielle Detering" userId="385b7343-7e51-4167-b40a-3bc9ed8e0e06" providerId="ADAL" clId="{97AF8094-302F-47CA-A074-B12AEACD68F5}" dt="2021-11-11T00:58:51.575" v="11834" actId="478"/>
          <ac:spMkLst>
            <pc:docMk/>
            <pc:sldMk cId="860156975" sldId="292"/>
            <ac:spMk id="2646" creationId="{00000000-0000-0000-0000-000000000000}"/>
          </ac:spMkLst>
        </pc:spChg>
        <pc:spChg chg="del">
          <ac:chgData name="Danielle Detering" userId="385b7343-7e51-4167-b40a-3bc9ed8e0e06" providerId="ADAL" clId="{97AF8094-302F-47CA-A074-B12AEACD68F5}" dt="2021-11-11T00:58:51.575" v="11834" actId="478"/>
          <ac:spMkLst>
            <pc:docMk/>
            <pc:sldMk cId="860156975" sldId="292"/>
            <ac:spMk id="2653" creationId="{00000000-0000-0000-0000-000000000000}"/>
          </ac:spMkLst>
        </pc:spChg>
        <pc:spChg chg="del">
          <ac:chgData name="Danielle Detering" userId="385b7343-7e51-4167-b40a-3bc9ed8e0e06" providerId="ADAL" clId="{97AF8094-302F-47CA-A074-B12AEACD68F5}" dt="2021-11-11T00:58:51.575" v="11834" actId="478"/>
          <ac:spMkLst>
            <pc:docMk/>
            <pc:sldMk cId="860156975" sldId="292"/>
            <ac:spMk id="2656" creationId="{00000000-0000-0000-0000-000000000000}"/>
          </ac:spMkLst>
        </pc:spChg>
        <pc:grpChg chg="del">
          <ac:chgData name="Danielle Detering" userId="385b7343-7e51-4167-b40a-3bc9ed8e0e06" providerId="ADAL" clId="{97AF8094-302F-47CA-A074-B12AEACD68F5}" dt="2021-11-11T00:58:54.533" v="11835" actId="478"/>
          <ac:grpSpMkLst>
            <pc:docMk/>
            <pc:sldMk cId="860156975" sldId="292"/>
            <ac:grpSpMk id="2647" creationId="{00000000-0000-0000-0000-000000000000}"/>
          </ac:grpSpMkLst>
        </pc:grpChg>
        <pc:graphicFrameChg chg="add del mod modGraphic">
          <ac:chgData name="Danielle Detering" userId="385b7343-7e51-4167-b40a-3bc9ed8e0e06" providerId="ADAL" clId="{97AF8094-302F-47CA-A074-B12AEACD68F5}" dt="2021-11-11T08:54:09.738" v="12140" actId="1032"/>
          <ac:graphicFrameMkLst>
            <pc:docMk/>
            <pc:sldMk cId="860156975" sldId="292"/>
            <ac:graphicFrameMk id="2" creationId="{1B5F1FCF-F103-4450-BDA1-9957C2CF51F0}"/>
          </ac:graphicFrameMkLst>
        </pc:graphicFrameChg>
        <pc:graphicFrameChg chg="add mod modGraphic">
          <ac:chgData name="Danielle Detering" userId="385b7343-7e51-4167-b40a-3bc9ed8e0e06" providerId="ADAL" clId="{97AF8094-302F-47CA-A074-B12AEACD68F5}" dt="2021-11-23T08:47:38.871" v="14399" actId="20577"/>
          <ac:graphicFrameMkLst>
            <pc:docMk/>
            <pc:sldMk cId="860156975" sldId="292"/>
            <ac:graphicFrameMk id="3" creationId="{9ACBDA22-3DAE-40D1-B7F6-18B9E3C345B4}"/>
          </ac:graphicFrameMkLst>
        </pc:graphicFrameChg>
        <pc:cxnChg chg="del">
          <ac:chgData name="Danielle Detering" userId="385b7343-7e51-4167-b40a-3bc9ed8e0e06" providerId="ADAL" clId="{97AF8094-302F-47CA-A074-B12AEACD68F5}" dt="2021-11-11T00:58:51.575" v="11834" actId="478"/>
          <ac:cxnSpMkLst>
            <pc:docMk/>
            <pc:sldMk cId="860156975" sldId="292"/>
            <ac:cxnSpMk id="2654" creationId="{00000000-0000-0000-0000-000000000000}"/>
          </ac:cxnSpMkLst>
        </pc:cxnChg>
        <pc:cxnChg chg="del">
          <ac:chgData name="Danielle Detering" userId="385b7343-7e51-4167-b40a-3bc9ed8e0e06" providerId="ADAL" clId="{97AF8094-302F-47CA-A074-B12AEACD68F5}" dt="2021-11-11T00:58:51.575" v="11834" actId="478"/>
          <ac:cxnSpMkLst>
            <pc:docMk/>
            <pc:sldMk cId="860156975" sldId="292"/>
            <ac:cxnSpMk id="2655" creationId="{00000000-0000-0000-0000-000000000000}"/>
          </ac:cxnSpMkLst>
        </pc:cxnChg>
      </pc:sldChg>
      <pc:sldChg chg="modSp new del mod">
        <pc:chgData name="Danielle Detering" userId="385b7343-7e51-4167-b40a-3bc9ed8e0e06" providerId="ADAL" clId="{97AF8094-302F-47CA-A074-B12AEACD68F5}" dt="2021-11-11T00:57:42.949" v="11739" actId="2696"/>
        <pc:sldMkLst>
          <pc:docMk/>
          <pc:sldMk cId="2287374401" sldId="292"/>
        </pc:sldMkLst>
        <pc:spChg chg="mod">
          <ac:chgData name="Danielle Detering" userId="385b7343-7e51-4167-b40a-3bc9ed8e0e06" providerId="ADAL" clId="{97AF8094-302F-47CA-A074-B12AEACD68F5}" dt="2021-11-11T00:57:37.222" v="11738" actId="20577"/>
          <ac:spMkLst>
            <pc:docMk/>
            <pc:sldMk cId="2287374401" sldId="292"/>
            <ac:spMk id="2" creationId="{D224CB98-6A74-4671-B98C-8AAAD7707CC1}"/>
          </ac:spMkLst>
        </pc:spChg>
      </pc:sldChg>
      <pc:sldChg chg="delSp modSp add del mod">
        <pc:chgData name="Danielle Detering" userId="385b7343-7e51-4167-b40a-3bc9ed8e0e06" providerId="ADAL" clId="{97AF8094-302F-47CA-A074-B12AEACD68F5}" dt="2021-11-13T09:07:06.418" v="14279" actId="2696"/>
        <pc:sldMkLst>
          <pc:docMk/>
          <pc:sldMk cId="1424084774" sldId="293"/>
        </pc:sldMkLst>
        <pc:graphicFrameChg chg="del mod">
          <ac:chgData name="Danielle Detering" userId="385b7343-7e51-4167-b40a-3bc9ed8e0e06" providerId="ADAL" clId="{97AF8094-302F-47CA-A074-B12AEACD68F5}" dt="2021-11-13T09:04:33.592" v="14273" actId="21"/>
          <ac:graphicFrameMkLst>
            <pc:docMk/>
            <pc:sldMk cId="1424084774" sldId="293"/>
            <ac:graphicFrameMk id="2" creationId="{27BDBCEC-A48E-4D34-A541-D5DA686B272F}"/>
          </ac:graphicFrameMkLst>
        </pc:graphicFrameChg>
      </pc:sldChg>
      <pc:sldChg chg="modSp new del mod">
        <pc:chgData name="Danielle Detering" userId="385b7343-7e51-4167-b40a-3bc9ed8e0e06" providerId="ADAL" clId="{97AF8094-302F-47CA-A074-B12AEACD68F5}" dt="2021-11-11T01:03:44.732" v="11924" actId="2696"/>
        <pc:sldMkLst>
          <pc:docMk/>
          <pc:sldMk cId="1620132414" sldId="293"/>
        </pc:sldMkLst>
        <pc:spChg chg="mod">
          <ac:chgData name="Danielle Detering" userId="385b7343-7e51-4167-b40a-3bc9ed8e0e06" providerId="ADAL" clId="{97AF8094-302F-47CA-A074-B12AEACD68F5}" dt="2021-11-11T01:03:29.523" v="11923"/>
          <ac:spMkLst>
            <pc:docMk/>
            <pc:sldMk cId="1620132414" sldId="293"/>
            <ac:spMk id="3" creationId="{3AD1E8ED-9B8D-4F0B-AABD-60DF21FA41B1}"/>
          </ac:spMkLst>
        </pc:spChg>
      </pc:sldChg>
      <pc:sldChg chg="addSp delSp modSp new del mod">
        <pc:chgData name="Danielle Detering" userId="385b7343-7e51-4167-b40a-3bc9ed8e0e06" providerId="ADAL" clId="{97AF8094-302F-47CA-A074-B12AEACD68F5}" dt="2021-11-13T09:13:42.234" v="14333" actId="2696"/>
        <pc:sldMkLst>
          <pc:docMk/>
          <pc:sldMk cId="2269994353" sldId="294"/>
        </pc:sldMkLst>
        <pc:spChg chg="del">
          <ac:chgData name="Danielle Detering" userId="385b7343-7e51-4167-b40a-3bc9ed8e0e06" providerId="ADAL" clId="{97AF8094-302F-47CA-A074-B12AEACD68F5}" dt="2021-11-13T09:05:07.314" v="14277" actId="478"/>
          <ac:spMkLst>
            <pc:docMk/>
            <pc:sldMk cId="2269994353" sldId="294"/>
            <ac:spMk id="3" creationId="{96F8BC47-C59C-4F98-8DC3-29AE5A615927}"/>
          </ac:spMkLst>
        </pc:spChg>
        <pc:graphicFrameChg chg="add mod">
          <ac:chgData name="Danielle Detering" userId="385b7343-7e51-4167-b40a-3bc9ed8e0e06" providerId="ADAL" clId="{97AF8094-302F-47CA-A074-B12AEACD68F5}" dt="2021-11-13T09:05:12.157" v="14278" actId="1076"/>
          <ac:graphicFrameMkLst>
            <pc:docMk/>
            <pc:sldMk cId="2269994353" sldId="294"/>
            <ac:graphicFrameMk id="5" creationId="{77F10A47-7825-4CA2-98FF-E691D8C1F5F1}"/>
          </ac:graphicFrameMkLst>
        </pc:graphicFrameChg>
      </pc:sldChg>
      <pc:sldMasterChg chg="delSldLayout">
        <pc:chgData name="Danielle Detering" userId="385b7343-7e51-4167-b40a-3bc9ed8e0e06" providerId="ADAL" clId="{97AF8094-302F-47CA-A074-B12AEACD68F5}" dt="2021-11-06T08:04:19.874" v="160" actId="2696"/>
        <pc:sldMasterMkLst>
          <pc:docMk/>
          <pc:sldMasterMk cId="0" sldId="2147483648"/>
        </pc:sldMasterMkLst>
        <pc:sldLayoutChg chg="del">
          <pc:chgData name="Danielle Detering" userId="385b7343-7e51-4167-b40a-3bc9ed8e0e06" providerId="ADAL" clId="{97AF8094-302F-47CA-A074-B12AEACD68F5}" dt="2021-11-06T08:04:19.874" v="160" actId="2696"/>
          <pc:sldLayoutMkLst>
            <pc:docMk/>
            <pc:sldMasterMk cId="0" sldId="2147483648"/>
            <pc:sldLayoutMk cId="0" sldId="2147483650"/>
          </pc:sldLayoutMkLst>
        </pc:sldLayoutChg>
      </pc:sldMasterChg>
      <pc:sldMasterChg chg="delSldLayout">
        <pc:chgData name="Danielle Detering" userId="385b7343-7e51-4167-b40a-3bc9ed8e0e06" providerId="ADAL" clId="{97AF8094-302F-47CA-A074-B12AEACD68F5}" dt="2021-11-06T08:32:35.111" v="1892" actId="2696"/>
        <pc:sldMasterMkLst>
          <pc:docMk/>
          <pc:sldMasterMk cId="0" sldId="2147483751"/>
        </pc:sldMasterMkLst>
        <pc:sldLayoutChg chg="del">
          <pc:chgData name="Danielle Detering" userId="385b7343-7e51-4167-b40a-3bc9ed8e0e06" providerId="ADAL" clId="{97AF8094-302F-47CA-A074-B12AEACD68F5}" dt="2021-11-06T08:32:35.111" v="1892" actId="2696"/>
          <pc:sldLayoutMkLst>
            <pc:docMk/>
            <pc:sldMasterMk cId="0" sldId="2147483751"/>
            <pc:sldLayoutMk cId="0" sldId="2147483756"/>
          </pc:sldLayoutMkLst>
        </pc:sldLayoutChg>
      </pc:sldMasterChg>
      <pc:sldMasterChg chg="del delSldLayout">
        <pc:chgData name="Danielle Detering" userId="385b7343-7e51-4167-b40a-3bc9ed8e0e06" providerId="ADAL" clId="{97AF8094-302F-47CA-A074-B12AEACD68F5}" dt="2021-11-06T09:25:39.002" v="6332" actId="2696"/>
        <pc:sldMasterMkLst>
          <pc:docMk/>
          <pc:sldMasterMk cId="0" sldId="2147483777"/>
        </pc:sldMasterMkLst>
        <pc:sldLayoutChg chg="del">
          <pc:chgData name="Danielle Detering" userId="385b7343-7e51-4167-b40a-3bc9ed8e0e06" providerId="ADAL" clId="{97AF8094-302F-47CA-A074-B12AEACD68F5}" dt="2021-11-06T09:25:39.002" v="6332" actId="2696"/>
          <pc:sldLayoutMkLst>
            <pc:docMk/>
            <pc:sldMasterMk cId="0" sldId="2147483777"/>
            <pc:sldLayoutMk cId="0" sldId="2147483778"/>
          </pc:sldLayoutMkLst>
        </pc:sldLayoutChg>
        <pc:sldLayoutChg chg="del">
          <pc:chgData name="Danielle Detering" userId="385b7343-7e51-4167-b40a-3bc9ed8e0e06" providerId="ADAL" clId="{97AF8094-302F-47CA-A074-B12AEACD68F5}" dt="2021-11-06T09:25:39.002" v="6332" actId="2696"/>
          <pc:sldLayoutMkLst>
            <pc:docMk/>
            <pc:sldMasterMk cId="0" sldId="2147483777"/>
            <pc:sldLayoutMk cId="0" sldId="2147483779"/>
          </pc:sldLayoutMkLst>
        </pc:sldLayoutChg>
        <pc:sldLayoutChg chg="del">
          <pc:chgData name="Danielle Detering" userId="385b7343-7e51-4167-b40a-3bc9ed8e0e06" providerId="ADAL" clId="{97AF8094-302F-47CA-A074-B12AEACD68F5}" dt="2021-11-06T09:25:39.002" v="6332" actId="2696"/>
          <pc:sldLayoutMkLst>
            <pc:docMk/>
            <pc:sldMasterMk cId="0" sldId="2147483777"/>
            <pc:sldLayoutMk cId="0" sldId="2147483780"/>
          </pc:sldLayoutMkLst>
        </pc:sldLayoutChg>
        <pc:sldLayoutChg chg="del">
          <pc:chgData name="Danielle Detering" userId="385b7343-7e51-4167-b40a-3bc9ed8e0e06" providerId="ADAL" clId="{97AF8094-302F-47CA-A074-B12AEACD68F5}" dt="2021-11-06T09:25:39.002" v="6332" actId="2696"/>
          <pc:sldLayoutMkLst>
            <pc:docMk/>
            <pc:sldMasterMk cId="0" sldId="2147483777"/>
            <pc:sldLayoutMk cId="0" sldId="2147483781"/>
          </pc:sldLayoutMkLst>
        </pc:sldLayoutChg>
        <pc:sldLayoutChg chg="del">
          <pc:chgData name="Danielle Detering" userId="385b7343-7e51-4167-b40a-3bc9ed8e0e06" providerId="ADAL" clId="{97AF8094-302F-47CA-A074-B12AEACD68F5}" dt="2021-11-06T09:25:39.002" v="6332" actId="2696"/>
          <pc:sldLayoutMkLst>
            <pc:docMk/>
            <pc:sldMasterMk cId="0" sldId="2147483777"/>
            <pc:sldLayoutMk cId="0" sldId="2147483782"/>
          </pc:sldLayoutMkLst>
        </pc:sldLayoutChg>
        <pc:sldLayoutChg chg="del">
          <pc:chgData name="Danielle Detering" userId="385b7343-7e51-4167-b40a-3bc9ed8e0e06" providerId="ADAL" clId="{97AF8094-302F-47CA-A074-B12AEACD68F5}" dt="2021-11-06T09:25:39.002" v="6332" actId="2696"/>
          <pc:sldLayoutMkLst>
            <pc:docMk/>
            <pc:sldMasterMk cId="0" sldId="2147483777"/>
            <pc:sldLayoutMk cId="0" sldId="2147483783"/>
          </pc:sldLayoutMkLst>
        </pc:sldLayoutChg>
        <pc:sldLayoutChg chg="del">
          <pc:chgData name="Danielle Detering" userId="385b7343-7e51-4167-b40a-3bc9ed8e0e06" providerId="ADAL" clId="{97AF8094-302F-47CA-A074-B12AEACD68F5}" dt="2021-11-06T09:25:39.002" v="6332" actId="2696"/>
          <pc:sldLayoutMkLst>
            <pc:docMk/>
            <pc:sldMasterMk cId="0" sldId="2147483777"/>
            <pc:sldLayoutMk cId="0" sldId="2147483784"/>
          </pc:sldLayoutMkLst>
        </pc:sldLayoutChg>
        <pc:sldLayoutChg chg="del">
          <pc:chgData name="Danielle Detering" userId="385b7343-7e51-4167-b40a-3bc9ed8e0e06" providerId="ADAL" clId="{97AF8094-302F-47CA-A074-B12AEACD68F5}" dt="2021-11-06T09:25:39.002" v="6332" actId="2696"/>
          <pc:sldLayoutMkLst>
            <pc:docMk/>
            <pc:sldMasterMk cId="0" sldId="2147483777"/>
            <pc:sldLayoutMk cId="0" sldId="2147483785"/>
          </pc:sldLayoutMkLst>
        </pc:sldLayoutChg>
        <pc:sldLayoutChg chg="del">
          <pc:chgData name="Danielle Detering" userId="385b7343-7e51-4167-b40a-3bc9ed8e0e06" providerId="ADAL" clId="{97AF8094-302F-47CA-A074-B12AEACD68F5}" dt="2021-11-06T09:25:39.002" v="6332" actId="2696"/>
          <pc:sldLayoutMkLst>
            <pc:docMk/>
            <pc:sldMasterMk cId="0" sldId="2147483777"/>
            <pc:sldLayoutMk cId="0" sldId="2147483786"/>
          </pc:sldLayoutMkLst>
        </pc:sldLayoutChg>
        <pc:sldLayoutChg chg="del">
          <pc:chgData name="Danielle Detering" userId="385b7343-7e51-4167-b40a-3bc9ed8e0e06" providerId="ADAL" clId="{97AF8094-302F-47CA-A074-B12AEACD68F5}" dt="2021-11-06T09:25:39.002" v="6332" actId="2696"/>
          <pc:sldLayoutMkLst>
            <pc:docMk/>
            <pc:sldMasterMk cId="0" sldId="2147483777"/>
            <pc:sldLayoutMk cId="0" sldId="2147483787"/>
          </pc:sldLayoutMkLst>
        </pc:sldLayoutChg>
        <pc:sldLayoutChg chg="del">
          <pc:chgData name="Danielle Detering" userId="385b7343-7e51-4167-b40a-3bc9ed8e0e06" providerId="ADAL" clId="{97AF8094-302F-47CA-A074-B12AEACD68F5}" dt="2021-11-06T09:25:39.002" v="6332" actId="2696"/>
          <pc:sldLayoutMkLst>
            <pc:docMk/>
            <pc:sldMasterMk cId="0" sldId="2147483777"/>
            <pc:sldLayoutMk cId="0" sldId="2147483788"/>
          </pc:sldLayoutMkLst>
        </pc:sldLayoutChg>
        <pc:sldLayoutChg chg="del">
          <pc:chgData name="Danielle Detering" userId="385b7343-7e51-4167-b40a-3bc9ed8e0e06" providerId="ADAL" clId="{97AF8094-302F-47CA-A074-B12AEACD68F5}" dt="2021-11-06T09:25:39.002" v="6332" actId="2696"/>
          <pc:sldLayoutMkLst>
            <pc:docMk/>
            <pc:sldMasterMk cId="0" sldId="2147483777"/>
            <pc:sldLayoutMk cId="0" sldId="2147483789"/>
          </pc:sldLayoutMkLst>
        </pc:sldLayoutChg>
        <pc:sldLayoutChg chg="del">
          <pc:chgData name="Danielle Detering" userId="385b7343-7e51-4167-b40a-3bc9ed8e0e06" providerId="ADAL" clId="{97AF8094-302F-47CA-A074-B12AEACD68F5}" dt="2021-11-06T09:25:39.002" v="6332" actId="2696"/>
          <pc:sldLayoutMkLst>
            <pc:docMk/>
            <pc:sldMasterMk cId="0" sldId="2147483777"/>
            <pc:sldLayoutMk cId="0" sldId="2147483790"/>
          </pc:sldLayoutMkLst>
        </pc:sldLayoutChg>
        <pc:sldLayoutChg chg="del">
          <pc:chgData name="Danielle Detering" userId="385b7343-7e51-4167-b40a-3bc9ed8e0e06" providerId="ADAL" clId="{97AF8094-302F-47CA-A074-B12AEACD68F5}" dt="2021-11-06T09:25:39.002" v="6332" actId="2696"/>
          <pc:sldLayoutMkLst>
            <pc:docMk/>
            <pc:sldMasterMk cId="0" sldId="2147483777"/>
            <pc:sldLayoutMk cId="0" sldId="2147483791"/>
          </pc:sldLayoutMkLst>
        </pc:sldLayoutChg>
        <pc:sldLayoutChg chg="del">
          <pc:chgData name="Danielle Detering" userId="385b7343-7e51-4167-b40a-3bc9ed8e0e06" providerId="ADAL" clId="{97AF8094-302F-47CA-A074-B12AEACD68F5}" dt="2021-11-06T09:25:39.002" v="6332" actId="2696"/>
          <pc:sldLayoutMkLst>
            <pc:docMk/>
            <pc:sldMasterMk cId="0" sldId="2147483777"/>
            <pc:sldLayoutMk cId="0" sldId="2147483792"/>
          </pc:sldLayoutMkLst>
        </pc:sldLayoutChg>
        <pc:sldLayoutChg chg="del">
          <pc:chgData name="Danielle Detering" userId="385b7343-7e51-4167-b40a-3bc9ed8e0e06" providerId="ADAL" clId="{97AF8094-302F-47CA-A074-B12AEACD68F5}" dt="2021-11-06T09:25:39.002" v="6332" actId="2696"/>
          <pc:sldLayoutMkLst>
            <pc:docMk/>
            <pc:sldMasterMk cId="0" sldId="2147483777"/>
            <pc:sldLayoutMk cId="0" sldId="2147483793"/>
          </pc:sldLayoutMkLst>
        </pc:sldLayoutChg>
        <pc:sldLayoutChg chg="del">
          <pc:chgData name="Danielle Detering" userId="385b7343-7e51-4167-b40a-3bc9ed8e0e06" providerId="ADAL" clId="{97AF8094-302F-47CA-A074-B12AEACD68F5}" dt="2021-11-06T09:25:39.002" v="6332" actId="2696"/>
          <pc:sldLayoutMkLst>
            <pc:docMk/>
            <pc:sldMasterMk cId="0" sldId="2147483777"/>
            <pc:sldLayoutMk cId="0" sldId="2147483794"/>
          </pc:sldLayoutMkLst>
        </pc:sldLayoutChg>
        <pc:sldLayoutChg chg="del">
          <pc:chgData name="Danielle Detering" userId="385b7343-7e51-4167-b40a-3bc9ed8e0e06" providerId="ADAL" clId="{97AF8094-302F-47CA-A074-B12AEACD68F5}" dt="2021-11-06T09:25:39.002" v="6332" actId="2696"/>
          <pc:sldLayoutMkLst>
            <pc:docMk/>
            <pc:sldMasterMk cId="0" sldId="2147483777"/>
            <pc:sldLayoutMk cId="0" sldId="2147483795"/>
          </pc:sldLayoutMkLst>
        </pc:sldLayoutChg>
        <pc:sldLayoutChg chg="del">
          <pc:chgData name="Danielle Detering" userId="385b7343-7e51-4167-b40a-3bc9ed8e0e06" providerId="ADAL" clId="{97AF8094-302F-47CA-A074-B12AEACD68F5}" dt="2021-11-06T09:25:39.002" v="6332" actId="2696"/>
          <pc:sldLayoutMkLst>
            <pc:docMk/>
            <pc:sldMasterMk cId="0" sldId="2147483777"/>
            <pc:sldLayoutMk cId="0" sldId="2147483796"/>
          </pc:sldLayoutMkLst>
        </pc:sldLayoutChg>
        <pc:sldLayoutChg chg="del">
          <pc:chgData name="Danielle Detering" userId="385b7343-7e51-4167-b40a-3bc9ed8e0e06" providerId="ADAL" clId="{97AF8094-302F-47CA-A074-B12AEACD68F5}" dt="2021-11-06T09:25:39.002" v="6332" actId="2696"/>
          <pc:sldLayoutMkLst>
            <pc:docMk/>
            <pc:sldMasterMk cId="0" sldId="2147483777"/>
            <pc:sldLayoutMk cId="0" sldId="2147483797"/>
          </pc:sldLayoutMkLst>
        </pc:sldLayoutChg>
        <pc:sldLayoutChg chg="del">
          <pc:chgData name="Danielle Detering" userId="385b7343-7e51-4167-b40a-3bc9ed8e0e06" providerId="ADAL" clId="{97AF8094-302F-47CA-A074-B12AEACD68F5}" dt="2021-11-06T09:25:39.002" v="6332" actId="2696"/>
          <pc:sldLayoutMkLst>
            <pc:docMk/>
            <pc:sldMasterMk cId="0" sldId="2147483777"/>
            <pc:sldLayoutMk cId="0" sldId="2147483798"/>
          </pc:sldLayoutMkLst>
        </pc:sldLayoutChg>
      </pc:sldMasterChg>
    </pc:docChg>
  </pc:docChgLst>
  <pc:docChgLst>
    <pc:chgData name="Kevin Lee (Developer Programs)" userId="S::kevinlee@nvidia.com::f47351a6-0e28-4941-b6cd-419bf959951c" providerId="AD" clId="Web-{BD6D7B15-D0D9-252C-21B0-98C9DF2A2D6B}"/>
    <pc:docChg chg="mod modSld">
      <pc:chgData name="Kevin Lee (Developer Programs)" userId="S::kevinlee@nvidia.com::f47351a6-0e28-4941-b6cd-419bf959951c" providerId="AD" clId="Web-{BD6D7B15-D0D9-252C-21B0-98C9DF2A2D6B}" dt="2021-11-11T20:04:07.884" v="307"/>
      <pc:docMkLst>
        <pc:docMk/>
      </pc:docMkLst>
      <pc:sldChg chg="addSp modSp addCm delCm modCm">
        <pc:chgData name="Kevin Lee (Developer Programs)" userId="S::kevinlee@nvidia.com::f47351a6-0e28-4941-b6cd-419bf959951c" providerId="AD" clId="Web-{BD6D7B15-D0D9-252C-21B0-98C9DF2A2D6B}" dt="2021-11-11T19:37:10.088" v="289"/>
        <pc:sldMkLst>
          <pc:docMk/>
          <pc:sldMk cId="0" sldId="257"/>
        </pc:sldMkLst>
        <pc:spChg chg="mod">
          <ac:chgData name="Kevin Lee (Developer Programs)" userId="S::kevinlee@nvidia.com::f47351a6-0e28-4941-b6cd-419bf959951c" providerId="AD" clId="Web-{BD6D7B15-D0D9-252C-21B0-98C9DF2A2D6B}" dt="2021-11-11T19:18:59.827" v="3" actId="20577"/>
          <ac:spMkLst>
            <pc:docMk/>
            <pc:sldMk cId="0" sldId="257"/>
            <ac:spMk id="2295" creationId="{00000000-0000-0000-0000-000000000000}"/>
          </ac:spMkLst>
        </pc:spChg>
        <pc:graphicFrameChg chg="add mod modGraphic">
          <ac:chgData name="Kevin Lee (Developer Programs)" userId="S::kevinlee@nvidia.com::f47351a6-0e28-4941-b6cd-419bf959951c" providerId="AD" clId="Web-{BD6D7B15-D0D9-252C-21B0-98C9DF2A2D6B}" dt="2021-11-11T19:26:17.872" v="275"/>
          <ac:graphicFrameMkLst>
            <pc:docMk/>
            <pc:sldMk cId="0" sldId="257"/>
            <ac:graphicFrameMk id="2" creationId="{27BDBCEC-A48E-4D34-A541-D5DA686B272F}"/>
          </ac:graphicFrameMkLst>
        </pc:graphicFrameChg>
      </pc:sldChg>
      <pc:sldChg chg="addSp modSp addCm">
        <pc:chgData name="Kevin Lee (Developer Programs)" userId="S::kevinlee@nvidia.com::f47351a6-0e28-4941-b6cd-419bf959951c" providerId="AD" clId="Web-{BD6D7B15-D0D9-252C-21B0-98C9DF2A2D6B}" dt="2021-11-11T19:33:53.981" v="282"/>
        <pc:sldMkLst>
          <pc:docMk/>
          <pc:sldMk cId="0" sldId="258"/>
        </pc:sldMkLst>
        <pc:cxnChg chg="add mod">
          <ac:chgData name="Kevin Lee (Developer Programs)" userId="S::kevinlee@nvidia.com::f47351a6-0e28-4941-b6cd-419bf959951c" providerId="AD" clId="Web-{BD6D7B15-D0D9-252C-21B0-98C9DF2A2D6B}" dt="2021-11-11T19:33:53.981" v="282"/>
          <ac:cxnSpMkLst>
            <pc:docMk/>
            <pc:sldMk cId="0" sldId="258"/>
            <ac:cxnSpMk id="2" creationId="{E6B90851-9C3A-403B-A4A5-97F446510D5A}"/>
          </ac:cxnSpMkLst>
        </pc:cxnChg>
      </pc:sldChg>
      <pc:sldChg chg="addCm modNotes">
        <pc:chgData name="Kevin Lee (Developer Programs)" userId="S::kevinlee@nvidia.com::f47351a6-0e28-4941-b6cd-419bf959951c" providerId="AD" clId="Web-{BD6D7B15-D0D9-252C-21B0-98C9DF2A2D6B}" dt="2021-11-11T19:36:21.897" v="285"/>
        <pc:sldMkLst>
          <pc:docMk/>
          <pc:sldMk cId="0" sldId="259"/>
        </pc:sldMkLst>
      </pc:sldChg>
      <pc:sldChg chg="modSp">
        <pc:chgData name="Kevin Lee (Developer Programs)" userId="S::kevinlee@nvidia.com::f47351a6-0e28-4941-b6cd-419bf959951c" providerId="AD" clId="Web-{BD6D7B15-D0D9-252C-21B0-98C9DF2A2D6B}" dt="2021-11-11T19:49:30.387" v="302" actId="20577"/>
        <pc:sldMkLst>
          <pc:docMk/>
          <pc:sldMk cId="0" sldId="260"/>
        </pc:sldMkLst>
        <pc:spChg chg="mod">
          <ac:chgData name="Kevin Lee (Developer Programs)" userId="S::kevinlee@nvidia.com::f47351a6-0e28-4941-b6cd-419bf959951c" providerId="AD" clId="Web-{BD6D7B15-D0D9-252C-21B0-98C9DF2A2D6B}" dt="2021-11-11T19:49:30.387" v="302" actId="20577"/>
          <ac:spMkLst>
            <pc:docMk/>
            <pc:sldMk cId="0" sldId="260"/>
            <ac:spMk id="2408" creationId="{00000000-0000-0000-0000-000000000000}"/>
          </ac:spMkLst>
        </pc:spChg>
      </pc:sldChg>
      <pc:sldChg chg="addCm">
        <pc:chgData name="Kevin Lee (Developer Programs)" userId="S::kevinlee@nvidia.com::f47351a6-0e28-4941-b6cd-419bf959951c" providerId="AD" clId="Web-{BD6D7B15-D0D9-252C-21B0-98C9DF2A2D6B}" dt="2021-11-11T19:58:33.142" v="306"/>
        <pc:sldMkLst>
          <pc:docMk/>
          <pc:sldMk cId="0" sldId="261"/>
        </pc:sldMkLst>
      </pc:sldChg>
      <pc:sldChg chg="addCm modCm">
        <pc:chgData name="Kevin Lee (Developer Programs)" userId="S::kevinlee@nvidia.com::f47351a6-0e28-4941-b6cd-419bf959951c" providerId="AD" clId="Web-{BD6D7B15-D0D9-252C-21B0-98C9DF2A2D6B}" dt="2021-11-11T19:47:02.049" v="296"/>
        <pc:sldMkLst>
          <pc:docMk/>
          <pc:sldMk cId="0" sldId="262"/>
        </pc:sldMkLst>
      </pc:sldChg>
      <pc:sldChg chg="addCm">
        <pc:chgData name="Kevin Lee (Developer Programs)" userId="S::kevinlee@nvidia.com::f47351a6-0e28-4941-b6cd-419bf959951c" providerId="AD" clId="Web-{BD6D7B15-D0D9-252C-21B0-98C9DF2A2D6B}" dt="2021-11-11T19:54:07.359" v="305"/>
        <pc:sldMkLst>
          <pc:docMk/>
          <pc:sldMk cId="0" sldId="265"/>
        </pc:sldMkLst>
      </pc:sldChg>
      <pc:sldChg chg="addCm">
        <pc:chgData name="Kevin Lee (Developer Programs)" userId="S::kevinlee@nvidia.com::f47351a6-0e28-4941-b6cd-419bf959951c" providerId="AD" clId="Web-{BD6D7B15-D0D9-252C-21B0-98C9DF2A2D6B}" dt="2021-11-11T19:52:24.930" v="304"/>
        <pc:sldMkLst>
          <pc:docMk/>
          <pc:sldMk cId="0" sldId="274"/>
        </pc:sldMkLst>
      </pc:sldChg>
      <pc:sldChg chg="addCm delCm">
        <pc:chgData name="Kevin Lee (Developer Programs)" userId="S::kevinlee@nvidia.com::f47351a6-0e28-4941-b6cd-419bf959951c" providerId="AD" clId="Web-{BD6D7B15-D0D9-252C-21B0-98C9DF2A2D6B}" dt="2021-11-11T19:37:33.824" v="291"/>
        <pc:sldMkLst>
          <pc:docMk/>
          <pc:sldMk cId="0" sldId="277"/>
        </pc:sldMkLst>
      </pc:sldChg>
      <pc:sldChg chg="addCm">
        <pc:chgData name="Kevin Lee (Developer Programs)" userId="S::kevinlee@nvidia.com::f47351a6-0e28-4941-b6cd-419bf959951c" providerId="AD" clId="Web-{BD6D7B15-D0D9-252C-21B0-98C9DF2A2D6B}" dt="2021-11-11T20:04:07.884" v="307"/>
        <pc:sldMkLst>
          <pc:docMk/>
          <pc:sldMk cId="0" sldId="286"/>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224F23B-8BDB-4A9D-AE0B-6BE131C2AD9D}" type="doc">
      <dgm:prSet loTypeId="urn:microsoft.com/office/officeart/2005/8/layout/bProcess3" loCatId="process" qsTypeId="urn:microsoft.com/office/officeart/2005/8/quickstyle/simple3" qsCatId="simple" csTypeId="urn:microsoft.com/office/officeart/2005/8/colors/accent1_2" csCatId="accent1" phldr="1"/>
      <dgm:spPr/>
      <dgm:t>
        <a:bodyPr/>
        <a:lstStyle/>
        <a:p>
          <a:endParaRPr lang="en-US"/>
        </a:p>
      </dgm:t>
    </dgm:pt>
    <dgm:pt modelId="{F31585E2-B1F9-48FC-92F6-F9C12E673122}">
      <dgm:prSet phldrT="[Text]"/>
      <dgm:spPr/>
      <dgm:t>
        <a:bodyPr/>
        <a:lstStyle/>
        <a:p>
          <a:pPr>
            <a:buFont typeface="+mj-lt"/>
            <a:buAutoNum type="arabicPeriod"/>
          </a:pPr>
          <a:r>
            <a:rPr lang="en-US">
              <a:solidFill>
                <a:schemeClr val="bg2"/>
              </a:solidFill>
            </a:rPr>
            <a:t>1: Getting Started</a:t>
          </a:r>
          <a:endParaRPr lang="en-US" dirty="0">
            <a:solidFill>
              <a:schemeClr val="bg2"/>
            </a:solidFill>
          </a:endParaRPr>
        </a:p>
      </dgm:t>
    </dgm:pt>
    <dgm:pt modelId="{BE1AD1BA-5C33-4D1D-88B8-B22D2E3F2463}" type="parTrans" cxnId="{8625AE5E-AAFF-4B22-AA63-C43ACFEC62FE}">
      <dgm:prSet/>
      <dgm:spPr/>
      <dgm:t>
        <a:bodyPr/>
        <a:lstStyle/>
        <a:p>
          <a:endParaRPr lang="en-US">
            <a:solidFill>
              <a:schemeClr val="bg2"/>
            </a:solidFill>
          </a:endParaRPr>
        </a:p>
      </dgm:t>
    </dgm:pt>
    <dgm:pt modelId="{04BF7F2E-4115-40B4-BC3C-F2F336F44F6D}" type="sibTrans" cxnId="{8625AE5E-AAFF-4B22-AA63-C43ACFEC62FE}">
      <dgm:prSet/>
      <dgm:spPr/>
      <dgm:t>
        <a:bodyPr/>
        <a:lstStyle/>
        <a:p>
          <a:endParaRPr lang="en-US">
            <a:solidFill>
              <a:schemeClr val="bg2"/>
            </a:solidFill>
          </a:endParaRPr>
        </a:p>
      </dgm:t>
    </dgm:pt>
    <dgm:pt modelId="{BFA99CC4-EF1E-4DFA-957E-6312F4C62140}">
      <dgm:prSet/>
      <dgm:spPr/>
      <dgm:t>
        <a:bodyPr/>
        <a:lstStyle/>
        <a:p>
          <a:r>
            <a:rPr lang="en-US">
              <a:solidFill>
                <a:schemeClr val="bg2"/>
              </a:solidFill>
            </a:rPr>
            <a:t>2: Simple PyTorch Model</a:t>
          </a:r>
          <a:endParaRPr lang="en-US" dirty="0">
            <a:solidFill>
              <a:schemeClr val="bg2"/>
            </a:solidFill>
          </a:endParaRPr>
        </a:p>
      </dgm:t>
    </dgm:pt>
    <dgm:pt modelId="{168E3410-AE96-4773-A799-A1D8D77502EB}" type="parTrans" cxnId="{C13E0E21-9E39-4539-8A5E-19B8AEF50E84}">
      <dgm:prSet/>
      <dgm:spPr/>
      <dgm:t>
        <a:bodyPr/>
        <a:lstStyle/>
        <a:p>
          <a:endParaRPr lang="en-US">
            <a:solidFill>
              <a:schemeClr val="bg2"/>
            </a:solidFill>
          </a:endParaRPr>
        </a:p>
      </dgm:t>
    </dgm:pt>
    <dgm:pt modelId="{3874C580-540B-465E-9856-C46FADCFA2E6}" type="sibTrans" cxnId="{C13E0E21-9E39-4539-8A5E-19B8AEF50E84}">
      <dgm:prSet/>
      <dgm:spPr/>
      <dgm:t>
        <a:bodyPr/>
        <a:lstStyle/>
        <a:p>
          <a:endParaRPr lang="en-US">
            <a:solidFill>
              <a:schemeClr val="bg2"/>
            </a:solidFill>
          </a:endParaRPr>
        </a:p>
      </dgm:t>
    </dgm:pt>
    <dgm:pt modelId="{53C19C7B-FB95-4B8A-A8E6-649E642059C7}">
      <dgm:prSet/>
      <dgm:spPr/>
      <dgm:t>
        <a:bodyPr/>
        <a:lstStyle/>
        <a:p>
          <a:r>
            <a:rPr lang="en-US">
              <a:solidFill>
                <a:schemeClr val="bg2"/>
              </a:solidFill>
            </a:rPr>
            <a:t>3: HuggingFace Model</a:t>
          </a:r>
          <a:endParaRPr lang="en-US" dirty="0">
            <a:solidFill>
              <a:schemeClr val="bg2"/>
            </a:solidFill>
          </a:endParaRPr>
        </a:p>
      </dgm:t>
    </dgm:pt>
    <dgm:pt modelId="{A24C65F4-E60A-4098-AC97-2B7E9BC3A387}" type="parTrans" cxnId="{7CC28AE0-8F2E-4D2F-A058-16A510BC3835}">
      <dgm:prSet/>
      <dgm:spPr/>
      <dgm:t>
        <a:bodyPr/>
        <a:lstStyle/>
        <a:p>
          <a:endParaRPr lang="en-US">
            <a:solidFill>
              <a:schemeClr val="bg2"/>
            </a:solidFill>
          </a:endParaRPr>
        </a:p>
      </dgm:t>
    </dgm:pt>
    <dgm:pt modelId="{BF3F5CDB-7E41-47B3-823E-FCD28BDB52F1}" type="sibTrans" cxnId="{7CC28AE0-8F2E-4D2F-A058-16A510BC3835}">
      <dgm:prSet/>
      <dgm:spPr/>
      <dgm:t>
        <a:bodyPr/>
        <a:lstStyle/>
        <a:p>
          <a:endParaRPr lang="en-US">
            <a:solidFill>
              <a:schemeClr val="bg2"/>
            </a:solidFill>
          </a:endParaRPr>
        </a:p>
      </dgm:t>
    </dgm:pt>
    <dgm:pt modelId="{EE893DA4-94E6-4B62-BB22-DE60DBE346BF}">
      <dgm:prSet/>
      <dgm:spPr/>
      <dgm:t>
        <a:bodyPr/>
        <a:lstStyle/>
        <a:p>
          <a:r>
            <a:rPr lang="en-US">
              <a:solidFill>
                <a:schemeClr val="bg2"/>
              </a:solidFill>
            </a:rPr>
            <a:t>4: Simple TensorFlow Model</a:t>
          </a:r>
          <a:endParaRPr lang="en-US" dirty="0">
            <a:solidFill>
              <a:schemeClr val="bg2"/>
            </a:solidFill>
          </a:endParaRPr>
        </a:p>
      </dgm:t>
    </dgm:pt>
    <dgm:pt modelId="{5C991948-1083-49C8-9691-C2F6CAF2875A}" type="parTrans" cxnId="{F4C48E1A-0A66-4A22-A493-7DA9431AC7EA}">
      <dgm:prSet/>
      <dgm:spPr/>
      <dgm:t>
        <a:bodyPr/>
        <a:lstStyle/>
        <a:p>
          <a:endParaRPr lang="en-US">
            <a:solidFill>
              <a:schemeClr val="bg2"/>
            </a:solidFill>
          </a:endParaRPr>
        </a:p>
      </dgm:t>
    </dgm:pt>
    <dgm:pt modelId="{09AA25BD-479E-4896-872C-D913FB9E3B55}" type="sibTrans" cxnId="{F4C48E1A-0A66-4A22-A493-7DA9431AC7EA}">
      <dgm:prSet/>
      <dgm:spPr/>
      <dgm:t>
        <a:bodyPr/>
        <a:lstStyle/>
        <a:p>
          <a:endParaRPr lang="en-US">
            <a:solidFill>
              <a:schemeClr val="bg2"/>
            </a:solidFill>
          </a:endParaRPr>
        </a:p>
      </dgm:t>
    </dgm:pt>
    <dgm:pt modelId="{95ED19B2-3B18-4DCF-8FC3-31C63F52B0DF}">
      <dgm:prSet/>
      <dgm:spPr/>
      <dgm:t>
        <a:bodyPr/>
        <a:lstStyle/>
        <a:p>
          <a:r>
            <a:rPr lang="en-US">
              <a:solidFill>
                <a:schemeClr val="bg2"/>
              </a:solidFill>
            </a:rPr>
            <a:t>5: Simple TensorRT Model</a:t>
          </a:r>
          <a:endParaRPr lang="en-US" dirty="0">
            <a:solidFill>
              <a:schemeClr val="bg2"/>
            </a:solidFill>
          </a:endParaRPr>
        </a:p>
      </dgm:t>
    </dgm:pt>
    <dgm:pt modelId="{DEAA315A-8B66-4153-B6CF-A33CA67F7881}" type="parTrans" cxnId="{1C60A8BC-05CC-4680-9F10-E2DFB32ED063}">
      <dgm:prSet/>
      <dgm:spPr/>
      <dgm:t>
        <a:bodyPr/>
        <a:lstStyle/>
        <a:p>
          <a:endParaRPr lang="en-US">
            <a:solidFill>
              <a:schemeClr val="bg2"/>
            </a:solidFill>
          </a:endParaRPr>
        </a:p>
      </dgm:t>
    </dgm:pt>
    <dgm:pt modelId="{735D77F8-59C5-4415-B725-CD2402959769}" type="sibTrans" cxnId="{1C60A8BC-05CC-4680-9F10-E2DFB32ED063}">
      <dgm:prSet/>
      <dgm:spPr/>
      <dgm:t>
        <a:bodyPr/>
        <a:lstStyle/>
        <a:p>
          <a:endParaRPr lang="en-US">
            <a:solidFill>
              <a:schemeClr val="bg2"/>
            </a:solidFill>
          </a:endParaRPr>
        </a:p>
      </dgm:t>
    </dgm:pt>
    <dgm:pt modelId="{578C0671-121E-4C0C-9DD1-D98D6A8FEA16}">
      <dgm:prSet/>
      <dgm:spPr/>
      <dgm:t>
        <a:bodyPr/>
        <a:lstStyle/>
        <a:p>
          <a:r>
            <a:rPr lang="en-US" dirty="0">
              <a:solidFill>
                <a:schemeClr val="bg2"/>
              </a:solidFill>
            </a:rPr>
            <a:t>6: Advanced Inference</a:t>
          </a:r>
        </a:p>
      </dgm:t>
    </dgm:pt>
    <dgm:pt modelId="{31C7D0E1-B60F-462C-9334-8859783FABE3}" type="parTrans" cxnId="{238453EF-2B95-4E86-8FF5-A6FF77DD5194}">
      <dgm:prSet/>
      <dgm:spPr/>
      <dgm:t>
        <a:bodyPr/>
        <a:lstStyle/>
        <a:p>
          <a:endParaRPr lang="en-US">
            <a:solidFill>
              <a:schemeClr val="bg2"/>
            </a:solidFill>
          </a:endParaRPr>
        </a:p>
      </dgm:t>
    </dgm:pt>
    <dgm:pt modelId="{B3C77FFD-08AC-4E0F-8259-CEBDBF2CD49E}" type="sibTrans" cxnId="{238453EF-2B95-4E86-8FF5-A6FF77DD5194}">
      <dgm:prSet/>
      <dgm:spPr/>
      <dgm:t>
        <a:bodyPr/>
        <a:lstStyle/>
        <a:p>
          <a:endParaRPr lang="en-US">
            <a:solidFill>
              <a:schemeClr val="bg2"/>
            </a:solidFill>
          </a:endParaRPr>
        </a:p>
      </dgm:t>
    </dgm:pt>
    <dgm:pt modelId="{890E4FAC-A610-414C-9911-81C03AC07450}">
      <dgm:prSet phldrT="[Text]"/>
      <dgm:spPr/>
      <dgm:t>
        <a:bodyPr/>
        <a:lstStyle/>
        <a:p>
          <a:pPr>
            <a:buFont typeface="Arial" panose="020B0604020202020204" pitchFamily="34" charset="0"/>
            <a:buChar char="•"/>
          </a:pPr>
          <a:r>
            <a:rPr lang="en-US">
              <a:solidFill>
                <a:schemeClr val="bg2"/>
              </a:solidFill>
            </a:rPr>
            <a:t>Triton on Docker</a:t>
          </a:r>
          <a:endParaRPr lang="en-US" dirty="0">
            <a:solidFill>
              <a:schemeClr val="bg2"/>
            </a:solidFill>
          </a:endParaRPr>
        </a:p>
      </dgm:t>
    </dgm:pt>
    <dgm:pt modelId="{3AD6A876-55DE-4A75-A9D5-FE7C706968C0}" type="parTrans" cxnId="{9434A701-B194-41DE-8CA9-070127E8C068}">
      <dgm:prSet/>
      <dgm:spPr/>
      <dgm:t>
        <a:bodyPr/>
        <a:lstStyle/>
        <a:p>
          <a:endParaRPr lang="en-US">
            <a:solidFill>
              <a:schemeClr val="bg2"/>
            </a:solidFill>
          </a:endParaRPr>
        </a:p>
      </dgm:t>
    </dgm:pt>
    <dgm:pt modelId="{CC2DD8F5-D825-41FC-A5CC-835B59A69489}" type="sibTrans" cxnId="{9434A701-B194-41DE-8CA9-070127E8C068}">
      <dgm:prSet/>
      <dgm:spPr/>
      <dgm:t>
        <a:bodyPr/>
        <a:lstStyle/>
        <a:p>
          <a:endParaRPr lang="en-US">
            <a:solidFill>
              <a:schemeClr val="bg2"/>
            </a:solidFill>
          </a:endParaRPr>
        </a:p>
      </dgm:t>
    </dgm:pt>
    <dgm:pt modelId="{D112F7FB-3AF1-4C6B-B719-32694177A236}">
      <dgm:prSet/>
      <dgm:spPr/>
      <dgm:t>
        <a:bodyPr/>
        <a:lstStyle/>
        <a:p>
          <a:r>
            <a:rPr lang="en-US">
              <a:solidFill>
                <a:schemeClr val="bg2"/>
              </a:solidFill>
            </a:rPr>
            <a:t>Creating configuration files</a:t>
          </a:r>
          <a:endParaRPr lang="en-US" dirty="0">
            <a:solidFill>
              <a:schemeClr val="bg2"/>
            </a:solidFill>
          </a:endParaRPr>
        </a:p>
      </dgm:t>
    </dgm:pt>
    <dgm:pt modelId="{B1D89C3F-9A93-4E8C-BC76-A8DCFCF266BE}" type="parTrans" cxnId="{7063EA2E-330F-4F31-87B1-578123F43C7E}">
      <dgm:prSet/>
      <dgm:spPr/>
      <dgm:t>
        <a:bodyPr/>
        <a:lstStyle/>
        <a:p>
          <a:endParaRPr lang="en-US">
            <a:solidFill>
              <a:schemeClr val="bg2"/>
            </a:solidFill>
          </a:endParaRPr>
        </a:p>
      </dgm:t>
    </dgm:pt>
    <dgm:pt modelId="{CC6AF403-02B3-4081-B5EE-D6ED38E50A64}" type="sibTrans" cxnId="{7063EA2E-330F-4F31-87B1-578123F43C7E}">
      <dgm:prSet/>
      <dgm:spPr/>
      <dgm:t>
        <a:bodyPr/>
        <a:lstStyle/>
        <a:p>
          <a:endParaRPr lang="en-US">
            <a:solidFill>
              <a:schemeClr val="bg2"/>
            </a:solidFill>
          </a:endParaRPr>
        </a:p>
      </dgm:t>
    </dgm:pt>
    <dgm:pt modelId="{F0EC29E6-0A7C-4FE2-976C-F6BF572542C2}">
      <dgm:prSet/>
      <dgm:spPr/>
      <dgm:t>
        <a:bodyPr/>
        <a:lstStyle/>
        <a:p>
          <a:r>
            <a:rPr lang="en-US">
              <a:solidFill>
                <a:schemeClr val="bg2"/>
              </a:solidFill>
            </a:rPr>
            <a:t>A more complicated example</a:t>
          </a:r>
          <a:endParaRPr lang="en-US" dirty="0">
            <a:solidFill>
              <a:schemeClr val="bg2"/>
            </a:solidFill>
          </a:endParaRPr>
        </a:p>
      </dgm:t>
    </dgm:pt>
    <dgm:pt modelId="{CE5B031A-84BB-45C4-92DC-A8326CC3C0F7}" type="parTrans" cxnId="{93A04ADA-EE76-4050-92D7-01231BA4373E}">
      <dgm:prSet/>
      <dgm:spPr/>
      <dgm:t>
        <a:bodyPr/>
        <a:lstStyle/>
        <a:p>
          <a:endParaRPr lang="en-US">
            <a:solidFill>
              <a:schemeClr val="bg2"/>
            </a:solidFill>
          </a:endParaRPr>
        </a:p>
      </dgm:t>
    </dgm:pt>
    <dgm:pt modelId="{5AB11EAE-DC4E-408D-8375-AE22A9D5AFB7}" type="sibTrans" cxnId="{93A04ADA-EE76-4050-92D7-01231BA4373E}">
      <dgm:prSet/>
      <dgm:spPr/>
      <dgm:t>
        <a:bodyPr/>
        <a:lstStyle/>
        <a:p>
          <a:endParaRPr lang="en-US">
            <a:solidFill>
              <a:schemeClr val="bg2"/>
            </a:solidFill>
          </a:endParaRPr>
        </a:p>
      </dgm:t>
    </dgm:pt>
    <dgm:pt modelId="{F51E735C-224E-4B1E-8F62-A1A7DC636433}">
      <dgm:prSet/>
      <dgm:spPr/>
      <dgm:t>
        <a:bodyPr/>
        <a:lstStyle/>
        <a:p>
          <a:r>
            <a:rPr lang="en-US">
              <a:solidFill>
                <a:schemeClr val="bg2"/>
              </a:solidFill>
            </a:rPr>
            <a:t>Model Conversion from ONNX to TensorRT</a:t>
          </a:r>
          <a:endParaRPr lang="en-US" dirty="0">
            <a:solidFill>
              <a:schemeClr val="bg2"/>
            </a:solidFill>
          </a:endParaRPr>
        </a:p>
      </dgm:t>
    </dgm:pt>
    <dgm:pt modelId="{6A3FF308-522C-41F2-A0AA-61FABA659E8F}" type="parTrans" cxnId="{577C2C60-65C8-426A-BB07-DF79B3EEA0A4}">
      <dgm:prSet/>
      <dgm:spPr/>
      <dgm:t>
        <a:bodyPr/>
        <a:lstStyle/>
        <a:p>
          <a:endParaRPr lang="en-US">
            <a:solidFill>
              <a:schemeClr val="bg2"/>
            </a:solidFill>
          </a:endParaRPr>
        </a:p>
      </dgm:t>
    </dgm:pt>
    <dgm:pt modelId="{5E9D04EE-42CE-4362-B874-10279187751B}" type="sibTrans" cxnId="{577C2C60-65C8-426A-BB07-DF79B3EEA0A4}">
      <dgm:prSet/>
      <dgm:spPr/>
      <dgm:t>
        <a:bodyPr/>
        <a:lstStyle/>
        <a:p>
          <a:endParaRPr lang="en-US">
            <a:solidFill>
              <a:schemeClr val="bg2"/>
            </a:solidFill>
          </a:endParaRPr>
        </a:p>
      </dgm:t>
    </dgm:pt>
    <dgm:pt modelId="{77F56B03-EE7B-4BC5-A2EC-D5B72BB3C7E5}">
      <dgm:prSet/>
      <dgm:spPr/>
      <dgm:t>
        <a:bodyPr/>
        <a:lstStyle/>
        <a:p>
          <a:r>
            <a:rPr lang="en-US" dirty="0">
              <a:solidFill>
                <a:schemeClr val="bg2"/>
              </a:solidFill>
            </a:rPr>
            <a:t>Model Analysis</a:t>
          </a:r>
        </a:p>
      </dgm:t>
    </dgm:pt>
    <dgm:pt modelId="{D230518E-B641-42BE-8F5A-118F19135634}" type="parTrans" cxnId="{FACBDEDA-72CE-4459-A3F6-D76528738CBF}">
      <dgm:prSet/>
      <dgm:spPr/>
      <dgm:t>
        <a:bodyPr/>
        <a:lstStyle/>
        <a:p>
          <a:endParaRPr lang="en-US">
            <a:solidFill>
              <a:schemeClr val="bg2"/>
            </a:solidFill>
          </a:endParaRPr>
        </a:p>
      </dgm:t>
    </dgm:pt>
    <dgm:pt modelId="{A0C45A14-11CB-4E73-A530-7BF21B41A145}" type="sibTrans" cxnId="{FACBDEDA-72CE-4459-A3F6-D76528738CBF}">
      <dgm:prSet/>
      <dgm:spPr/>
      <dgm:t>
        <a:bodyPr/>
        <a:lstStyle/>
        <a:p>
          <a:endParaRPr lang="en-US">
            <a:solidFill>
              <a:schemeClr val="bg2"/>
            </a:solidFill>
          </a:endParaRPr>
        </a:p>
      </dgm:t>
    </dgm:pt>
    <dgm:pt modelId="{DFE9AB2B-668F-470B-BE61-4D43EA8E4F6F}">
      <dgm:prSet/>
      <dgm:spPr/>
      <dgm:t>
        <a:bodyPr/>
        <a:lstStyle/>
        <a:p>
          <a:r>
            <a:rPr lang="en-US" dirty="0">
              <a:solidFill>
                <a:schemeClr val="bg2"/>
              </a:solidFill>
            </a:rPr>
            <a:t>Framework differences</a:t>
          </a:r>
        </a:p>
      </dgm:t>
    </dgm:pt>
    <dgm:pt modelId="{52DEB70C-2C3D-44B9-ADB8-52E794AC258F}" type="parTrans" cxnId="{02FA47C0-1938-4B67-A7FF-2AA0A10836B0}">
      <dgm:prSet/>
      <dgm:spPr/>
      <dgm:t>
        <a:bodyPr/>
        <a:lstStyle/>
        <a:p>
          <a:endParaRPr lang="en-US">
            <a:solidFill>
              <a:schemeClr val="bg2"/>
            </a:solidFill>
          </a:endParaRPr>
        </a:p>
      </dgm:t>
    </dgm:pt>
    <dgm:pt modelId="{330FBFF1-33D6-4C10-96E2-3B30B69916D2}" type="sibTrans" cxnId="{02FA47C0-1938-4B67-A7FF-2AA0A10836B0}">
      <dgm:prSet/>
      <dgm:spPr/>
      <dgm:t>
        <a:bodyPr/>
        <a:lstStyle/>
        <a:p>
          <a:endParaRPr lang="en-US">
            <a:solidFill>
              <a:schemeClr val="bg2"/>
            </a:solidFill>
          </a:endParaRPr>
        </a:p>
      </dgm:t>
    </dgm:pt>
    <dgm:pt modelId="{3EAF1B2B-B026-4674-873C-0B6390AB3871}">
      <dgm:prSet/>
      <dgm:spPr/>
      <dgm:t>
        <a:bodyPr/>
        <a:lstStyle/>
        <a:p>
          <a:r>
            <a:rPr lang="en-US" dirty="0">
              <a:solidFill>
                <a:schemeClr val="bg2"/>
              </a:solidFill>
            </a:rPr>
            <a:t>7: Metrics</a:t>
          </a:r>
        </a:p>
      </dgm:t>
    </dgm:pt>
    <dgm:pt modelId="{BEA2DF63-47E6-4148-977E-E66717B61EB4}" type="parTrans" cxnId="{7E2AC304-A151-4EEB-B978-F6CC1BD5EFDA}">
      <dgm:prSet/>
      <dgm:spPr/>
      <dgm:t>
        <a:bodyPr/>
        <a:lstStyle/>
        <a:p>
          <a:endParaRPr lang="en-US"/>
        </a:p>
      </dgm:t>
    </dgm:pt>
    <dgm:pt modelId="{6C1093F7-805A-43A2-865A-4A07DDBF6C5A}" type="sibTrans" cxnId="{7E2AC304-A151-4EEB-B978-F6CC1BD5EFDA}">
      <dgm:prSet/>
      <dgm:spPr/>
      <dgm:t>
        <a:bodyPr/>
        <a:lstStyle/>
        <a:p>
          <a:endParaRPr lang="en-US"/>
        </a:p>
      </dgm:t>
    </dgm:pt>
    <dgm:pt modelId="{6A463CAB-B0E7-48C6-8ECF-63BF3814117D}">
      <dgm:prSet/>
      <dgm:spPr/>
      <dgm:t>
        <a:bodyPr/>
        <a:lstStyle/>
        <a:p>
          <a:r>
            <a:rPr lang="en-US" dirty="0">
              <a:solidFill>
                <a:schemeClr val="bg2"/>
              </a:solidFill>
            </a:rPr>
            <a:t>Setting up a metrics server</a:t>
          </a:r>
        </a:p>
      </dgm:t>
    </dgm:pt>
    <dgm:pt modelId="{30DEDA94-17EC-4D06-9756-8FFB468FB9D3}" type="parTrans" cxnId="{04238874-EA0E-477D-BB03-2F372E9E20B5}">
      <dgm:prSet/>
      <dgm:spPr/>
      <dgm:t>
        <a:bodyPr/>
        <a:lstStyle/>
        <a:p>
          <a:endParaRPr lang="en-US"/>
        </a:p>
      </dgm:t>
    </dgm:pt>
    <dgm:pt modelId="{0CAA2401-BB7F-4CBD-83B6-BBA28D1A06D5}" type="sibTrans" cxnId="{04238874-EA0E-477D-BB03-2F372E9E20B5}">
      <dgm:prSet/>
      <dgm:spPr/>
      <dgm:t>
        <a:bodyPr/>
        <a:lstStyle/>
        <a:p>
          <a:endParaRPr lang="en-US"/>
        </a:p>
      </dgm:t>
    </dgm:pt>
    <dgm:pt modelId="{55F24553-929B-49D0-A4DF-D3E3C1545D55}" type="pres">
      <dgm:prSet presAssocID="{0224F23B-8BDB-4A9D-AE0B-6BE131C2AD9D}" presName="Name0" presStyleCnt="0">
        <dgm:presLayoutVars>
          <dgm:dir/>
          <dgm:resizeHandles val="exact"/>
        </dgm:presLayoutVars>
      </dgm:prSet>
      <dgm:spPr/>
    </dgm:pt>
    <dgm:pt modelId="{95440B94-1491-4FE2-8999-71613FD13698}" type="pres">
      <dgm:prSet presAssocID="{F31585E2-B1F9-48FC-92F6-F9C12E673122}" presName="node" presStyleLbl="node1" presStyleIdx="0" presStyleCnt="7">
        <dgm:presLayoutVars>
          <dgm:bulletEnabled val="1"/>
        </dgm:presLayoutVars>
      </dgm:prSet>
      <dgm:spPr/>
    </dgm:pt>
    <dgm:pt modelId="{2CA731D4-3C98-4EB3-A81B-4CF2D519F604}" type="pres">
      <dgm:prSet presAssocID="{04BF7F2E-4115-40B4-BC3C-F2F336F44F6D}" presName="sibTrans" presStyleLbl="sibTrans1D1" presStyleIdx="0" presStyleCnt="6"/>
      <dgm:spPr/>
    </dgm:pt>
    <dgm:pt modelId="{BAC800F3-F391-48FC-81F3-40247BC53809}" type="pres">
      <dgm:prSet presAssocID="{04BF7F2E-4115-40B4-BC3C-F2F336F44F6D}" presName="connectorText" presStyleLbl="sibTrans1D1" presStyleIdx="0" presStyleCnt="6"/>
      <dgm:spPr/>
    </dgm:pt>
    <dgm:pt modelId="{B982411C-BD48-405A-8BA0-4557D0777609}" type="pres">
      <dgm:prSet presAssocID="{BFA99CC4-EF1E-4DFA-957E-6312F4C62140}" presName="node" presStyleLbl="node1" presStyleIdx="1" presStyleCnt="7">
        <dgm:presLayoutVars>
          <dgm:bulletEnabled val="1"/>
        </dgm:presLayoutVars>
      </dgm:prSet>
      <dgm:spPr/>
    </dgm:pt>
    <dgm:pt modelId="{0EDB897D-ED1E-4873-B2A7-E82ED56B9259}" type="pres">
      <dgm:prSet presAssocID="{3874C580-540B-465E-9856-C46FADCFA2E6}" presName="sibTrans" presStyleLbl="sibTrans1D1" presStyleIdx="1" presStyleCnt="6"/>
      <dgm:spPr/>
    </dgm:pt>
    <dgm:pt modelId="{3524869E-68CD-4CE0-A8B8-A0D1CBB53E4C}" type="pres">
      <dgm:prSet presAssocID="{3874C580-540B-465E-9856-C46FADCFA2E6}" presName="connectorText" presStyleLbl="sibTrans1D1" presStyleIdx="1" presStyleCnt="6"/>
      <dgm:spPr/>
    </dgm:pt>
    <dgm:pt modelId="{0C21F20B-8F82-4A20-AA23-927019BC79BB}" type="pres">
      <dgm:prSet presAssocID="{53C19C7B-FB95-4B8A-A8E6-649E642059C7}" presName="node" presStyleLbl="node1" presStyleIdx="2" presStyleCnt="7">
        <dgm:presLayoutVars>
          <dgm:bulletEnabled val="1"/>
        </dgm:presLayoutVars>
      </dgm:prSet>
      <dgm:spPr/>
    </dgm:pt>
    <dgm:pt modelId="{B2E901B8-7039-41F8-B5F8-328AA2E1C723}" type="pres">
      <dgm:prSet presAssocID="{BF3F5CDB-7E41-47B3-823E-FCD28BDB52F1}" presName="sibTrans" presStyleLbl="sibTrans1D1" presStyleIdx="2" presStyleCnt="6"/>
      <dgm:spPr/>
    </dgm:pt>
    <dgm:pt modelId="{803AAEE6-5165-41E7-8FD6-A1D069E993F2}" type="pres">
      <dgm:prSet presAssocID="{BF3F5CDB-7E41-47B3-823E-FCD28BDB52F1}" presName="connectorText" presStyleLbl="sibTrans1D1" presStyleIdx="2" presStyleCnt="6"/>
      <dgm:spPr/>
    </dgm:pt>
    <dgm:pt modelId="{3E666370-9342-4728-9929-AA9D8183DE2C}" type="pres">
      <dgm:prSet presAssocID="{EE893DA4-94E6-4B62-BB22-DE60DBE346BF}" presName="node" presStyleLbl="node1" presStyleIdx="3" presStyleCnt="7">
        <dgm:presLayoutVars>
          <dgm:bulletEnabled val="1"/>
        </dgm:presLayoutVars>
      </dgm:prSet>
      <dgm:spPr/>
    </dgm:pt>
    <dgm:pt modelId="{D0C68A6C-6628-4E21-917E-ED603D12339A}" type="pres">
      <dgm:prSet presAssocID="{09AA25BD-479E-4896-872C-D913FB9E3B55}" presName="sibTrans" presStyleLbl="sibTrans1D1" presStyleIdx="3" presStyleCnt="6"/>
      <dgm:spPr/>
    </dgm:pt>
    <dgm:pt modelId="{E5ACCA58-87F4-4E82-8CFF-2CC4FAACD93C}" type="pres">
      <dgm:prSet presAssocID="{09AA25BD-479E-4896-872C-D913FB9E3B55}" presName="connectorText" presStyleLbl="sibTrans1D1" presStyleIdx="3" presStyleCnt="6"/>
      <dgm:spPr/>
    </dgm:pt>
    <dgm:pt modelId="{BA2BBA12-82B2-48B6-BB12-709429A8A5FC}" type="pres">
      <dgm:prSet presAssocID="{95ED19B2-3B18-4DCF-8FC3-31C63F52B0DF}" presName="node" presStyleLbl="node1" presStyleIdx="4" presStyleCnt="7">
        <dgm:presLayoutVars>
          <dgm:bulletEnabled val="1"/>
        </dgm:presLayoutVars>
      </dgm:prSet>
      <dgm:spPr/>
    </dgm:pt>
    <dgm:pt modelId="{C264414C-4930-4D11-89DE-BAAC912E6276}" type="pres">
      <dgm:prSet presAssocID="{735D77F8-59C5-4415-B725-CD2402959769}" presName="sibTrans" presStyleLbl="sibTrans1D1" presStyleIdx="4" presStyleCnt="6"/>
      <dgm:spPr/>
    </dgm:pt>
    <dgm:pt modelId="{8282D752-F8B3-4F39-AE77-545A1BC43A3E}" type="pres">
      <dgm:prSet presAssocID="{735D77F8-59C5-4415-B725-CD2402959769}" presName="connectorText" presStyleLbl="sibTrans1D1" presStyleIdx="4" presStyleCnt="6"/>
      <dgm:spPr/>
    </dgm:pt>
    <dgm:pt modelId="{388C62B1-5E15-41A1-AF2C-B4C8E5421758}" type="pres">
      <dgm:prSet presAssocID="{578C0671-121E-4C0C-9DD1-D98D6A8FEA16}" presName="node" presStyleLbl="node1" presStyleIdx="5" presStyleCnt="7">
        <dgm:presLayoutVars>
          <dgm:bulletEnabled val="1"/>
        </dgm:presLayoutVars>
      </dgm:prSet>
      <dgm:spPr/>
    </dgm:pt>
    <dgm:pt modelId="{1425401D-5E38-488F-A59E-866FBE56D3E5}" type="pres">
      <dgm:prSet presAssocID="{B3C77FFD-08AC-4E0F-8259-CEBDBF2CD49E}" presName="sibTrans" presStyleLbl="sibTrans1D1" presStyleIdx="5" presStyleCnt="6"/>
      <dgm:spPr/>
    </dgm:pt>
    <dgm:pt modelId="{0023AF85-61C0-4708-846B-B3569ED6E291}" type="pres">
      <dgm:prSet presAssocID="{B3C77FFD-08AC-4E0F-8259-CEBDBF2CD49E}" presName="connectorText" presStyleLbl="sibTrans1D1" presStyleIdx="5" presStyleCnt="6"/>
      <dgm:spPr/>
    </dgm:pt>
    <dgm:pt modelId="{7503DDA9-88CC-4AA4-8576-ADA3D5A4F1BE}" type="pres">
      <dgm:prSet presAssocID="{3EAF1B2B-B026-4674-873C-0B6390AB3871}" presName="node" presStyleLbl="node1" presStyleIdx="6" presStyleCnt="7">
        <dgm:presLayoutVars>
          <dgm:bulletEnabled val="1"/>
        </dgm:presLayoutVars>
      </dgm:prSet>
      <dgm:spPr/>
    </dgm:pt>
  </dgm:ptLst>
  <dgm:cxnLst>
    <dgm:cxn modelId="{9434A701-B194-41DE-8CA9-070127E8C068}" srcId="{F31585E2-B1F9-48FC-92F6-F9C12E673122}" destId="{890E4FAC-A610-414C-9911-81C03AC07450}" srcOrd="0" destOrd="0" parTransId="{3AD6A876-55DE-4A75-A9D5-FE7C706968C0}" sibTransId="{CC2DD8F5-D825-41FC-A5CC-835B59A69489}"/>
    <dgm:cxn modelId="{7E2AC304-A151-4EEB-B978-F6CC1BD5EFDA}" srcId="{0224F23B-8BDB-4A9D-AE0B-6BE131C2AD9D}" destId="{3EAF1B2B-B026-4674-873C-0B6390AB3871}" srcOrd="6" destOrd="0" parTransId="{BEA2DF63-47E6-4148-977E-E66717B61EB4}" sibTransId="{6C1093F7-805A-43A2-865A-4A07DDBF6C5A}"/>
    <dgm:cxn modelId="{9D0EAA0D-CA66-465D-864B-60663608C849}" type="presOf" srcId="{578C0671-121E-4C0C-9DD1-D98D6A8FEA16}" destId="{388C62B1-5E15-41A1-AF2C-B4C8E5421758}" srcOrd="0" destOrd="0" presId="urn:microsoft.com/office/officeart/2005/8/layout/bProcess3"/>
    <dgm:cxn modelId="{AC7A0D0E-F590-4BD2-92D4-F4374A3F0CF1}" type="presOf" srcId="{EE893DA4-94E6-4B62-BB22-DE60DBE346BF}" destId="{3E666370-9342-4728-9929-AA9D8183DE2C}" srcOrd="0" destOrd="0" presId="urn:microsoft.com/office/officeart/2005/8/layout/bProcess3"/>
    <dgm:cxn modelId="{35EE6A18-7C8D-4593-B8A4-82195AD79669}" type="presOf" srcId="{3874C580-540B-465E-9856-C46FADCFA2E6}" destId="{3524869E-68CD-4CE0-A8B8-A0D1CBB53E4C}" srcOrd="1" destOrd="0" presId="urn:microsoft.com/office/officeart/2005/8/layout/bProcess3"/>
    <dgm:cxn modelId="{F4C48E1A-0A66-4A22-A493-7DA9431AC7EA}" srcId="{0224F23B-8BDB-4A9D-AE0B-6BE131C2AD9D}" destId="{EE893DA4-94E6-4B62-BB22-DE60DBE346BF}" srcOrd="3" destOrd="0" parTransId="{5C991948-1083-49C8-9691-C2F6CAF2875A}" sibTransId="{09AA25BD-479E-4896-872C-D913FB9E3B55}"/>
    <dgm:cxn modelId="{FCAB561D-1E7E-43A8-A04B-CCE36538560D}" type="presOf" srcId="{04BF7F2E-4115-40B4-BC3C-F2F336F44F6D}" destId="{BAC800F3-F391-48FC-81F3-40247BC53809}" srcOrd="1" destOrd="0" presId="urn:microsoft.com/office/officeart/2005/8/layout/bProcess3"/>
    <dgm:cxn modelId="{C13E0E21-9E39-4539-8A5E-19B8AEF50E84}" srcId="{0224F23B-8BDB-4A9D-AE0B-6BE131C2AD9D}" destId="{BFA99CC4-EF1E-4DFA-957E-6312F4C62140}" srcOrd="1" destOrd="0" parTransId="{168E3410-AE96-4773-A799-A1D8D77502EB}" sibTransId="{3874C580-540B-465E-9856-C46FADCFA2E6}"/>
    <dgm:cxn modelId="{3781D42C-5A78-40D4-A8FA-7004A551E6D6}" type="presOf" srcId="{6A463CAB-B0E7-48C6-8ECF-63BF3814117D}" destId="{7503DDA9-88CC-4AA4-8576-ADA3D5A4F1BE}" srcOrd="0" destOrd="1" presId="urn:microsoft.com/office/officeart/2005/8/layout/bProcess3"/>
    <dgm:cxn modelId="{7063EA2E-330F-4F31-87B1-578123F43C7E}" srcId="{BFA99CC4-EF1E-4DFA-957E-6312F4C62140}" destId="{D112F7FB-3AF1-4C6B-B719-32694177A236}" srcOrd="0" destOrd="0" parTransId="{B1D89C3F-9A93-4E8C-BC76-A8DCFCF266BE}" sibTransId="{CC6AF403-02B3-4081-B5EE-D6ED38E50A64}"/>
    <dgm:cxn modelId="{8625AE5E-AAFF-4B22-AA63-C43ACFEC62FE}" srcId="{0224F23B-8BDB-4A9D-AE0B-6BE131C2AD9D}" destId="{F31585E2-B1F9-48FC-92F6-F9C12E673122}" srcOrd="0" destOrd="0" parTransId="{BE1AD1BA-5C33-4D1D-88B8-B22D2E3F2463}" sibTransId="{04BF7F2E-4115-40B4-BC3C-F2F336F44F6D}"/>
    <dgm:cxn modelId="{577C2C60-65C8-426A-BB07-DF79B3EEA0A4}" srcId="{95ED19B2-3B18-4DCF-8FC3-31C63F52B0DF}" destId="{F51E735C-224E-4B1E-8F62-A1A7DC636433}" srcOrd="0" destOrd="0" parTransId="{6A3FF308-522C-41F2-A0AA-61FABA659E8F}" sibTransId="{5E9D04EE-42CE-4362-B874-10279187751B}"/>
    <dgm:cxn modelId="{CE13B544-88E0-455F-8B31-6D2B59C75D5D}" type="presOf" srcId="{0224F23B-8BDB-4A9D-AE0B-6BE131C2AD9D}" destId="{55F24553-929B-49D0-A4DF-D3E3C1545D55}" srcOrd="0" destOrd="0" presId="urn:microsoft.com/office/officeart/2005/8/layout/bProcess3"/>
    <dgm:cxn modelId="{6286F145-04D0-41F7-9978-0692934068A3}" type="presOf" srcId="{95ED19B2-3B18-4DCF-8FC3-31C63F52B0DF}" destId="{BA2BBA12-82B2-48B6-BB12-709429A8A5FC}" srcOrd="0" destOrd="0" presId="urn:microsoft.com/office/officeart/2005/8/layout/bProcess3"/>
    <dgm:cxn modelId="{D0DE1F67-2136-42DF-9A23-72F457A8D30B}" type="presOf" srcId="{B3C77FFD-08AC-4E0F-8259-CEBDBF2CD49E}" destId="{1425401D-5E38-488F-A59E-866FBE56D3E5}" srcOrd="0" destOrd="0" presId="urn:microsoft.com/office/officeart/2005/8/layout/bProcess3"/>
    <dgm:cxn modelId="{5D8C6167-D658-4AC9-B3FB-C72AE5D7E78F}" type="presOf" srcId="{77F56B03-EE7B-4BC5-A2EC-D5B72BB3C7E5}" destId="{388C62B1-5E15-41A1-AF2C-B4C8E5421758}" srcOrd="0" destOrd="1" presId="urn:microsoft.com/office/officeart/2005/8/layout/bProcess3"/>
    <dgm:cxn modelId="{7314676A-EC96-4E13-9138-E526F830B57C}" type="presOf" srcId="{890E4FAC-A610-414C-9911-81C03AC07450}" destId="{95440B94-1491-4FE2-8999-71613FD13698}" srcOrd="0" destOrd="1" presId="urn:microsoft.com/office/officeart/2005/8/layout/bProcess3"/>
    <dgm:cxn modelId="{1EA3AB4C-E8CA-4338-AA6F-121B5FCED7BF}" type="presOf" srcId="{53C19C7B-FB95-4B8A-A8E6-649E642059C7}" destId="{0C21F20B-8F82-4A20-AA23-927019BC79BB}" srcOrd="0" destOrd="0" presId="urn:microsoft.com/office/officeart/2005/8/layout/bProcess3"/>
    <dgm:cxn modelId="{04238874-EA0E-477D-BB03-2F372E9E20B5}" srcId="{3EAF1B2B-B026-4674-873C-0B6390AB3871}" destId="{6A463CAB-B0E7-48C6-8ECF-63BF3814117D}" srcOrd="0" destOrd="0" parTransId="{30DEDA94-17EC-4D06-9756-8FFB468FB9D3}" sibTransId="{0CAA2401-BB7F-4CBD-83B6-BBA28D1A06D5}"/>
    <dgm:cxn modelId="{2F163359-10FE-478B-9E5A-0729647ACF33}" type="presOf" srcId="{04BF7F2E-4115-40B4-BC3C-F2F336F44F6D}" destId="{2CA731D4-3C98-4EB3-A81B-4CF2D519F604}" srcOrd="0" destOrd="0" presId="urn:microsoft.com/office/officeart/2005/8/layout/bProcess3"/>
    <dgm:cxn modelId="{A5DFFB7A-4635-4156-8E42-732A190B1553}" type="presOf" srcId="{DFE9AB2B-668F-470B-BE61-4D43EA8E4F6F}" destId="{3E666370-9342-4728-9929-AA9D8183DE2C}" srcOrd="0" destOrd="1" presId="urn:microsoft.com/office/officeart/2005/8/layout/bProcess3"/>
    <dgm:cxn modelId="{CA5DE387-C886-45D0-830D-52171DFCEEFA}" type="presOf" srcId="{09AA25BD-479E-4896-872C-D913FB9E3B55}" destId="{D0C68A6C-6628-4E21-917E-ED603D12339A}" srcOrd="0" destOrd="0" presId="urn:microsoft.com/office/officeart/2005/8/layout/bProcess3"/>
    <dgm:cxn modelId="{D9950888-0FC7-4520-A968-66EDA79D97D7}" type="presOf" srcId="{735D77F8-59C5-4415-B725-CD2402959769}" destId="{8282D752-F8B3-4F39-AE77-545A1BC43A3E}" srcOrd="1" destOrd="0" presId="urn:microsoft.com/office/officeart/2005/8/layout/bProcess3"/>
    <dgm:cxn modelId="{4BD171A2-FA9D-483D-8AB2-91A45958B1F0}" type="presOf" srcId="{BFA99CC4-EF1E-4DFA-957E-6312F4C62140}" destId="{B982411C-BD48-405A-8BA0-4557D0777609}" srcOrd="0" destOrd="0" presId="urn:microsoft.com/office/officeart/2005/8/layout/bProcess3"/>
    <dgm:cxn modelId="{256AC4A6-50C6-4857-ABD9-DA6F1E482613}" type="presOf" srcId="{D112F7FB-3AF1-4C6B-B719-32694177A236}" destId="{B982411C-BD48-405A-8BA0-4557D0777609}" srcOrd="0" destOrd="1" presId="urn:microsoft.com/office/officeart/2005/8/layout/bProcess3"/>
    <dgm:cxn modelId="{43E6DEB2-A677-4D2F-A4BB-9FDECFBA50B3}" type="presOf" srcId="{B3C77FFD-08AC-4E0F-8259-CEBDBF2CD49E}" destId="{0023AF85-61C0-4708-846B-B3569ED6E291}" srcOrd="1" destOrd="0" presId="urn:microsoft.com/office/officeart/2005/8/layout/bProcess3"/>
    <dgm:cxn modelId="{1C60A8BC-05CC-4680-9F10-E2DFB32ED063}" srcId="{0224F23B-8BDB-4A9D-AE0B-6BE131C2AD9D}" destId="{95ED19B2-3B18-4DCF-8FC3-31C63F52B0DF}" srcOrd="4" destOrd="0" parTransId="{DEAA315A-8B66-4153-B6CF-A33CA67F7881}" sibTransId="{735D77F8-59C5-4415-B725-CD2402959769}"/>
    <dgm:cxn modelId="{02FA47C0-1938-4B67-A7FF-2AA0A10836B0}" srcId="{EE893DA4-94E6-4B62-BB22-DE60DBE346BF}" destId="{DFE9AB2B-668F-470B-BE61-4D43EA8E4F6F}" srcOrd="0" destOrd="0" parTransId="{52DEB70C-2C3D-44B9-ADB8-52E794AC258F}" sibTransId="{330FBFF1-33D6-4C10-96E2-3B30B69916D2}"/>
    <dgm:cxn modelId="{601CE3C0-DCB0-4753-959A-359423D7C94B}" type="presOf" srcId="{735D77F8-59C5-4415-B725-CD2402959769}" destId="{C264414C-4930-4D11-89DE-BAAC912E6276}" srcOrd="0" destOrd="0" presId="urn:microsoft.com/office/officeart/2005/8/layout/bProcess3"/>
    <dgm:cxn modelId="{9F50DDC2-34E2-4209-B1C3-6716C1786F4F}" type="presOf" srcId="{F51E735C-224E-4B1E-8F62-A1A7DC636433}" destId="{BA2BBA12-82B2-48B6-BB12-709429A8A5FC}" srcOrd="0" destOrd="1" presId="urn:microsoft.com/office/officeart/2005/8/layout/bProcess3"/>
    <dgm:cxn modelId="{25847BC3-4354-42F7-A13F-41FC879863CC}" type="presOf" srcId="{F31585E2-B1F9-48FC-92F6-F9C12E673122}" destId="{95440B94-1491-4FE2-8999-71613FD13698}" srcOrd="0" destOrd="0" presId="urn:microsoft.com/office/officeart/2005/8/layout/bProcess3"/>
    <dgm:cxn modelId="{BB395FCB-C90D-45FC-92CD-C10345899B11}" type="presOf" srcId="{3874C580-540B-465E-9856-C46FADCFA2E6}" destId="{0EDB897D-ED1E-4873-B2A7-E82ED56B9259}" srcOrd="0" destOrd="0" presId="urn:microsoft.com/office/officeart/2005/8/layout/bProcess3"/>
    <dgm:cxn modelId="{6AECABD7-1F9E-4C00-83B0-83E6B39C9CBD}" type="presOf" srcId="{F0EC29E6-0A7C-4FE2-976C-F6BF572542C2}" destId="{0C21F20B-8F82-4A20-AA23-927019BC79BB}" srcOrd="0" destOrd="1" presId="urn:microsoft.com/office/officeart/2005/8/layout/bProcess3"/>
    <dgm:cxn modelId="{93A04ADA-EE76-4050-92D7-01231BA4373E}" srcId="{53C19C7B-FB95-4B8A-A8E6-649E642059C7}" destId="{F0EC29E6-0A7C-4FE2-976C-F6BF572542C2}" srcOrd="0" destOrd="0" parTransId="{CE5B031A-84BB-45C4-92DC-A8326CC3C0F7}" sibTransId="{5AB11EAE-DC4E-408D-8375-AE22A9D5AFB7}"/>
    <dgm:cxn modelId="{FACBDEDA-72CE-4459-A3F6-D76528738CBF}" srcId="{578C0671-121E-4C0C-9DD1-D98D6A8FEA16}" destId="{77F56B03-EE7B-4BC5-A2EC-D5B72BB3C7E5}" srcOrd="0" destOrd="0" parTransId="{D230518E-B641-42BE-8F5A-118F19135634}" sibTransId="{A0C45A14-11CB-4E73-A530-7BF21B41A145}"/>
    <dgm:cxn modelId="{7CC28AE0-8F2E-4D2F-A058-16A510BC3835}" srcId="{0224F23B-8BDB-4A9D-AE0B-6BE131C2AD9D}" destId="{53C19C7B-FB95-4B8A-A8E6-649E642059C7}" srcOrd="2" destOrd="0" parTransId="{A24C65F4-E60A-4098-AC97-2B7E9BC3A387}" sibTransId="{BF3F5CDB-7E41-47B3-823E-FCD28BDB52F1}"/>
    <dgm:cxn modelId="{713918E2-0B5C-4944-9A91-9B6CF6EBB501}" type="presOf" srcId="{09AA25BD-479E-4896-872C-D913FB9E3B55}" destId="{E5ACCA58-87F4-4E82-8CFF-2CC4FAACD93C}" srcOrd="1" destOrd="0" presId="urn:microsoft.com/office/officeart/2005/8/layout/bProcess3"/>
    <dgm:cxn modelId="{238453EF-2B95-4E86-8FF5-A6FF77DD5194}" srcId="{0224F23B-8BDB-4A9D-AE0B-6BE131C2AD9D}" destId="{578C0671-121E-4C0C-9DD1-D98D6A8FEA16}" srcOrd="5" destOrd="0" parTransId="{31C7D0E1-B60F-462C-9334-8859783FABE3}" sibTransId="{B3C77FFD-08AC-4E0F-8259-CEBDBF2CD49E}"/>
    <dgm:cxn modelId="{D0C23EF1-40D6-43DA-84A7-9AE8B779441D}" type="presOf" srcId="{BF3F5CDB-7E41-47B3-823E-FCD28BDB52F1}" destId="{B2E901B8-7039-41F8-B5F8-328AA2E1C723}" srcOrd="0" destOrd="0" presId="urn:microsoft.com/office/officeart/2005/8/layout/bProcess3"/>
    <dgm:cxn modelId="{918B4CF5-AD04-444E-9CE0-463FF38A7751}" type="presOf" srcId="{BF3F5CDB-7E41-47B3-823E-FCD28BDB52F1}" destId="{803AAEE6-5165-41E7-8FD6-A1D069E993F2}" srcOrd="1" destOrd="0" presId="urn:microsoft.com/office/officeart/2005/8/layout/bProcess3"/>
    <dgm:cxn modelId="{9EC8A8F7-34A9-4211-996F-5BD87D1F90C2}" type="presOf" srcId="{3EAF1B2B-B026-4674-873C-0B6390AB3871}" destId="{7503DDA9-88CC-4AA4-8576-ADA3D5A4F1BE}" srcOrd="0" destOrd="0" presId="urn:microsoft.com/office/officeart/2005/8/layout/bProcess3"/>
    <dgm:cxn modelId="{3BD78331-3A46-4C71-9DCC-06909DD8C118}" type="presParOf" srcId="{55F24553-929B-49D0-A4DF-D3E3C1545D55}" destId="{95440B94-1491-4FE2-8999-71613FD13698}" srcOrd="0" destOrd="0" presId="urn:microsoft.com/office/officeart/2005/8/layout/bProcess3"/>
    <dgm:cxn modelId="{8B3A5A5E-A19A-4716-8C3B-2FC5AD67A851}" type="presParOf" srcId="{55F24553-929B-49D0-A4DF-D3E3C1545D55}" destId="{2CA731D4-3C98-4EB3-A81B-4CF2D519F604}" srcOrd="1" destOrd="0" presId="urn:microsoft.com/office/officeart/2005/8/layout/bProcess3"/>
    <dgm:cxn modelId="{FFB9F007-948B-4F87-8CA8-EF7D0F2FB6C7}" type="presParOf" srcId="{2CA731D4-3C98-4EB3-A81B-4CF2D519F604}" destId="{BAC800F3-F391-48FC-81F3-40247BC53809}" srcOrd="0" destOrd="0" presId="urn:microsoft.com/office/officeart/2005/8/layout/bProcess3"/>
    <dgm:cxn modelId="{984B38CE-A6DF-4E51-AC3F-48A94AF4F3A3}" type="presParOf" srcId="{55F24553-929B-49D0-A4DF-D3E3C1545D55}" destId="{B982411C-BD48-405A-8BA0-4557D0777609}" srcOrd="2" destOrd="0" presId="urn:microsoft.com/office/officeart/2005/8/layout/bProcess3"/>
    <dgm:cxn modelId="{3AB3CE9F-4A24-4C9F-935A-4F7314CD829A}" type="presParOf" srcId="{55F24553-929B-49D0-A4DF-D3E3C1545D55}" destId="{0EDB897D-ED1E-4873-B2A7-E82ED56B9259}" srcOrd="3" destOrd="0" presId="urn:microsoft.com/office/officeart/2005/8/layout/bProcess3"/>
    <dgm:cxn modelId="{A4B48C0B-F649-4229-98E5-AFD3A0CA654B}" type="presParOf" srcId="{0EDB897D-ED1E-4873-B2A7-E82ED56B9259}" destId="{3524869E-68CD-4CE0-A8B8-A0D1CBB53E4C}" srcOrd="0" destOrd="0" presId="urn:microsoft.com/office/officeart/2005/8/layout/bProcess3"/>
    <dgm:cxn modelId="{5B84FB26-2C38-4369-B66F-0955C620F0AC}" type="presParOf" srcId="{55F24553-929B-49D0-A4DF-D3E3C1545D55}" destId="{0C21F20B-8F82-4A20-AA23-927019BC79BB}" srcOrd="4" destOrd="0" presId="urn:microsoft.com/office/officeart/2005/8/layout/bProcess3"/>
    <dgm:cxn modelId="{CFA7035D-EF5E-4274-8A3B-5AFA7239A313}" type="presParOf" srcId="{55F24553-929B-49D0-A4DF-D3E3C1545D55}" destId="{B2E901B8-7039-41F8-B5F8-328AA2E1C723}" srcOrd="5" destOrd="0" presId="urn:microsoft.com/office/officeart/2005/8/layout/bProcess3"/>
    <dgm:cxn modelId="{3AE35E57-B024-4052-854A-3CDE1C9DD465}" type="presParOf" srcId="{B2E901B8-7039-41F8-B5F8-328AA2E1C723}" destId="{803AAEE6-5165-41E7-8FD6-A1D069E993F2}" srcOrd="0" destOrd="0" presId="urn:microsoft.com/office/officeart/2005/8/layout/bProcess3"/>
    <dgm:cxn modelId="{D2884A0F-AFB7-4BF1-AE01-8CF0F11E0B8D}" type="presParOf" srcId="{55F24553-929B-49D0-A4DF-D3E3C1545D55}" destId="{3E666370-9342-4728-9929-AA9D8183DE2C}" srcOrd="6" destOrd="0" presId="urn:microsoft.com/office/officeart/2005/8/layout/bProcess3"/>
    <dgm:cxn modelId="{F8EFF790-AB59-49FE-8FA6-BBFE99EDD1B8}" type="presParOf" srcId="{55F24553-929B-49D0-A4DF-D3E3C1545D55}" destId="{D0C68A6C-6628-4E21-917E-ED603D12339A}" srcOrd="7" destOrd="0" presId="urn:microsoft.com/office/officeart/2005/8/layout/bProcess3"/>
    <dgm:cxn modelId="{0A6B3C0B-8B40-46AC-804B-19CF6A0D72FF}" type="presParOf" srcId="{D0C68A6C-6628-4E21-917E-ED603D12339A}" destId="{E5ACCA58-87F4-4E82-8CFF-2CC4FAACD93C}" srcOrd="0" destOrd="0" presId="urn:microsoft.com/office/officeart/2005/8/layout/bProcess3"/>
    <dgm:cxn modelId="{2556DE18-3EFF-4EA0-ADEA-C427AE326797}" type="presParOf" srcId="{55F24553-929B-49D0-A4DF-D3E3C1545D55}" destId="{BA2BBA12-82B2-48B6-BB12-709429A8A5FC}" srcOrd="8" destOrd="0" presId="urn:microsoft.com/office/officeart/2005/8/layout/bProcess3"/>
    <dgm:cxn modelId="{3705286D-4654-4F1E-82ED-846BC8E5D5BF}" type="presParOf" srcId="{55F24553-929B-49D0-A4DF-D3E3C1545D55}" destId="{C264414C-4930-4D11-89DE-BAAC912E6276}" srcOrd="9" destOrd="0" presId="urn:microsoft.com/office/officeart/2005/8/layout/bProcess3"/>
    <dgm:cxn modelId="{421F68DF-DEFC-4CF6-8B93-4EC3CA276B71}" type="presParOf" srcId="{C264414C-4930-4D11-89DE-BAAC912E6276}" destId="{8282D752-F8B3-4F39-AE77-545A1BC43A3E}" srcOrd="0" destOrd="0" presId="urn:microsoft.com/office/officeart/2005/8/layout/bProcess3"/>
    <dgm:cxn modelId="{9E38762F-5685-4D9F-8AB1-3FDCD599B1DE}" type="presParOf" srcId="{55F24553-929B-49D0-A4DF-D3E3C1545D55}" destId="{388C62B1-5E15-41A1-AF2C-B4C8E5421758}" srcOrd="10" destOrd="0" presId="urn:microsoft.com/office/officeart/2005/8/layout/bProcess3"/>
    <dgm:cxn modelId="{6D5D087D-F25A-4226-9BF1-42FF601EFAD7}" type="presParOf" srcId="{55F24553-929B-49D0-A4DF-D3E3C1545D55}" destId="{1425401D-5E38-488F-A59E-866FBE56D3E5}" srcOrd="11" destOrd="0" presId="urn:microsoft.com/office/officeart/2005/8/layout/bProcess3"/>
    <dgm:cxn modelId="{034900D2-0951-4E18-83F6-F724F6B050A6}" type="presParOf" srcId="{1425401D-5E38-488F-A59E-866FBE56D3E5}" destId="{0023AF85-61C0-4708-846B-B3569ED6E291}" srcOrd="0" destOrd="0" presId="urn:microsoft.com/office/officeart/2005/8/layout/bProcess3"/>
    <dgm:cxn modelId="{07EC0AF1-8A15-4B86-B810-23AF20B6B3E3}" type="presParOf" srcId="{55F24553-929B-49D0-A4DF-D3E3C1545D55}" destId="{7503DDA9-88CC-4AA4-8576-ADA3D5A4F1BE}" srcOrd="12" destOrd="0" presId="urn:microsoft.com/office/officeart/2005/8/layout/b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CA731D4-3C98-4EB3-A81B-4CF2D519F604}">
      <dsp:nvSpPr>
        <dsp:cNvPr id="0" name=""/>
        <dsp:cNvSpPr/>
      </dsp:nvSpPr>
      <dsp:spPr>
        <a:xfrm>
          <a:off x="1913128" y="1152293"/>
          <a:ext cx="409422" cy="91440"/>
        </a:xfrm>
        <a:custGeom>
          <a:avLst/>
          <a:gdLst/>
          <a:ahLst/>
          <a:cxnLst/>
          <a:rect l="0" t="0" r="0" b="0"/>
          <a:pathLst>
            <a:path>
              <a:moveTo>
                <a:pt x="0" y="45720"/>
              </a:moveTo>
              <a:lnTo>
                <a:pt x="409422" y="45720"/>
              </a:lnTo>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solidFill>
              <a:schemeClr val="bg2"/>
            </a:solidFill>
          </a:endParaRPr>
        </a:p>
      </dsp:txBody>
      <dsp:txXfrm>
        <a:off x="2106839" y="1195813"/>
        <a:ext cx="22001" cy="4400"/>
      </dsp:txXfrm>
    </dsp:sp>
    <dsp:sp modelId="{95440B94-1491-4FE2-8999-71613FD13698}">
      <dsp:nvSpPr>
        <dsp:cNvPr id="0" name=""/>
        <dsp:cNvSpPr/>
      </dsp:nvSpPr>
      <dsp:spPr>
        <a:xfrm>
          <a:off x="1786" y="624070"/>
          <a:ext cx="1913142" cy="1147885"/>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6680" tIns="106680" rIns="106680" bIns="106680" numCol="1" spcCol="1270" anchor="t" anchorCtr="0">
          <a:noAutofit/>
        </a:bodyPr>
        <a:lstStyle/>
        <a:p>
          <a:pPr marL="0" lvl="0" indent="0" algn="l" defTabSz="666750">
            <a:lnSpc>
              <a:spcPct val="90000"/>
            </a:lnSpc>
            <a:spcBef>
              <a:spcPct val="0"/>
            </a:spcBef>
            <a:spcAft>
              <a:spcPct val="35000"/>
            </a:spcAft>
            <a:buFont typeface="+mj-lt"/>
            <a:buNone/>
          </a:pPr>
          <a:r>
            <a:rPr lang="en-US" sz="1500" kern="1200">
              <a:solidFill>
                <a:schemeClr val="bg2"/>
              </a:solidFill>
            </a:rPr>
            <a:t>1: Getting Started</a:t>
          </a:r>
          <a:endParaRPr lang="en-US" sz="1500" kern="1200" dirty="0">
            <a:solidFill>
              <a:schemeClr val="bg2"/>
            </a:solidFill>
          </a:endParaRPr>
        </a:p>
        <a:p>
          <a:pPr marL="114300" lvl="1" indent="-114300" algn="l" defTabSz="533400">
            <a:lnSpc>
              <a:spcPct val="90000"/>
            </a:lnSpc>
            <a:spcBef>
              <a:spcPct val="0"/>
            </a:spcBef>
            <a:spcAft>
              <a:spcPct val="15000"/>
            </a:spcAft>
            <a:buFont typeface="Arial" panose="020B0604020202020204" pitchFamily="34" charset="0"/>
            <a:buChar char="•"/>
          </a:pPr>
          <a:r>
            <a:rPr lang="en-US" sz="1200" kern="1200">
              <a:solidFill>
                <a:schemeClr val="bg2"/>
              </a:solidFill>
            </a:rPr>
            <a:t>Triton on Docker</a:t>
          </a:r>
          <a:endParaRPr lang="en-US" sz="1200" kern="1200" dirty="0">
            <a:solidFill>
              <a:schemeClr val="bg2"/>
            </a:solidFill>
          </a:endParaRPr>
        </a:p>
      </dsp:txBody>
      <dsp:txXfrm>
        <a:off x="1786" y="624070"/>
        <a:ext cx="1913142" cy="1147885"/>
      </dsp:txXfrm>
    </dsp:sp>
    <dsp:sp modelId="{0EDB897D-ED1E-4873-B2A7-E82ED56B9259}">
      <dsp:nvSpPr>
        <dsp:cNvPr id="0" name=""/>
        <dsp:cNvSpPr/>
      </dsp:nvSpPr>
      <dsp:spPr>
        <a:xfrm>
          <a:off x="4266293" y="1152293"/>
          <a:ext cx="409422" cy="91440"/>
        </a:xfrm>
        <a:custGeom>
          <a:avLst/>
          <a:gdLst/>
          <a:ahLst/>
          <a:cxnLst/>
          <a:rect l="0" t="0" r="0" b="0"/>
          <a:pathLst>
            <a:path>
              <a:moveTo>
                <a:pt x="0" y="45720"/>
              </a:moveTo>
              <a:lnTo>
                <a:pt x="409422" y="45720"/>
              </a:lnTo>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solidFill>
              <a:schemeClr val="bg2"/>
            </a:solidFill>
          </a:endParaRPr>
        </a:p>
      </dsp:txBody>
      <dsp:txXfrm>
        <a:off x="4460004" y="1195813"/>
        <a:ext cx="22001" cy="4400"/>
      </dsp:txXfrm>
    </dsp:sp>
    <dsp:sp modelId="{B982411C-BD48-405A-8BA0-4557D0777609}">
      <dsp:nvSpPr>
        <dsp:cNvPr id="0" name=""/>
        <dsp:cNvSpPr/>
      </dsp:nvSpPr>
      <dsp:spPr>
        <a:xfrm>
          <a:off x="2354951" y="624070"/>
          <a:ext cx="1913142" cy="1147885"/>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6680" tIns="106680" rIns="106680" bIns="106680" numCol="1" spcCol="1270" anchor="t" anchorCtr="0">
          <a:noAutofit/>
        </a:bodyPr>
        <a:lstStyle/>
        <a:p>
          <a:pPr marL="0" lvl="0" indent="0" algn="l" defTabSz="666750">
            <a:lnSpc>
              <a:spcPct val="90000"/>
            </a:lnSpc>
            <a:spcBef>
              <a:spcPct val="0"/>
            </a:spcBef>
            <a:spcAft>
              <a:spcPct val="35000"/>
            </a:spcAft>
            <a:buNone/>
          </a:pPr>
          <a:r>
            <a:rPr lang="en-US" sz="1500" kern="1200">
              <a:solidFill>
                <a:schemeClr val="bg2"/>
              </a:solidFill>
            </a:rPr>
            <a:t>2: Simple PyTorch Model</a:t>
          </a:r>
          <a:endParaRPr lang="en-US" sz="1500" kern="1200" dirty="0">
            <a:solidFill>
              <a:schemeClr val="bg2"/>
            </a:solidFill>
          </a:endParaRPr>
        </a:p>
        <a:p>
          <a:pPr marL="114300" lvl="1" indent="-114300" algn="l" defTabSz="533400">
            <a:lnSpc>
              <a:spcPct val="90000"/>
            </a:lnSpc>
            <a:spcBef>
              <a:spcPct val="0"/>
            </a:spcBef>
            <a:spcAft>
              <a:spcPct val="15000"/>
            </a:spcAft>
            <a:buChar char="•"/>
          </a:pPr>
          <a:r>
            <a:rPr lang="en-US" sz="1200" kern="1200">
              <a:solidFill>
                <a:schemeClr val="bg2"/>
              </a:solidFill>
            </a:rPr>
            <a:t>Creating configuration files</a:t>
          </a:r>
          <a:endParaRPr lang="en-US" sz="1200" kern="1200" dirty="0">
            <a:solidFill>
              <a:schemeClr val="bg2"/>
            </a:solidFill>
          </a:endParaRPr>
        </a:p>
      </dsp:txBody>
      <dsp:txXfrm>
        <a:off x="2354951" y="624070"/>
        <a:ext cx="1913142" cy="1147885"/>
      </dsp:txXfrm>
    </dsp:sp>
    <dsp:sp modelId="{B2E901B8-7039-41F8-B5F8-328AA2E1C723}">
      <dsp:nvSpPr>
        <dsp:cNvPr id="0" name=""/>
        <dsp:cNvSpPr/>
      </dsp:nvSpPr>
      <dsp:spPr>
        <a:xfrm>
          <a:off x="6619458" y="1152293"/>
          <a:ext cx="409422" cy="91440"/>
        </a:xfrm>
        <a:custGeom>
          <a:avLst/>
          <a:gdLst/>
          <a:ahLst/>
          <a:cxnLst/>
          <a:rect l="0" t="0" r="0" b="0"/>
          <a:pathLst>
            <a:path>
              <a:moveTo>
                <a:pt x="0" y="45720"/>
              </a:moveTo>
              <a:lnTo>
                <a:pt x="409422" y="45720"/>
              </a:lnTo>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solidFill>
              <a:schemeClr val="bg2"/>
            </a:solidFill>
          </a:endParaRPr>
        </a:p>
      </dsp:txBody>
      <dsp:txXfrm>
        <a:off x="6813169" y="1195813"/>
        <a:ext cx="22001" cy="4400"/>
      </dsp:txXfrm>
    </dsp:sp>
    <dsp:sp modelId="{0C21F20B-8F82-4A20-AA23-927019BC79BB}">
      <dsp:nvSpPr>
        <dsp:cNvPr id="0" name=""/>
        <dsp:cNvSpPr/>
      </dsp:nvSpPr>
      <dsp:spPr>
        <a:xfrm>
          <a:off x="4708116" y="624070"/>
          <a:ext cx="1913142" cy="1147885"/>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6680" tIns="106680" rIns="106680" bIns="106680" numCol="1" spcCol="1270" anchor="t" anchorCtr="0">
          <a:noAutofit/>
        </a:bodyPr>
        <a:lstStyle/>
        <a:p>
          <a:pPr marL="0" lvl="0" indent="0" algn="l" defTabSz="666750">
            <a:lnSpc>
              <a:spcPct val="90000"/>
            </a:lnSpc>
            <a:spcBef>
              <a:spcPct val="0"/>
            </a:spcBef>
            <a:spcAft>
              <a:spcPct val="35000"/>
            </a:spcAft>
            <a:buNone/>
          </a:pPr>
          <a:r>
            <a:rPr lang="en-US" sz="1500" kern="1200">
              <a:solidFill>
                <a:schemeClr val="bg2"/>
              </a:solidFill>
            </a:rPr>
            <a:t>3: HuggingFace Model</a:t>
          </a:r>
          <a:endParaRPr lang="en-US" sz="1500" kern="1200" dirty="0">
            <a:solidFill>
              <a:schemeClr val="bg2"/>
            </a:solidFill>
          </a:endParaRPr>
        </a:p>
        <a:p>
          <a:pPr marL="114300" lvl="1" indent="-114300" algn="l" defTabSz="533400">
            <a:lnSpc>
              <a:spcPct val="90000"/>
            </a:lnSpc>
            <a:spcBef>
              <a:spcPct val="0"/>
            </a:spcBef>
            <a:spcAft>
              <a:spcPct val="15000"/>
            </a:spcAft>
            <a:buChar char="•"/>
          </a:pPr>
          <a:r>
            <a:rPr lang="en-US" sz="1200" kern="1200">
              <a:solidFill>
                <a:schemeClr val="bg2"/>
              </a:solidFill>
            </a:rPr>
            <a:t>A more complicated example</a:t>
          </a:r>
          <a:endParaRPr lang="en-US" sz="1200" kern="1200" dirty="0">
            <a:solidFill>
              <a:schemeClr val="bg2"/>
            </a:solidFill>
          </a:endParaRPr>
        </a:p>
      </dsp:txBody>
      <dsp:txXfrm>
        <a:off x="4708116" y="624070"/>
        <a:ext cx="1913142" cy="1147885"/>
      </dsp:txXfrm>
    </dsp:sp>
    <dsp:sp modelId="{D0C68A6C-6628-4E21-917E-ED603D12339A}">
      <dsp:nvSpPr>
        <dsp:cNvPr id="0" name=""/>
        <dsp:cNvSpPr/>
      </dsp:nvSpPr>
      <dsp:spPr>
        <a:xfrm>
          <a:off x="958357" y="1770156"/>
          <a:ext cx="7059495" cy="409422"/>
        </a:xfrm>
        <a:custGeom>
          <a:avLst/>
          <a:gdLst/>
          <a:ahLst/>
          <a:cxnLst/>
          <a:rect l="0" t="0" r="0" b="0"/>
          <a:pathLst>
            <a:path>
              <a:moveTo>
                <a:pt x="7059495" y="0"/>
              </a:moveTo>
              <a:lnTo>
                <a:pt x="7059495" y="221811"/>
              </a:lnTo>
              <a:lnTo>
                <a:pt x="0" y="221811"/>
              </a:lnTo>
              <a:lnTo>
                <a:pt x="0" y="409422"/>
              </a:lnTo>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solidFill>
              <a:schemeClr val="bg2"/>
            </a:solidFill>
          </a:endParaRPr>
        </a:p>
      </dsp:txBody>
      <dsp:txXfrm>
        <a:off x="4311275" y="1972667"/>
        <a:ext cx="353659" cy="4400"/>
      </dsp:txXfrm>
    </dsp:sp>
    <dsp:sp modelId="{3E666370-9342-4728-9929-AA9D8183DE2C}">
      <dsp:nvSpPr>
        <dsp:cNvPr id="0" name=""/>
        <dsp:cNvSpPr/>
      </dsp:nvSpPr>
      <dsp:spPr>
        <a:xfrm>
          <a:off x="7061281" y="624070"/>
          <a:ext cx="1913142" cy="1147885"/>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6680" tIns="106680" rIns="106680" bIns="106680" numCol="1" spcCol="1270" anchor="t" anchorCtr="0">
          <a:noAutofit/>
        </a:bodyPr>
        <a:lstStyle/>
        <a:p>
          <a:pPr marL="0" lvl="0" indent="0" algn="l" defTabSz="666750">
            <a:lnSpc>
              <a:spcPct val="90000"/>
            </a:lnSpc>
            <a:spcBef>
              <a:spcPct val="0"/>
            </a:spcBef>
            <a:spcAft>
              <a:spcPct val="35000"/>
            </a:spcAft>
            <a:buNone/>
          </a:pPr>
          <a:r>
            <a:rPr lang="en-US" sz="1500" kern="1200">
              <a:solidFill>
                <a:schemeClr val="bg2"/>
              </a:solidFill>
            </a:rPr>
            <a:t>4: Simple TensorFlow Model</a:t>
          </a:r>
          <a:endParaRPr lang="en-US" sz="1500" kern="1200" dirty="0">
            <a:solidFill>
              <a:schemeClr val="bg2"/>
            </a:solidFill>
          </a:endParaRPr>
        </a:p>
        <a:p>
          <a:pPr marL="114300" lvl="1" indent="-114300" algn="l" defTabSz="533400">
            <a:lnSpc>
              <a:spcPct val="90000"/>
            </a:lnSpc>
            <a:spcBef>
              <a:spcPct val="0"/>
            </a:spcBef>
            <a:spcAft>
              <a:spcPct val="15000"/>
            </a:spcAft>
            <a:buChar char="•"/>
          </a:pPr>
          <a:r>
            <a:rPr lang="en-US" sz="1200" kern="1200" dirty="0">
              <a:solidFill>
                <a:schemeClr val="bg2"/>
              </a:solidFill>
            </a:rPr>
            <a:t>Framework differences</a:t>
          </a:r>
        </a:p>
      </dsp:txBody>
      <dsp:txXfrm>
        <a:off x="7061281" y="624070"/>
        <a:ext cx="1913142" cy="1147885"/>
      </dsp:txXfrm>
    </dsp:sp>
    <dsp:sp modelId="{C264414C-4930-4D11-89DE-BAAC912E6276}">
      <dsp:nvSpPr>
        <dsp:cNvPr id="0" name=""/>
        <dsp:cNvSpPr/>
      </dsp:nvSpPr>
      <dsp:spPr>
        <a:xfrm>
          <a:off x="1913128" y="2740201"/>
          <a:ext cx="409422" cy="91440"/>
        </a:xfrm>
        <a:custGeom>
          <a:avLst/>
          <a:gdLst/>
          <a:ahLst/>
          <a:cxnLst/>
          <a:rect l="0" t="0" r="0" b="0"/>
          <a:pathLst>
            <a:path>
              <a:moveTo>
                <a:pt x="0" y="45720"/>
              </a:moveTo>
              <a:lnTo>
                <a:pt x="409422" y="45720"/>
              </a:lnTo>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solidFill>
              <a:schemeClr val="bg2"/>
            </a:solidFill>
          </a:endParaRPr>
        </a:p>
      </dsp:txBody>
      <dsp:txXfrm>
        <a:off x="2106839" y="2783721"/>
        <a:ext cx="22001" cy="4400"/>
      </dsp:txXfrm>
    </dsp:sp>
    <dsp:sp modelId="{BA2BBA12-82B2-48B6-BB12-709429A8A5FC}">
      <dsp:nvSpPr>
        <dsp:cNvPr id="0" name=""/>
        <dsp:cNvSpPr/>
      </dsp:nvSpPr>
      <dsp:spPr>
        <a:xfrm>
          <a:off x="1786" y="2211978"/>
          <a:ext cx="1913142" cy="1147885"/>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6680" tIns="106680" rIns="106680" bIns="106680" numCol="1" spcCol="1270" anchor="t" anchorCtr="0">
          <a:noAutofit/>
        </a:bodyPr>
        <a:lstStyle/>
        <a:p>
          <a:pPr marL="0" lvl="0" indent="0" algn="l" defTabSz="666750">
            <a:lnSpc>
              <a:spcPct val="90000"/>
            </a:lnSpc>
            <a:spcBef>
              <a:spcPct val="0"/>
            </a:spcBef>
            <a:spcAft>
              <a:spcPct val="35000"/>
            </a:spcAft>
            <a:buNone/>
          </a:pPr>
          <a:r>
            <a:rPr lang="en-US" sz="1500" kern="1200">
              <a:solidFill>
                <a:schemeClr val="bg2"/>
              </a:solidFill>
            </a:rPr>
            <a:t>5: Simple TensorRT Model</a:t>
          </a:r>
          <a:endParaRPr lang="en-US" sz="1500" kern="1200" dirty="0">
            <a:solidFill>
              <a:schemeClr val="bg2"/>
            </a:solidFill>
          </a:endParaRPr>
        </a:p>
        <a:p>
          <a:pPr marL="114300" lvl="1" indent="-114300" algn="l" defTabSz="533400">
            <a:lnSpc>
              <a:spcPct val="90000"/>
            </a:lnSpc>
            <a:spcBef>
              <a:spcPct val="0"/>
            </a:spcBef>
            <a:spcAft>
              <a:spcPct val="15000"/>
            </a:spcAft>
            <a:buChar char="•"/>
          </a:pPr>
          <a:r>
            <a:rPr lang="en-US" sz="1200" kern="1200">
              <a:solidFill>
                <a:schemeClr val="bg2"/>
              </a:solidFill>
            </a:rPr>
            <a:t>Model Conversion from ONNX to TensorRT</a:t>
          </a:r>
          <a:endParaRPr lang="en-US" sz="1200" kern="1200" dirty="0">
            <a:solidFill>
              <a:schemeClr val="bg2"/>
            </a:solidFill>
          </a:endParaRPr>
        </a:p>
      </dsp:txBody>
      <dsp:txXfrm>
        <a:off x="1786" y="2211978"/>
        <a:ext cx="1913142" cy="1147885"/>
      </dsp:txXfrm>
    </dsp:sp>
    <dsp:sp modelId="{1425401D-5E38-488F-A59E-866FBE56D3E5}">
      <dsp:nvSpPr>
        <dsp:cNvPr id="0" name=""/>
        <dsp:cNvSpPr/>
      </dsp:nvSpPr>
      <dsp:spPr>
        <a:xfrm>
          <a:off x="4266293" y="2740201"/>
          <a:ext cx="409422" cy="91440"/>
        </a:xfrm>
        <a:custGeom>
          <a:avLst/>
          <a:gdLst/>
          <a:ahLst/>
          <a:cxnLst/>
          <a:rect l="0" t="0" r="0" b="0"/>
          <a:pathLst>
            <a:path>
              <a:moveTo>
                <a:pt x="0" y="45720"/>
              </a:moveTo>
              <a:lnTo>
                <a:pt x="409422" y="45720"/>
              </a:lnTo>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solidFill>
              <a:schemeClr val="bg2"/>
            </a:solidFill>
          </a:endParaRPr>
        </a:p>
      </dsp:txBody>
      <dsp:txXfrm>
        <a:off x="4460004" y="2783721"/>
        <a:ext cx="22001" cy="4400"/>
      </dsp:txXfrm>
    </dsp:sp>
    <dsp:sp modelId="{388C62B1-5E15-41A1-AF2C-B4C8E5421758}">
      <dsp:nvSpPr>
        <dsp:cNvPr id="0" name=""/>
        <dsp:cNvSpPr/>
      </dsp:nvSpPr>
      <dsp:spPr>
        <a:xfrm>
          <a:off x="2354951" y="2211978"/>
          <a:ext cx="1913142" cy="1147885"/>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6680" tIns="106680" rIns="106680" bIns="106680" numCol="1" spcCol="1270" anchor="t" anchorCtr="0">
          <a:noAutofit/>
        </a:bodyPr>
        <a:lstStyle/>
        <a:p>
          <a:pPr marL="0" lvl="0" indent="0" algn="l" defTabSz="666750">
            <a:lnSpc>
              <a:spcPct val="90000"/>
            </a:lnSpc>
            <a:spcBef>
              <a:spcPct val="0"/>
            </a:spcBef>
            <a:spcAft>
              <a:spcPct val="35000"/>
            </a:spcAft>
            <a:buNone/>
          </a:pPr>
          <a:r>
            <a:rPr lang="en-US" sz="1500" kern="1200" dirty="0">
              <a:solidFill>
                <a:schemeClr val="bg2"/>
              </a:solidFill>
            </a:rPr>
            <a:t>6: Advanced Inference</a:t>
          </a:r>
        </a:p>
        <a:p>
          <a:pPr marL="114300" lvl="1" indent="-114300" algn="l" defTabSz="533400">
            <a:lnSpc>
              <a:spcPct val="90000"/>
            </a:lnSpc>
            <a:spcBef>
              <a:spcPct val="0"/>
            </a:spcBef>
            <a:spcAft>
              <a:spcPct val="15000"/>
            </a:spcAft>
            <a:buChar char="•"/>
          </a:pPr>
          <a:r>
            <a:rPr lang="en-US" sz="1200" kern="1200" dirty="0">
              <a:solidFill>
                <a:schemeClr val="bg2"/>
              </a:solidFill>
            </a:rPr>
            <a:t>Model Analysis</a:t>
          </a:r>
        </a:p>
      </dsp:txBody>
      <dsp:txXfrm>
        <a:off x="2354951" y="2211978"/>
        <a:ext cx="1913142" cy="1147885"/>
      </dsp:txXfrm>
    </dsp:sp>
    <dsp:sp modelId="{7503DDA9-88CC-4AA4-8576-ADA3D5A4F1BE}">
      <dsp:nvSpPr>
        <dsp:cNvPr id="0" name=""/>
        <dsp:cNvSpPr/>
      </dsp:nvSpPr>
      <dsp:spPr>
        <a:xfrm>
          <a:off x="4708116" y="2211978"/>
          <a:ext cx="1913142" cy="1147885"/>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6680" tIns="106680" rIns="106680" bIns="106680" numCol="1" spcCol="1270" anchor="t" anchorCtr="0">
          <a:noAutofit/>
        </a:bodyPr>
        <a:lstStyle/>
        <a:p>
          <a:pPr marL="0" lvl="0" indent="0" algn="l" defTabSz="666750">
            <a:lnSpc>
              <a:spcPct val="90000"/>
            </a:lnSpc>
            <a:spcBef>
              <a:spcPct val="0"/>
            </a:spcBef>
            <a:spcAft>
              <a:spcPct val="35000"/>
            </a:spcAft>
            <a:buNone/>
          </a:pPr>
          <a:r>
            <a:rPr lang="en-US" sz="1500" kern="1200" dirty="0">
              <a:solidFill>
                <a:schemeClr val="bg2"/>
              </a:solidFill>
            </a:rPr>
            <a:t>7: Metrics</a:t>
          </a:r>
        </a:p>
        <a:p>
          <a:pPr marL="114300" lvl="1" indent="-114300" algn="l" defTabSz="533400">
            <a:lnSpc>
              <a:spcPct val="90000"/>
            </a:lnSpc>
            <a:spcBef>
              <a:spcPct val="0"/>
            </a:spcBef>
            <a:spcAft>
              <a:spcPct val="15000"/>
            </a:spcAft>
            <a:buChar char="•"/>
          </a:pPr>
          <a:r>
            <a:rPr lang="en-US" sz="1200" kern="1200" dirty="0">
              <a:solidFill>
                <a:schemeClr val="bg2"/>
              </a:solidFill>
            </a:rPr>
            <a:t>Setting up a metrics server</a:t>
          </a:r>
        </a:p>
      </dsp:txBody>
      <dsp:txXfrm>
        <a:off x="4708116" y="2211978"/>
        <a:ext cx="1913142" cy="1147885"/>
      </dsp:txXfrm>
    </dsp:sp>
  </dsp:spTree>
</dsp:drawing>
</file>

<file path=ppt/diagrams/layout1.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dt" idx="10"/>
          </p:nvPr>
        </p:nvSpPr>
        <p:spPr>
          <a:xfrm>
            <a:off x="330565" y="8831580"/>
            <a:ext cx="3037840" cy="464820"/>
          </a:xfrm>
          <a:prstGeom prst="rect">
            <a:avLst/>
          </a:prstGeom>
          <a:noFill/>
          <a:ln>
            <a:noFill/>
          </a:ln>
        </p:spPr>
        <p:txBody>
          <a:bodyPr spcFirstLastPara="1" wrap="square" lIns="93175" tIns="46575" rIns="93175" bIns="46575" anchor="ctr" anchorCtr="0">
            <a:noAutofit/>
          </a:bodyPr>
          <a:lstStyle>
            <a:lvl1pPr marR="0" lvl="0" algn="l" rtl="0">
              <a:spcBef>
                <a:spcPts val="0"/>
              </a:spcBef>
              <a:spcAft>
                <a:spcPts val="0"/>
              </a:spcAft>
              <a:buSzPts val="1400"/>
              <a:buNone/>
              <a:defRPr sz="1100" b="0" i="0" u="none" strike="noStrike" cap="none">
                <a:solidFill>
                  <a:schemeClr val="dk1"/>
                </a:solidFill>
                <a:latin typeface="Trebuchet MS"/>
                <a:ea typeface="Trebuchet MS"/>
                <a:cs typeface="Trebuchet MS"/>
                <a:sym typeface="Trebuchet MS"/>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4" name="Google Shape;4;n"/>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 name="Google Shape;5;n"/>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rmAutofit/>
          </a:bodyPr>
          <a:lstStyle>
            <a:lvl1pPr marL="457200" marR="0" lvl="0" indent="-228600" algn="l" rtl="0">
              <a:spcBef>
                <a:spcPts val="330"/>
              </a:spcBef>
              <a:spcAft>
                <a:spcPts val="0"/>
              </a:spcAft>
              <a:buSzPts val="1400"/>
              <a:buNone/>
              <a:defRPr sz="1100" b="0" i="0" u="none" strike="noStrike" cap="none">
                <a:solidFill>
                  <a:schemeClr val="dk1"/>
                </a:solidFill>
                <a:latin typeface="Trebuchet MS"/>
                <a:ea typeface="Trebuchet MS"/>
                <a:cs typeface="Trebuchet MS"/>
                <a:sym typeface="Trebuchet MS"/>
              </a:defRPr>
            </a:lvl1pPr>
            <a:lvl2pPr marL="914400" marR="0" lvl="1" indent="-228600" algn="l" rtl="0">
              <a:spcBef>
                <a:spcPts val="330"/>
              </a:spcBef>
              <a:spcAft>
                <a:spcPts val="0"/>
              </a:spcAft>
              <a:buSzPts val="1400"/>
              <a:buNone/>
              <a:defRPr sz="1100" b="0" i="0" u="none" strike="noStrike" cap="none">
                <a:solidFill>
                  <a:schemeClr val="dk1"/>
                </a:solidFill>
                <a:latin typeface="Trebuchet MS"/>
                <a:ea typeface="Trebuchet MS"/>
                <a:cs typeface="Trebuchet MS"/>
                <a:sym typeface="Trebuchet MS"/>
              </a:defRPr>
            </a:lvl2pPr>
            <a:lvl3pPr marL="1371600" marR="0" lvl="2" indent="-228600" algn="l" rtl="0">
              <a:spcBef>
                <a:spcPts val="330"/>
              </a:spcBef>
              <a:spcAft>
                <a:spcPts val="0"/>
              </a:spcAft>
              <a:buSzPts val="1400"/>
              <a:buNone/>
              <a:defRPr sz="1100" b="0" i="0" u="none" strike="noStrike" cap="none">
                <a:solidFill>
                  <a:schemeClr val="dk1"/>
                </a:solidFill>
                <a:latin typeface="Trebuchet MS"/>
                <a:ea typeface="Trebuchet MS"/>
                <a:cs typeface="Trebuchet MS"/>
                <a:sym typeface="Trebuchet MS"/>
              </a:defRPr>
            </a:lvl3pPr>
            <a:lvl4pPr marL="1828800" marR="0" lvl="3" indent="-228600" algn="l" rtl="0">
              <a:spcBef>
                <a:spcPts val="330"/>
              </a:spcBef>
              <a:spcAft>
                <a:spcPts val="0"/>
              </a:spcAft>
              <a:buSzPts val="1400"/>
              <a:buNone/>
              <a:defRPr sz="1100" b="0" i="0" u="none" strike="noStrike" cap="none">
                <a:solidFill>
                  <a:schemeClr val="dk1"/>
                </a:solidFill>
                <a:latin typeface="Trebuchet MS"/>
                <a:ea typeface="Trebuchet MS"/>
                <a:cs typeface="Trebuchet MS"/>
                <a:sym typeface="Trebuchet MS"/>
              </a:defRPr>
            </a:lvl4pPr>
            <a:lvl5pPr marL="2286000" marR="0" lvl="4" indent="-228600" algn="l" rtl="0">
              <a:spcBef>
                <a:spcPts val="330"/>
              </a:spcBef>
              <a:spcAft>
                <a:spcPts val="0"/>
              </a:spcAft>
              <a:buSzPts val="1400"/>
              <a:buNone/>
              <a:defRPr sz="1100" b="0" i="0" u="none" strike="noStrike" cap="none">
                <a:solidFill>
                  <a:schemeClr val="dk1"/>
                </a:solidFill>
                <a:latin typeface="Trebuchet MS"/>
                <a:ea typeface="Trebuchet MS"/>
                <a:cs typeface="Trebuchet MS"/>
                <a:sym typeface="Trebuchet MS"/>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6" name="Google Shape;6;n"/>
          <p:cNvSpPr txBox="1">
            <a:spLocks noGrp="1"/>
          </p:cNvSpPr>
          <p:nvPr>
            <p:ph type="sldNum" idx="12"/>
          </p:nvPr>
        </p:nvSpPr>
        <p:spPr>
          <a:xfrm>
            <a:off x="3663170" y="8829967"/>
            <a:ext cx="3037840" cy="464820"/>
          </a:xfrm>
          <a:prstGeom prst="rect">
            <a:avLst/>
          </a:prstGeom>
          <a:noFill/>
          <a:ln>
            <a:noFill/>
          </a:ln>
        </p:spPr>
        <p:txBody>
          <a:bodyPr spcFirstLastPara="1" wrap="square" lIns="93175" tIns="46575" rIns="93175" bIns="46575" anchor="ctr" anchorCtr="0">
            <a:noAutofit/>
          </a:bodyPr>
          <a:lstStyle/>
          <a:p>
            <a:pPr marL="0" marR="0" lvl="0" indent="0" algn="r" rtl="0">
              <a:spcBef>
                <a:spcPts val="0"/>
              </a:spcBef>
              <a:spcAft>
                <a:spcPts val="0"/>
              </a:spcAft>
              <a:buNone/>
            </a:pPr>
            <a:fld id="{00000000-1234-1234-1234-123412341234}" type="slidenum">
              <a:rPr lang="en-US" sz="1100" b="0" i="0" u="none" strike="noStrike" cap="none">
                <a:solidFill>
                  <a:schemeClr val="dk1"/>
                </a:solidFill>
                <a:latin typeface="Trebuchet MS"/>
                <a:ea typeface="Trebuchet MS"/>
                <a:cs typeface="Trebuchet MS"/>
                <a:sym typeface="Trebuchet MS"/>
              </a:rPr>
              <a:t>‹#›</a:t>
            </a:fld>
            <a:endParaRPr sz="1100" b="0" i="0" u="none" strike="noStrike" cap="none">
              <a:solidFill>
                <a:schemeClr val="dk1"/>
              </a:solidFill>
              <a:latin typeface="Trebuchet MS"/>
              <a:ea typeface="Trebuchet MS"/>
              <a:cs typeface="Trebuchet MS"/>
              <a:sym typeface="Trebuchet MS"/>
            </a:endParaRPr>
          </a:p>
        </p:txBody>
      </p:sp>
      <p:grpSp>
        <p:nvGrpSpPr>
          <p:cNvPr id="7" name="Google Shape;7;n"/>
          <p:cNvGrpSpPr/>
          <p:nvPr/>
        </p:nvGrpSpPr>
        <p:grpSpPr>
          <a:xfrm>
            <a:off x="5528649" y="308894"/>
            <a:ext cx="1083012" cy="200064"/>
            <a:chOff x="8775700" y="3552825"/>
            <a:chExt cx="5156200" cy="952500"/>
          </a:xfrm>
        </p:grpSpPr>
        <p:sp>
          <p:nvSpPr>
            <p:cNvPr id="8" name="Google Shape;8;n"/>
            <p:cNvSpPr/>
            <p:nvPr/>
          </p:nvSpPr>
          <p:spPr>
            <a:xfrm>
              <a:off x="13817600" y="4265613"/>
              <a:ext cx="114300" cy="111125"/>
            </a:xfrm>
            <a:custGeom>
              <a:avLst/>
              <a:gdLst/>
              <a:ahLst/>
              <a:cxnLst/>
              <a:rect l="l" t="t" r="r" b="b"/>
              <a:pathLst>
                <a:path w="144" h="139" extrusionOk="0">
                  <a:moveTo>
                    <a:pt x="59" y="45"/>
                  </a:moveTo>
                  <a:lnTo>
                    <a:pt x="59" y="63"/>
                  </a:lnTo>
                  <a:lnTo>
                    <a:pt x="75" y="63"/>
                  </a:lnTo>
                  <a:lnTo>
                    <a:pt x="79" y="63"/>
                  </a:lnTo>
                  <a:lnTo>
                    <a:pt x="83" y="63"/>
                  </a:lnTo>
                  <a:lnTo>
                    <a:pt x="85" y="61"/>
                  </a:lnTo>
                  <a:lnTo>
                    <a:pt x="87" y="57"/>
                  </a:lnTo>
                  <a:lnTo>
                    <a:pt x="87" y="53"/>
                  </a:lnTo>
                  <a:lnTo>
                    <a:pt x="85" y="49"/>
                  </a:lnTo>
                  <a:lnTo>
                    <a:pt x="83" y="47"/>
                  </a:lnTo>
                  <a:lnTo>
                    <a:pt x="79" y="45"/>
                  </a:lnTo>
                  <a:lnTo>
                    <a:pt x="75" y="45"/>
                  </a:lnTo>
                  <a:lnTo>
                    <a:pt x="71" y="45"/>
                  </a:lnTo>
                  <a:lnTo>
                    <a:pt x="59" y="45"/>
                  </a:lnTo>
                  <a:close/>
                  <a:moveTo>
                    <a:pt x="44" y="33"/>
                  </a:moveTo>
                  <a:lnTo>
                    <a:pt x="73" y="33"/>
                  </a:lnTo>
                  <a:lnTo>
                    <a:pt x="89" y="35"/>
                  </a:lnTo>
                  <a:lnTo>
                    <a:pt x="101" y="41"/>
                  </a:lnTo>
                  <a:lnTo>
                    <a:pt x="105" y="55"/>
                  </a:lnTo>
                  <a:lnTo>
                    <a:pt x="103" y="61"/>
                  </a:lnTo>
                  <a:lnTo>
                    <a:pt x="101" y="67"/>
                  </a:lnTo>
                  <a:lnTo>
                    <a:pt x="99" y="68"/>
                  </a:lnTo>
                  <a:lnTo>
                    <a:pt x="95" y="72"/>
                  </a:lnTo>
                  <a:lnTo>
                    <a:pt x="91" y="74"/>
                  </a:lnTo>
                  <a:lnTo>
                    <a:pt x="85" y="74"/>
                  </a:lnTo>
                  <a:lnTo>
                    <a:pt x="105" y="106"/>
                  </a:lnTo>
                  <a:lnTo>
                    <a:pt x="85" y="106"/>
                  </a:lnTo>
                  <a:lnTo>
                    <a:pt x="67" y="76"/>
                  </a:lnTo>
                  <a:lnTo>
                    <a:pt x="59" y="76"/>
                  </a:lnTo>
                  <a:lnTo>
                    <a:pt x="59" y="106"/>
                  </a:lnTo>
                  <a:lnTo>
                    <a:pt x="44" y="106"/>
                  </a:lnTo>
                  <a:lnTo>
                    <a:pt x="44" y="33"/>
                  </a:lnTo>
                  <a:close/>
                  <a:moveTo>
                    <a:pt x="71" y="17"/>
                  </a:moveTo>
                  <a:lnTo>
                    <a:pt x="51" y="21"/>
                  </a:lnTo>
                  <a:lnTo>
                    <a:pt x="36" y="31"/>
                  </a:lnTo>
                  <a:lnTo>
                    <a:pt x="24" y="49"/>
                  </a:lnTo>
                  <a:lnTo>
                    <a:pt x="20" y="70"/>
                  </a:lnTo>
                  <a:lnTo>
                    <a:pt x="24" y="92"/>
                  </a:lnTo>
                  <a:lnTo>
                    <a:pt x="36" y="108"/>
                  </a:lnTo>
                  <a:lnTo>
                    <a:pt x="51" y="120"/>
                  </a:lnTo>
                  <a:lnTo>
                    <a:pt x="71" y="124"/>
                  </a:lnTo>
                  <a:lnTo>
                    <a:pt x="71" y="124"/>
                  </a:lnTo>
                  <a:lnTo>
                    <a:pt x="91" y="120"/>
                  </a:lnTo>
                  <a:lnTo>
                    <a:pt x="109" y="108"/>
                  </a:lnTo>
                  <a:lnTo>
                    <a:pt x="118" y="92"/>
                  </a:lnTo>
                  <a:lnTo>
                    <a:pt x="122" y="70"/>
                  </a:lnTo>
                  <a:lnTo>
                    <a:pt x="118" y="49"/>
                  </a:lnTo>
                  <a:lnTo>
                    <a:pt x="109" y="31"/>
                  </a:lnTo>
                  <a:lnTo>
                    <a:pt x="91" y="21"/>
                  </a:lnTo>
                  <a:lnTo>
                    <a:pt x="71" y="17"/>
                  </a:lnTo>
                  <a:close/>
                  <a:moveTo>
                    <a:pt x="71" y="0"/>
                  </a:moveTo>
                  <a:lnTo>
                    <a:pt x="95" y="3"/>
                  </a:lnTo>
                  <a:lnTo>
                    <a:pt x="114" y="11"/>
                  </a:lnTo>
                  <a:lnTo>
                    <a:pt x="130" y="27"/>
                  </a:lnTo>
                  <a:lnTo>
                    <a:pt x="140" y="45"/>
                  </a:lnTo>
                  <a:lnTo>
                    <a:pt x="144" y="70"/>
                  </a:lnTo>
                  <a:lnTo>
                    <a:pt x="140" y="94"/>
                  </a:lnTo>
                  <a:lnTo>
                    <a:pt x="130" y="114"/>
                  </a:lnTo>
                  <a:lnTo>
                    <a:pt x="114" y="128"/>
                  </a:lnTo>
                  <a:lnTo>
                    <a:pt x="95" y="135"/>
                  </a:lnTo>
                  <a:lnTo>
                    <a:pt x="71" y="139"/>
                  </a:lnTo>
                  <a:lnTo>
                    <a:pt x="50" y="135"/>
                  </a:lnTo>
                  <a:lnTo>
                    <a:pt x="30" y="128"/>
                  </a:lnTo>
                  <a:lnTo>
                    <a:pt x="14" y="114"/>
                  </a:lnTo>
                  <a:lnTo>
                    <a:pt x="4" y="94"/>
                  </a:lnTo>
                  <a:lnTo>
                    <a:pt x="0" y="70"/>
                  </a:lnTo>
                  <a:lnTo>
                    <a:pt x="4" y="45"/>
                  </a:lnTo>
                  <a:lnTo>
                    <a:pt x="14" y="27"/>
                  </a:lnTo>
                  <a:lnTo>
                    <a:pt x="30" y="11"/>
                  </a:lnTo>
                  <a:lnTo>
                    <a:pt x="50" y="3"/>
                  </a:lnTo>
                  <a:lnTo>
                    <a:pt x="71" y="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 name="Google Shape;9;n"/>
            <p:cNvSpPr/>
            <p:nvPr/>
          </p:nvSpPr>
          <p:spPr>
            <a:xfrm>
              <a:off x="10447338" y="3732213"/>
              <a:ext cx="3333750" cy="625475"/>
            </a:xfrm>
            <a:custGeom>
              <a:avLst/>
              <a:gdLst/>
              <a:ahLst/>
              <a:cxnLst/>
              <a:rect l="l" t="t" r="r" b="b"/>
              <a:pathLst>
                <a:path w="4200" h="788" extrusionOk="0">
                  <a:moveTo>
                    <a:pt x="2325" y="171"/>
                  </a:moveTo>
                  <a:lnTo>
                    <a:pt x="2325" y="618"/>
                  </a:lnTo>
                  <a:lnTo>
                    <a:pt x="2420" y="618"/>
                  </a:lnTo>
                  <a:lnTo>
                    <a:pt x="2465" y="616"/>
                  </a:lnTo>
                  <a:lnTo>
                    <a:pt x="2505" y="608"/>
                  </a:lnTo>
                  <a:lnTo>
                    <a:pt x="2540" y="597"/>
                  </a:lnTo>
                  <a:lnTo>
                    <a:pt x="2572" y="579"/>
                  </a:lnTo>
                  <a:lnTo>
                    <a:pt x="2599" y="555"/>
                  </a:lnTo>
                  <a:lnTo>
                    <a:pt x="2619" y="526"/>
                  </a:lnTo>
                  <a:lnTo>
                    <a:pt x="2635" y="488"/>
                  </a:lnTo>
                  <a:lnTo>
                    <a:pt x="2644" y="445"/>
                  </a:lnTo>
                  <a:lnTo>
                    <a:pt x="2648" y="396"/>
                  </a:lnTo>
                  <a:lnTo>
                    <a:pt x="2644" y="344"/>
                  </a:lnTo>
                  <a:lnTo>
                    <a:pt x="2635" y="301"/>
                  </a:lnTo>
                  <a:lnTo>
                    <a:pt x="2619" y="266"/>
                  </a:lnTo>
                  <a:lnTo>
                    <a:pt x="2599" y="236"/>
                  </a:lnTo>
                  <a:lnTo>
                    <a:pt x="2572" y="212"/>
                  </a:lnTo>
                  <a:lnTo>
                    <a:pt x="2540" y="193"/>
                  </a:lnTo>
                  <a:lnTo>
                    <a:pt x="2505" y="181"/>
                  </a:lnTo>
                  <a:lnTo>
                    <a:pt x="2465" y="173"/>
                  </a:lnTo>
                  <a:lnTo>
                    <a:pt x="2420" y="171"/>
                  </a:lnTo>
                  <a:lnTo>
                    <a:pt x="2325" y="171"/>
                  </a:lnTo>
                  <a:close/>
                  <a:moveTo>
                    <a:pt x="3735" y="143"/>
                  </a:moveTo>
                  <a:lnTo>
                    <a:pt x="3597" y="512"/>
                  </a:lnTo>
                  <a:lnTo>
                    <a:pt x="3869" y="512"/>
                  </a:lnTo>
                  <a:lnTo>
                    <a:pt x="3735" y="143"/>
                  </a:lnTo>
                  <a:close/>
                  <a:moveTo>
                    <a:pt x="3887" y="0"/>
                  </a:moveTo>
                  <a:lnTo>
                    <a:pt x="4200" y="786"/>
                  </a:lnTo>
                  <a:lnTo>
                    <a:pt x="3962" y="786"/>
                  </a:lnTo>
                  <a:lnTo>
                    <a:pt x="3916" y="648"/>
                  </a:lnTo>
                  <a:lnTo>
                    <a:pt x="3548" y="648"/>
                  </a:lnTo>
                  <a:lnTo>
                    <a:pt x="3501" y="786"/>
                  </a:lnTo>
                  <a:lnTo>
                    <a:pt x="3280" y="786"/>
                  </a:lnTo>
                  <a:lnTo>
                    <a:pt x="3592" y="0"/>
                  </a:lnTo>
                  <a:lnTo>
                    <a:pt x="3887" y="0"/>
                  </a:lnTo>
                  <a:close/>
                  <a:moveTo>
                    <a:pt x="2969" y="0"/>
                  </a:moveTo>
                  <a:lnTo>
                    <a:pt x="3190" y="0"/>
                  </a:lnTo>
                  <a:lnTo>
                    <a:pt x="3190" y="788"/>
                  </a:lnTo>
                  <a:lnTo>
                    <a:pt x="2969" y="788"/>
                  </a:lnTo>
                  <a:lnTo>
                    <a:pt x="2969" y="0"/>
                  </a:lnTo>
                  <a:close/>
                  <a:moveTo>
                    <a:pt x="2105" y="0"/>
                  </a:moveTo>
                  <a:lnTo>
                    <a:pt x="2416" y="0"/>
                  </a:lnTo>
                  <a:lnTo>
                    <a:pt x="2489" y="2"/>
                  </a:lnTo>
                  <a:lnTo>
                    <a:pt x="2554" y="7"/>
                  </a:lnTo>
                  <a:lnTo>
                    <a:pt x="2613" y="17"/>
                  </a:lnTo>
                  <a:lnTo>
                    <a:pt x="2666" y="33"/>
                  </a:lnTo>
                  <a:lnTo>
                    <a:pt x="2713" y="57"/>
                  </a:lnTo>
                  <a:lnTo>
                    <a:pt x="2757" y="90"/>
                  </a:lnTo>
                  <a:lnTo>
                    <a:pt x="2794" y="132"/>
                  </a:lnTo>
                  <a:lnTo>
                    <a:pt x="2818" y="173"/>
                  </a:lnTo>
                  <a:lnTo>
                    <a:pt x="2839" y="222"/>
                  </a:lnTo>
                  <a:lnTo>
                    <a:pt x="2853" y="277"/>
                  </a:lnTo>
                  <a:lnTo>
                    <a:pt x="2863" y="337"/>
                  </a:lnTo>
                  <a:lnTo>
                    <a:pt x="2865" y="402"/>
                  </a:lnTo>
                  <a:lnTo>
                    <a:pt x="2863" y="461"/>
                  </a:lnTo>
                  <a:lnTo>
                    <a:pt x="2855" y="518"/>
                  </a:lnTo>
                  <a:lnTo>
                    <a:pt x="2843" y="569"/>
                  </a:lnTo>
                  <a:lnTo>
                    <a:pt x="2828" y="614"/>
                  </a:lnTo>
                  <a:lnTo>
                    <a:pt x="2810" y="654"/>
                  </a:lnTo>
                  <a:lnTo>
                    <a:pt x="2786" y="683"/>
                  </a:lnTo>
                  <a:lnTo>
                    <a:pt x="2761" y="709"/>
                  </a:lnTo>
                  <a:lnTo>
                    <a:pt x="2735" y="731"/>
                  </a:lnTo>
                  <a:lnTo>
                    <a:pt x="2705" y="748"/>
                  </a:lnTo>
                  <a:lnTo>
                    <a:pt x="2672" y="762"/>
                  </a:lnTo>
                  <a:lnTo>
                    <a:pt x="2633" y="772"/>
                  </a:lnTo>
                  <a:lnTo>
                    <a:pt x="2585" y="780"/>
                  </a:lnTo>
                  <a:lnTo>
                    <a:pt x="2530" y="786"/>
                  </a:lnTo>
                  <a:lnTo>
                    <a:pt x="2465" y="788"/>
                  </a:lnTo>
                  <a:lnTo>
                    <a:pt x="2105" y="788"/>
                  </a:lnTo>
                  <a:lnTo>
                    <a:pt x="2105" y="0"/>
                  </a:lnTo>
                  <a:close/>
                  <a:moveTo>
                    <a:pt x="825" y="0"/>
                  </a:moveTo>
                  <a:lnTo>
                    <a:pt x="1063" y="0"/>
                  </a:lnTo>
                  <a:lnTo>
                    <a:pt x="1240" y="624"/>
                  </a:lnTo>
                  <a:lnTo>
                    <a:pt x="1428" y="0"/>
                  </a:lnTo>
                  <a:lnTo>
                    <a:pt x="1654" y="0"/>
                  </a:lnTo>
                  <a:lnTo>
                    <a:pt x="1398" y="788"/>
                  </a:lnTo>
                  <a:lnTo>
                    <a:pt x="1077" y="788"/>
                  </a:lnTo>
                  <a:lnTo>
                    <a:pt x="825" y="0"/>
                  </a:lnTo>
                  <a:close/>
                  <a:moveTo>
                    <a:pt x="1747" y="0"/>
                  </a:moveTo>
                  <a:lnTo>
                    <a:pt x="1969" y="0"/>
                  </a:lnTo>
                  <a:lnTo>
                    <a:pt x="1969" y="788"/>
                  </a:lnTo>
                  <a:lnTo>
                    <a:pt x="1747" y="788"/>
                  </a:lnTo>
                  <a:lnTo>
                    <a:pt x="1747" y="0"/>
                  </a:lnTo>
                  <a:close/>
                  <a:moveTo>
                    <a:pt x="0" y="0"/>
                  </a:moveTo>
                  <a:lnTo>
                    <a:pt x="400" y="0"/>
                  </a:lnTo>
                  <a:lnTo>
                    <a:pt x="441" y="0"/>
                  </a:lnTo>
                  <a:lnTo>
                    <a:pt x="482" y="2"/>
                  </a:lnTo>
                  <a:lnTo>
                    <a:pt x="522" y="7"/>
                  </a:lnTo>
                  <a:lnTo>
                    <a:pt x="561" y="15"/>
                  </a:lnTo>
                  <a:lnTo>
                    <a:pt x="599" y="25"/>
                  </a:lnTo>
                  <a:lnTo>
                    <a:pt x="634" y="41"/>
                  </a:lnTo>
                  <a:lnTo>
                    <a:pt x="667" y="59"/>
                  </a:lnTo>
                  <a:lnTo>
                    <a:pt x="697" y="82"/>
                  </a:lnTo>
                  <a:lnTo>
                    <a:pt x="725" y="112"/>
                  </a:lnTo>
                  <a:lnTo>
                    <a:pt x="746" y="145"/>
                  </a:lnTo>
                  <a:lnTo>
                    <a:pt x="766" y="187"/>
                  </a:lnTo>
                  <a:lnTo>
                    <a:pt x="780" y="234"/>
                  </a:lnTo>
                  <a:lnTo>
                    <a:pt x="788" y="289"/>
                  </a:lnTo>
                  <a:lnTo>
                    <a:pt x="790" y="352"/>
                  </a:lnTo>
                  <a:lnTo>
                    <a:pt x="790" y="788"/>
                  </a:lnTo>
                  <a:lnTo>
                    <a:pt x="573" y="788"/>
                  </a:lnTo>
                  <a:lnTo>
                    <a:pt x="573" y="427"/>
                  </a:lnTo>
                  <a:lnTo>
                    <a:pt x="571" y="368"/>
                  </a:lnTo>
                  <a:lnTo>
                    <a:pt x="567" y="317"/>
                  </a:lnTo>
                  <a:lnTo>
                    <a:pt x="557" y="277"/>
                  </a:lnTo>
                  <a:lnTo>
                    <a:pt x="543" y="244"/>
                  </a:lnTo>
                  <a:lnTo>
                    <a:pt x="524" y="220"/>
                  </a:lnTo>
                  <a:lnTo>
                    <a:pt x="500" y="201"/>
                  </a:lnTo>
                  <a:lnTo>
                    <a:pt x="473" y="187"/>
                  </a:lnTo>
                  <a:lnTo>
                    <a:pt x="439" y="179"/>
                  </a:lnTo>
                  <a:lnTo>
                    <a:pt x="400" y="175"/>
                  </a:lnTo>
                  <a:lnTo>
                    <a:pt x="224" y="175"/>
                  </a:lnTo>
                  <a:lnTo>
                    <a:pt x="224" y="788"/>
                  </a:lnTo>
                  <a:lnTo>
                    <a:pt x="0" y="788"/>
                  </a:lnTo>
                  <a:lnTo>
                    <a:pt x="0" y="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 name="Google Shape;10;n"/>
            <p:cNvSpPr/>
            <p:nvPr/>
          </p:nvSpPr>
          <p:spPr>
            <a:xfrm>
              <a:off x="8775700" y="3552825"/>
              <a:ext cx="1436688" cy="952500"/>
            </a:xfrm>
            <a:custGeom>
              <a:avLst/>
              <a:gdLst/>
              <a:ahLst/>
              <a:cxnLst/>
              <a:rect l="l" t="t" r="r" b="b"/>
              <a:pathLst>
                <a:path w="1810" h="1200" extrusionOk="0">
                  <a:moveTo>
                    <a:pt x="675" y="359"/>
                  </a:moveTo>
                  <a:lnTo>
                    <a:pt x="675" y="451"/>
                  </a:lnTo>
                  <a:lnTo>
                    <a:pt x="675" y="451"/>
                  </a:lnTo>
                  <a:lnTo>
                    <a:pt x="638" y="451"/>
                  </a:lnTo>
                  <a:lnTo>
                    <a:pt x="603" y="459"/>
                  </a:lnTo>
                  <a:lnTo>
                    <a:pt x="571" y="471"/>
                  </a:lnTo>
                  <a:lnTo>
                    <a:pt x="542" y="485"/>
                  </a:lnTo>
                  <a:lnTo>
                    <a:pt x="516" y="502"/>
                  </a:lnTo>
                  <a:lnTo>
                    <a:pt x="496" y="518"/>
                  </a:lnTo>
                  <a:lnTo>
                    <a:pt x="482" y="532"/>
                  </a:lnTo>
                  <a:lnTo>
                    <a:pt x="473" y="542"/>
                  </a:lnTo>
                  <a:lnTo>
                    <a:pt x="469" y="546"/>
                  </a:lnTo>
                  <a:lnTo>
                    <a:pt x="471" y="552"/>
                  </a:lnTo>
                  <a:lnTo>
                    <a:pt x="477" y="566"/>
                  </a:lnTo>
                  <a:lnTo>
                    <a:pt x="484" y="587"/>
                  </a:lnTo>
                  <a:lnTo>
                    <a:pt x="496" y="613"/>
                  </a:lnTo>
                  <a:lnTo>
                    <a:pt x="514" y="644"/>
                  </a:lnTo>
                  <a:lnTo>
                    <a:pt x="536" y="676"/>
                  </a:lnTo>
                  <a:lnTo>
                    <a:pt x="561" y="707"/>
                  </a:lnTo>
                  <a:lnTo>
                    <a:pt x="595" y="735"/>
                  </a:lnTo>
                  <a:lnTo>
                    <a:pt x="632" y="761"/>
                  </a:lnTo>
                  <a:lnTo>
                    <a:pt x="675" y="780"/>
                  </a:lnTo>
                  <a:lnTo>
                    <a:pt x="675" y="865"/>
                  </a:lnTo>
                  <a:lnTo>
                    <a:pt x="614" y="851"/>
                  </a:lnTo>
                  <a:lnTo>
                    <a:pt x="561" y="828"/>
                  </a:lnTo>
                  <a:lnTo>
                    <a:pt x="514" y="800"/>
                  </a:lnTo>
                  <a:lnTo>
                    <a:pt x="473" y="768"/>
                  </a:lnTo>
                  <a:lnTo>
                    <a:pt x="439" y="733"/>
                  </a:lnTo>
                  <a:lnTo>
                    <a:pt x="408" y="698"/>
                  </a:lnTo>
                  <a:lnTo>
                    <a:pt x="384" y="660"/>
                  </a:lnTo>
                  <a:lnTo>
                    <a:pt x="364" y="627"/>
                  </a:lnTo>
                  <a:lnTo>
                    <a:pt x="349" y="595"/>
                  </a:lnTo>
                  <a:lnTo>
                    <a:pt x="337" y="569"/>
                  </a:lnTo>
                  <a:lnTo>
                    <a:pt x="329" y="548"/>
                  </a:lnTo>
                  <a:lnTo>
                    <a:pt x="325" y="534"/>
                  </a:lnTo>
                  <a:lnTo>
                    <a:pt x="323" y="530"/>
                  </a:lnTo>
                  <a:lnTo>
                    <a:pt x="325" y="526"/>
                  </a:lnTo>
                  <a:lnTo>
                    <a:pt x="335" y="516"/>
                  </a:lnTo>
                  <a:lnTo>
                    <a:pt x="350" y="502"/>
                  </a:lnTo>
                  <a:lnTo>
                    <a:pt x="372" y="485"/>
                  </a:lnTo>
                  <a:lnTo>
                    <a:pt x="400" y="463"/>
                  </a:lnTo>
                  <a:lnTo>
                    <a:pt x="433" y="441"/>
                  </a:lnTo>
                  <a:lnTo>
                    <a:pt x="473" y="420"/>
                  </a:lnTo>
                  <a:lnTo>
                    <a:pt x="516" y="400"/>
                  </a:lnTo>
                  <a:lnTo>
                    <a:pt x="565" y="382"/>
                  </a:lnTo>
                  <a:lnTo>
                    <a:pt x="618" y="368"/>
                  </a:lnTo>
                  <a:lnTo>
                    <a:pt x="675" y="359"/>
                  </a:lnTo>
                  <a:close/>
                  <a:moveTo>
                    <a:pt x="707" y="248"/>
                  </a:moveTo>
                  <a:lnTo>
                    <a:pt x="770" y="250"/>
                  </a:lnTo>
                  <a:lnTo>
                    <a:pt x="827" y="260"/>
                  </a:lnTo>
                  <a:lnTo>
                    <a:pt x="882" y="274"/>
                  </a:lnTo>
                  <a:lnTo>
                    <a:pt x="933" y="296"/>
                  </a:lnTo>
                  <a:lnTo>
                    <a:pt x="981" y="319"/>
                  </a:lnTo>
                  <a:lnTo>
                    <a:pt x="1024" y="345"/>
                  </a:lnTo>
                  <a:lnTo>
                    <a:pt x="1063" y="372"/>
                  </a:lnTo>
                  <a:lnTo>
                    <a:pt x="1097" y="400"/>
                  </a:lnTo>
                  <a:lnTo>
                    <a:pt x="1126" y="426"/>
                  </a:lnTo>
                  <a:lnTo>
                    <a:pt x="1152" y="451"/>
                  </a:lnTo>
                  <a:lnTo>
                    <a:pt x="1172" y="471"/>
                  </a:lnTo>
                  <a:lnTo>
                    <a:pt x="1185" y="489"/>
                  </a:lnTo>
                  <a:lnTo>
                    <a:pt x="1195" y="499"/>
                  </a:lnTo>
                  <a:lnTo>
                    <a:pt x="1197" y="502"/>
                  </a:lnTo>
                  <a:lnTo>
                    <a:pt x="1193" y="506"/>
                  </a:lnTo>
                  <a:lnTo>
                    <a:pt x="1185" y="518"/>
                  </a:lnTo>
                  <a:lnTo>
                    <a:pt x="1170" y="538"/>
                  </a:lnTo>
                  <a:lnTo>
                    <a:pt x="1150" y="562"/>
                  </a:lnTo>
                  <a:lnTo>
                    <a:pt x="1126" y="587"/>
                  </a:lnTo>
                  <a:lnTo>
                    <a:pt x="1097" y="617"/>
                  </a:lnTo>
                  <a:lnTo>
                    <a:pt x="1065" y="648"/>
                  </a:lnTo>
                  <a:lnTo>
                    <a:pt x="1028" y="680"/>
                  </a:lnTo>
                  <a:lnTo>
                    <a:pt x="988" y="709"/>
                  </a:lnTo>
                  <a:lnTo>
                    <a:pt x="947" y="737"/>
                  </a:lnTo>
                  <a:lnTo>
                    <a:pt x="904" y="761"/>
                  </a:lnTo>
                  <a:lnTo>
                    <a:pt x="859" y="778"/>
                  </a:lnTo>
                  <a:lnTo>
                    <a:pt x="811" y="790"/>
                  </a:lnTo>
                  <a:lnTo>
                    <a:pt x="762" y="794"/>
                  </a:lnTo>
                  <a:lnTo>
                    <a:pt x="717" y="790"/>
                  </a:lnTo>
                  <a:lnTo>
                    <a:pt x="675" y="780"/>
                  </a:lnTo>
                  <a:lnTo>
                    <a:pt x="675" y="451"/>
                  </a:lnTo>
                  <a:lnTo>
                    <a:pt x="715" y="459"/>
                  </a:lnTo>
                  <a:lnTo>
                    <a:pt x="746" y="469"/>
                  </a:lnTo>
                  <a:lnTo>
                    <a:pt x="774" y="485"/>
                  </a:lnTo>
                  <a:lnTo>
                    <a:pt x="796" y="504"/>
                  </a:lnTo>
                  <a:lnTo>
                    <a:pt x="817" y="528"/>
                  </a:lnTo>
                  <a:lnTo>
                    <a:pt x="837" y="558"/>
                  </a:lnTo>
                  <a:lnTo>
                    <a:pt x="859" y="591"/>
                  </a:lnTo>
                  <a:lnTo>
                    <a:pt x="882" y="633"/>
                  </a:lnTo>
                  <a:lnTo>
                    <a:pt x="1038" y="502"/>
                  </a:lnTo>
                  <a:lnTo>
                    <a:pt x="1034" y="499"/>
                  </a:lnTo>
                  <a:lnTo>
                    <a:pt x="1024" y="487"/>
                  </a:lnTo>
                  <a:lnTo>
                    <a:pt x="1008" y="471"/>
                  </a:lnTo>
                  <a:lnTo>
                    <a:pt x="985" y="451"/>
                  </a:lnTo>
                  <a:lnTo>
                    <a:pt x="957" y="430"/>
                  </a:lnTo>
                  <a:lnTo>
                    <a:pt x="924" y="406"/>
                  </a:lnTo>
                  <a:lnTo>
                    <a:pt x="884" y="386"/>
                  </a:lnTo>
                  <a:lnTo>
                    <a:pt x="839" y="370"/>
                  </a:lnTo>
                  <a:lnTo>
                    <a:pt x="790" y="359"/>
                  </a:lnTo>
                  <a:lnTo>
                    <a:pt x="734" y="355"/>
                  </a:lnTo>
                  <a:lnTo>
                    <a:pt x="675" y="359"/>
                  </a:lnTo>
                  <a:lnTo>
                    <a:pt x="675" y="250"/>
                  </a:lnTo>
                  <a:lnTo>
                    <a:pt x="707" y="248"/>
                  </a:lnTo>
                  <a:close/>
                  <a:moveTo>
                    <a:pt x="675" y="162"/>
                  </a:moveTo>
                  <a:lnTo>
                    <a:pt x="675" y="250"/>
                  </a:lnTo>
                  <a:lnTo>
                    <a:pt x="603" y="260"/>
                  </a:lnTo>
                  <a:lnTo>
                    <a:pt x="536" y="276"/>
                  </a:lnTo>
                  <a:lnTo>
                    <a:pt x="475" y="296"/>
                  </a:lnTo>
                  <a:lnTo>
                    <a:pt x="419" y="321"/>
                  </a:lnTo>
                  <a:lnTo>
                    <a:pt x="370" y="349"/>
                  </a:lnTo>
                  <a:lnTo>
                    <a:pt x="327" y="378"/>
                  </a:lnTo>
                  <a:lnTo>
                    <a:pt x="289" y="408"/>
                  </a:lnTo>
                  <a:lnTo>
                    <a:pt x="258" y="435"/>
                  </a:lnTo>
                  <a:lnTo>
                    <a:pt x="232" y="461"/>
                  </a:lnTo>
                  <a:lnTo>
                    <a:pt x="211" y="483"/>
                  </a:lnTo>
                  <a:lnTo>
                    <a:pt x="197" y="500"/>
                  </a:lnTo>
                  <a:lnTo>
                    <a:pt x="187" y="512"/>
                  </a:lnTo>
                  <a:lnTo>
                    <a:pt x="185" y="516"/>
                  </a:lnTo>
                  <a:lnTo>
                    <a:pt x="187" y="522"/>
                  </a:lnTo>
                  <a:lnTo>
                    <a:pt x="191" y="534"/>
                  </a:lnTo>
                  <a:lnTo>
                    <a:pt x="199" y="554"/>
                  </a:lnTo>
                  <a:lnTo>
                    <a:pt x="211" y="581"/>
                  </a:lnTo>
                  <a:lnTo>
                    <a:pt x="224" y="611"/>
                  </a:lnTo>
                  <a:lnTo>
                    <a:pt x="244" y="646"/>
                  </a:lnTo>
                  <a:lnTo>
                    <a:pt x="266" y="684"/>
                  </a:lnTo>
                  <a:lnTo>
                    <a:pt x="293" y="723"/>
                  </a:lnTo>
                  <a:lnTo>
                    <a:pt x="325" y="765"/>
                  </a:lnTo>
                  <a:lnTo>
                    <a:pt x="360" y="804"/>
                  </a:lnTo>
                  <a:lnTo>
                    <a:pt x="400" y="841"/>
                  </a:lnTo>
                  <a:lnTo>
                    <a:pt x="445" y="877"/>
                  </a:lnTo>
                  <a:lnTo>
                    <a:pt x="494" y="906"/>
                  </a:lnTo>
                  <a:lnTo>
                    <a:pt x="549" y="934"/>
                  </a:lnTo>
                  <a:lnTo>
                    <a:pt x="610" y="954"/>
                  </a:lnTo>
                  <a:lnTo>
                    <a:pt x="675" y="966"/>
                  </a:lnTo>
                  <a:lnTo>
                    <a:pt x="675" y="1058"/>
                  </a:lnTo>
                  <a:lnTo>
                    <a:pt x="595" y="1046"/>
                  </a:lnTo>
                  <a:lnTo>
                    <a:pt x="522" y="1027"/>
                  </a:lnTo>
                  <a:lnTo>
                    <a:pt x="453" y="1001"/>
                  </a:lnTo>
                  <a:lnTo>
                    <a:pt x="390" y="969"/>
                  </a:lnTo>
                  <a:lnTo>
                    <a:pt x="331" y="932"/>
                  </a:lnTo>
                  <a:lnTo>
                    <a:pt x="280" y="893"/>
                  </a:lnTo>
                  <a:lnTo>
                    <a:pt x="232" y="849"/>
                  </a:lnTo>
                  <a:lnTo>
                    <a:pt x="189" y="806"/>
                  </a:lnTo>
                  <a:lnTo>
                    <a:pt x="152" y="761"/>
                  </a:lnTo>
                  <a:lnTo>
                    <a:pt x="118" y="717"/>
                  </a:lnTo>
                  <a:lnTo>
                    <a:pt x="89" y="674"/>
                  </a:lnTo>
                  <a:lnTo>
                    <a:pt x="65" y="633"/>
                  </a:lnTo>
                  <a:lnTo>
                    <a:pt x="43" y="597"/>
                  </a:lnTo>
                  <a:lnTo>
                    <a:pt x="28" y="564"/>
                  </a:lnTo>
                  <a:lnTo>
                    <a:pt x="16" y="536"/>
                  </a:lnTo>
                  <a:lnTo>
                    <a:pt x="6" y="516"/>
                  </a:lnTo>
                  <a:lnTo>
                    <a:pt x="2" y="502"/>
                  </a:lnTo>
                  <a:lnTo>
                    <a:pt x="0" y="499"/>
                  </a:lnTo>
                  <a:lnTo>
                    <a:pt x="4" y="495"/>
                  </a:lnTo>
                  <a:lnTo>
                    <a:pt x="14" y="485"/>
                  </a:lnTo>
                  <a:lnTo>
                    <a:pt x="32" y="469"/>
                  </a:lnTo>
                  <a:lnTo>
                    <a:pt x="55" y="449"/>
                  </a:lnTo>
                  <a:lnTo>
                    <a:pt x="85" y="426"/>
                  </a:lnTo>
                  <a:lnTo>
                    <a:pt x="118" y="400"/>
                  </a:lnTo>
                  <a:lnTo>
                    <a:pt x="158" y="370"/>
                  </a:lnTo>
                  <a:lnTo>
                    <a:pt x="203" y="341"/>
                  </a:lnTo>
                  <a:lnTo>
                    <a:pt x="250" y="311"/>
                  </a:lnTo>
                  <a:lnTo>
                    <a:pt x="303" y="282"/>
                  </a:lnTo>
                  <a:lnTo>
                    <a:pt x="358" y="252"/>
                  </a:lnTo>
                  <a:lnTo>
                    <a:pt x="417" y="227"/>
                  </a:lnTo>
                  <a:lnTo>
                    <a:pt x="478" y="205"/>
                  </a:lnTo>
                  <a:lnTo>
                    <a:pt x="542" y="185"/>
                  </a:lnTo>
                  <a:lnTo>
                    <a:pt x="608" y="171"/>
                  </a:lnTo>
                  <a:lnTo>
                    <a:pt x="675" y="162"/>
                  </a:lnTo>
                  <a:close/>
                  <a:moveTo>
                    <a:pt x="675" y="0"/>
                  </a:moveTo>
                  <a:lnTo>
                    <a:pt x="1810" y="0"/>
                  </a:lnTo>
                  <a:lnTo>
                    <a:pt x="1810" y="1200"/>
                  </a:lnTo>
                  <a:lnTo>
                    <a:pt x="675" y="1200"/>
                  </a:lnTo>
                  <a:lnTo>
                    <a:pt x="675" y="1058"/>
                  </a:lnTo>
                  <a:lnTo>
                    <a:pt x="748" y="1062"/>
                  </a:lnTo>
                  <a:lnTo>
                    <a:pt x="819" y="1060"/>
                  </a:lnTo>
                  <a:lnTo>
                    <a:pt x="894" y="1052"/>
                  </a:lnTo>
                  <a:lnTo>
                    <a:pt x="977" y="1038"/>
                  </a:lnTo>
                  <a:lnTo>
                    <a:pt x="1061" y="1021"/>
                  </a:lnTo>
                  <a:lnTo>
                    <a:pt x="1148" y="1001"/>
                  </a:lnTo>
                  <a:lnTo>
                    <a:pt x="1235" y="975"/>
                  </a:lnTo>
                  <a:lnTo>
                    <a:pt x="1321" y="946"/>
                  </a:lnTo>
                  <a:lnTo>
                    <a:pt x="1404" y="914"/>
                  </a:lnTo>
                  <a:lnTo>
                    <a:pt x="1483" y="879"/>
                  </a:lnTo>
                  <a:lnTo>
                    <a:pt x="1554" y="841"/>
                  </a:lnTo>
                  <a:lnTo>
                    <a:pt x="1619" y="802"/>
                  </a:lnTo>
                  <a:lnTo>
                    <a:pt x="1674" y="763"/>
                  </a:lnTo>
                  <a:lnTo>
                    <a:pt x="1658" y="749"/>
                  </a:lnTo>
                  <a:lnTo>
                    <a:pt x="1634" y="733"/>
                  </a:lnTo>
                  <a:lnTo>
                    <a:pt x="1605" y="717"/>
                  </a:lnTo>
                  <a:lnTo>
                    <a:pt x="1573" y="700"/>
                  </a:lnTo>
                  <a:lnTo>
                    <a:pt x="1540" y="682"/>
                  </a:lnTo>
                  <a:lnTo>
                    <a:pt x="1510" y="664"/>
                  </a:lnTo>
                  <a:lnTo>
                    <a:pt x="1485" y="648"/>
                  </a:lnTo>
                  <a:lnTo>
                    <a:pt x="1467" y="636"/>
                  </a:lnTo>
                  <a:lnTo>
                    <a:pt x="1404" y="690"/>
                  </a:lnTo>
                  <a:lnTo>
                    <a:pt x="1341" y="741"/>
                  </a:lnTo>
                  <a:lnTo>
                    <a:pt x="1276" y="788"/>
                  </a:lnTo>
                  <a:lnTo>
                    <a:pt x="1209" y="832"/>
                  </a:lnTo>
                  <a:lnTo>
                    <a:pt x="1140" y="871"/>
                  </a:lnTo>
                  <a:lnTo>
                    <a:pt x="1067" y="904"/>
                  </a:lnTo>
                  <a:lnTo>
                    <a:pt x="992" y="932"/>
                  </a:lnTo>
                  <a:lnTo>
                    <a:pt x="914" y="954"/>
                  </a:lnTo>
                  <a:lnTo>
                    <a:pt x="831" y="966"/>
                  </a:lnTo>
                  <a:lnTo>
                    <a:pt x="744" y="969"/>
                  </a:lnTo>
                  <a:lnTo>
                    <a:pt x="709" y="969"/>
                  </a:lnTo>
                  <a:lnTo>
                    <a:pt x="675" y="966"/>
                  </a:lnTo>
                  <a:lnTo>
                    <a:pt x="675" y="865"/>
                  </a:lnTo>
                  <a:lnTo>
                    <a:pt x="715" y="871"/>
                  </a:lnTo>
                  <a:lnTo>
                    <a:pt x="758" y="873"/>
                  </a:lnTo>
                  <a:lnTo>
                    <a:pt x="815" y="869"/>
                  </a:lnTo>
                  <a:lnTo>
                    <a:pt x="870" y="859"/>
                  </a:lnTo>
                  <a:lnTo>
                    <a:pt x="925" y="841"/>
                  </a:lnTo>
                  <a:lnTo>
                    <a:pt x="979" y="820"/>
                  </a:lnTo>
                  <a:lnTo>
                    <a:pt x="1030" y="794"/>
                  </a:lnTo>
                  <a:lnTo>
                    <a:pt x="1079" y="767"/>
                  </a:lnTo>
                  <a:lnTo>
                    <a:pt x="1126" y="735"/>
                  </a:lnTo>
                  <a:lnTo>
                    <a:pt x="1172" y="701"/>
                  </a:lnTo>
                  <a:lnTo>
                    <a:pt x="1213" y="670"/>
                  </a:lnTo>
                  <a:lnTo>
                    <a:pt x="1250" y="636"/>
                  </a:lnTo>
                  <a:lnTo>
                    <a:pt x="1284" y="605"/>
                  </a:lnTo>
                  <a:lnTo>
                    <a:pt x="1315" y="577"/>
                  </a:lnTo>
                  <a:lnTo>
                    <a:pt x="1339" y="550"/>
                  </a:lnTo>
                  <a:lnTo>
                    <a:pt x="1361" y="530"/>
                  </a:lnTo>
                  <a:lnTo>
                    <a:pt x="1374" y="512"/>
                  </a:lnTo>
                  <a:lnTo>
                    <a:pt x="1384" y="502"/>
                  </a:lnTo>
                  <a:lnTo>
                    <a:pt x="1386" y="499"/>
                  </a:lnTo>
                  <a:lnTo>
                    <a:pt x="1384" y="495"/>
                  </a:lnTo>
                  <a:lnTo>
                    <a:pt x="1374" y="483"/>
                  </a:lnTo>
                  <a:lnTo>
                    <a:pt x="1359" y="465"/>
                  </a:lnTo>
                  <a:lnTo>
                    <a:pt x="1339" y="443"/>
                  </a:lnTo>
                  <a:lnTo>
                    <a:pt x="1311" y="418"/>
                  </a:lnTo>
                  <a:lnTo>
                    <a:pt x="1280" y="388"/>
                  </a:lnTo>
                  <a:lnTo>
                    <a:pt x="1242" y="357"/>
                  </a:lnTo>
                  <a:lnTo>
                    <a:pt x="1201" y="325"/>
                  </a:lnTo>
                  <a:lnTo>
                    <a:pt x="1154" y="292"/>
                  </a:lnTo>
                  <a:lnTo>
                    <a:pt x="1103" y="262"/>
                  </a:lnTo>
                  <a:lnTo>
                    <a:pt x="1048" y="233"/>
                  </a:lnTo>
                  <a:lnTo>
                    <a:pt x="987" y="207"/>
                  </a:lnTo>
                  <a:lnTo>
                    <a:pt x="924" y="187"/>
                  </a:lnTo>
                  <a:lnTo>
                    <a:pt x="855" y="171"/>
                  </a:lnTo>
                  <a:lnTo>
                    <a:pt x="782" y="162"/>
                  </a:lnTo>
                  <a:lnTo>
                    <a:pt x="707" y="160"/>
                  </a:lnTo>
                  <a:lnTo>
                    <a:pt x="675" y="162"/>
                  </a:lnTo>
                  <a:lnTo>
                    <a:pt x="675" y="0"/>
                  </a:lnTo>
                  <a:close/>
                </a:path>
              </a:pathLst>
            </a:custGeom>
            <a:solidFill>
              <a:srgbClr val="76B9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github.com/NVIDIA/gbm-bench"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www.tracxpoint.com/"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en.wikipedia.org/wiki/Gartner" TargetMode="External"/><Relationship Id="rId2" Type="http://schemas.openxmlformats.org/officeDocument/2006/relationships/slide" Target="../slides/slide26.xml"/><Relationship Id="rId1" Type="http://schemas.openxmlformats.org/officeDocument/2006/relationships/notesMaster" Target="../notesMasters/notesMaster1.xml"/><Relationship Id="rId6" Type="http://schemas.openxmlformats.org/officeDocument/2006/relationships/hyperlink" Target="http://semiengineering.com/foundries-vs-osats/" TargetMode="External"/><Relationship Id="rId5" Type="http://schemas.openxmlformats.org/officeDocument/2006/relationships/hyperlink" Target="https://en.wikipedia.org/wiki/ASE_Group" TargetMode="External"/><Relationship Id="rId4" Type="http://schemas.openxmlformats.org/officeDocument/2006/relationships/hyperlink" Target="https://en.wikipedia.org/wiki/ASE_Group#cite_note-8" TargetMode="Externa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www.theegg.com/seo/korea/naver-seo-guide-understanding-the-korean-search-engine/" TargetMode="External"/><Relationship Id="rId2" Type="http://schemas.openxmlformats.org/officeDocument/2006/relationships/slide" Target="../slides/slide27.xml"/><Relationship Id="rId1" Type="http://schemas.openxmlformats.org/officeDocument/2006/relationships/notesMaster" Target="../notesMasters/notesMaster1.xml"/><Relationship Id="rId5" Type="http://schemas.openxmlformats.org/officeDocument/2006/relationships/hyperlink" Target="http://www.businesskorea.co.kr/news/articleView.html?idxno=30000" TargetMode="External"/><Relationship Id="rId4" Type="http://schemas.openxmlformats.org/officeDocument/2006/relationships/hyperlink" Target="http://www.koreaherald.com/view.php?ud=20180624000197" TargetMode="Externa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3"/>
        <p:cNvGrpSpPr/>
        <p:nvPr/>
      </p:nvGrpSpPr>
      <p:grpSpPr>
        <a:xfrm>
          <a:off x="0" y="0"/>
          <a:ext cx="0" cy="0"/>
          <a:chOff x="0" y="0"/>
          <a:chExt cx="0" cy="0"/>
        </a:xfrm>
      </p:grpSpPr>
      <p:sp>
        <p:nvSpPr>
          <p:cNvPr id="2274" name="Google Shape;2274;g9f01d088fb_2_337: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75" name="Google Shape;2275;g9f01d088fb_2_337: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Autofit/>
          </a:bodyPr>
          <a:lstStyle/>
          <a:p>
            <a:pPr marL="0" lvl="0" indent="0" algn="l" rtl="0">
              <a:spcBef>
                <a:spcPts val="0"/>
              </a:spcBef>
              <a:spcAft>
                <a:spcPts val="0"/>
              </a:spcAft>
              <a:buNone/>
            </a:pPr>
            <a:r>
              <a:rPr lang="en-US" dirty="0"/>
              <a:t>Today, we’re going to be talking about Production Model Deployment. It takes a lot of patience and dedication to develop a machine learning model, and it turns out, making that model available to hundreds, thousands, or even millions of users can be an equally interesting challenge. It’s a lot like putting on a theatrical performance. Our models tend to work with other tools and actors to put on a live show, and demanding audiences expect a quality performance. If the stage front is our application that our audience interacts with, then there are a variety of engineers that work backstage to ensure that the show must go on.</a:t>
            </a:r>
            <a:endParaRPr dirty="0"/>
          </a:p>
        </p:txBody>
      </p:sp>
      <p:sp>
        <p:nvSpPr>
          <p:cNvPr id="2276" name="Google Shape;2276;g9f01d088fb_2_337:notes"/>
          <p:cNvSpPr txBox="1">
            <a:spLocks noGrp="1"/>
          </p:cNvSpPr>
          <p:nvPr>
            <p:ph type="sldNum" idx="12"/>
          </p:nvPr>
        </p:nvSpPr>
        <p:spPr>
          <a:xfrm>
            <a:off x="3663170" y="8829967"/>
            <a:ext cx="3037840" cy="464820"/>
          </a:xfrm>
          <a:prstGeom prst="rect">
            <a:avLst/>
          </a:prstGeom>
          <a:noFill/>
          <a:ln>
            <a:noFill/>
          </a:ln>
        </p:spPr>
        <p:txBody>
          <a:bodyPr spcFirstLastPara="1" wrap="square" lIns="93175" tIns="46575" rIns="93175" bIns="46575" anchor="ctr" anchorCtr="0">
            <a:noAutofit/>
          </a:bodyPr>
          <a:lstStyle/>
          <a:p>
            <a:pPr marL="0" lvl="0" indent="0" algn="r" rtl="0">
              <a:spcBef>
                <a:spcPts val="0"/>
              </a:spcBef>
              <a:spcAft>
                <a:spcPts val="0"/>
              </a:spcAft>
              <a:buNone/>
            </a:pPr>
            <a:fld id="{00000000-1234-1234-1234-123412341234}" type="slidenum">
              <a:rPr lang="en-US">
                <a:solidFill>
                  <a:srgbClr val="000000"/>
                </a:solidFill>
              </a:rPr>
              <a:t>1</a:t>
            </a:fld>
            <a:endParaRPr>
              <a:solidFill>
                <a:srgbClr val="000000"/>
              </a:solidFil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5"/>
        <p:cNvGrpSpPr/>
        <p:nvPr/>
      </p:nvGrpSpPr>
      <p:grpSpPr>
        <a:xfrm>
          <a:off x="0" y="0"/>
          <a:ext cx="0" cy="0"/>
          <a:chOff x="0" y="0"/>
          <a:chExt cx="0" cy="0"/>
        </a:xfrm>
      </p:grpSpPr>
      <p:sp>
        <p:nvSpPr>
          <p:cNvPr id="2796" name="Google Shape;2796;ge5f8a1850c_7_348: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97" name="Google Shape;2797;ge5f8a1850c_7_348: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Autofit/>
          </a:bodyPr>
          <a:lstStyle/>
          <a:p>
            <a:pPr marL="0" lvl="0" indent="0" algn="l" rtl="0">
              <a:spcBef>
                <a:spcPts val="0"/>
              </a:spcBef>
              <a:spcAft>
                <a:spcPts val="0"/>
              </a:spcAft>
              <a:buNone/>
            </a:pPr>
            <a:r>
              <a:rPr lang="en-US" dirty="0"/>
              <a:t>The larger the model and the more users, the higher the benefit of using GPUs for machine learning inference. In the above graphs, we’ve compared the cost and latency of a production machine learning BERT model using </a:t>
            </a:r>
            <a:r>
              <a:rPr lang="en-US" dirty="0" err="1"/>
              <a:t>PyTorch</a:t>
            </a:r>
            <a:r>
              <a:rPr lang="en-US" dirty="0"/>
              <a:t>. The cost is averaged over millions of queries and is based on the price to rent the respective hardware on the cloud. Not only do GPUs provide hundreds of times better Total Cost Ownership, but they’re also significantly faster at processing requests. This is critical for industries like online retail where a fraction of a second could be the difference between a user purchasing a product or not.</a:t>
            </a:r>
            <a:endParaRPr dirty="0"/>
          </a:p>
        </p:txBody>
      </p:sp>
      <p:sp>
        <p:nvSpPr>
          <p:cNvPr id="2798" name="Google Shape;2798;ge5f8a1850c_7_348:notes"/>
          <p:cNvSpPr txBox="1">
            <a:spLocks noGrp="1"/>
          </p:cNvSpPr>
          <p:nvPr>
            <p:ph type="sldNum" idx="12"/>
          </p:nvPr>
        </p:nvSpPr>
        <p:spPr>
          <a:xfrm>
            <a:off x="3663170" y="8829967"/>
            <a:ext cx="3037840" cy="464820"/>
          </a:xfrm>
          <a:prstGeom prst="rect">
            <a:avLst/>
          </a:prstGeom>
          <a:noFill/>
          <a:ln>
            <a:noFill/>
          </a:ln>
        </p:spPr>
        <p:txBody>
          <a:bodyPr spcFirstLastPara="1" wrap="square" lIns="93175" tIns="46575" rIns="93175" bIns="46575" anchor="ctr" anchorCtr="0">
            <a:noAutofit/>
          </a:bodyPr>
          <a:lstStyle/>
          <a:p>
            <a:pPr marL="0" marR="0" lvl="0" indent="0" algn="r" rtl="0">
              <a:lnSpc>
                <a:spcPct val="100000"/>
              </a:lnSpc>
              <a:spcBef>
                <a:spcPts val="0"/>
              </a:spcBef>
              <a:spcAft>
                <a:spcPts val="0"/>
              </a:spcAft>
              <a:buClr>
                <a:srgbClr val="000000"/>
              </a:buClr>
              <a:buSzPts val="1100"/>
              <a:buFont typeface="Trebuchet MS"/>
              <a:buNone/>
            </a:pPr>
            <a:fld id="{00000000-1234-1234-1234-123412341234}" type="slidenum">
              <a:rPr lang="en-US" sz="1100" b="0" i="0" u="none" strike="noStrike" cap="none">
                <a:solidFill>
                  <a:srgbClr val="000000"/>
                </a:solidFill>
                <a:latin typeface="Trebuchet MS"/>
                <a:ea typeface="Trebuchet MS"/>
                <a:cs typeface="Trebuchet MS"/>
                <a:sym typeface="Trebuchet MS"/>
              </a:rPr>
              <a:t>10</a:t>
            </a:fld>
            <a:endParaRPr sz="1100" b="0" i="0" u="none" strike="noStrike" cap="none">
              <a:solidFill>
                <a:srgbClr val="000000"/>
              </a:solidFill>
              <a:latin typeface="Trebuchet MS"/>
              <a:ea typeface="Trebuchet MS"/>
              <a:cs typeface="Trebuchet MS"/>
              <a:sym typeface="Trebuchet M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a few other helpful features of Triton we’d like to note.</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100" b="0" i="0" u="none" strike="noStrike" cap="none" smtClean="0">
                <a:solidFill>
                  <a:schemeClr val="dk1"/>
                </a:solidFill>
                <a:latin typeface="Trebuchet MS"/>
                <a:ea typeface="Trebuchet MS"/>
                <a:cs typeface="Trebuchet MS"/>
                <a:sym typeface="Trebuchet MS"/>
              </a:rPr>
              <a:t>11</a:t>
            </a:fld>
            <a:endParaRPr lang="en-US" sz="1100" b="0" i="0" u="none" strike="noStrike" cap="none">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17851205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2"/>
        <p:cNvGrpSpPr/>
        <p:nvPr/>
      </p:nvGrpSpPr>
      <p:grpSpPr>
        <a:xfrm>
          <a:off x="0" y="0"/>
          <a:ext cx="0" cy="0"/>
          <a:chOff x="0" y="0"/>
          <a:chExt cx="0" cy="0"/>
        </a:xfrm>
      </p:grpSpPr>
      <p:sp>
        <p:nvSpPr>
          <p:cNvPr id="2633" name="Google Shape;2633;ge5f8a1850c_2_736:notes"/>
          <p:cNvSpPr txBox="1">
            <a:spLocks noGrp="1"/>
          </p:cNvSpPr>
          <p:nvPr>
            <p:ph type="body" idx="1"/>
          </p:nvPr>
        </p:nvSpPr>
        <p:spPr>
          <a:xfrm>
            <a:off x="657225" y="4205514"/>
            <a:ext cx="5257800" cy="3984172"/>
          </a:xfrm>
          <a:prstGeom prst="rect">
            <a:avLst/>
          </a:prstGeom>
          <a:noFill/>
          <a:ln>
            <a:noFill/>
          </a:ln>
        </p:spPr>
        <p:txBody>
          <a:bodyPr spcFirstLastPara="1" wrap="square" lIns="87825" tIns="43900" rIns="87825" bIns="43900" anchor="t" anchorCtr="0">
            <a:noAutofit/>
          </a:bodyPr>
          <a:lstStyle/>
          <a:p>
            <a:pPr marL="273050" lvl="0" indent="0" algn="l" rtl="0">
              <a:lnSpc>
                <a:spcPct val="90000"/>
              </a:lnSpc>
              <a:spcBef>
                <a:spcPts val="1000"/>
              </a:spcBef>
              <a:spcAft>
                <a:spcPts val="0"/>
              </a:spcAft>
              <a:buClr>
                <a:schemeClr val="dk1"/>
              </a:buClr>
              <a:buSzPts val="1300"/>
              <a:buFont typeface="Trebuchet MS"/>
              <a:buNone/>
            </a:pPr>
            <a:r>
              <a:rPr lang="en-US" sz="1300" dirty="0"/>
              <a:t>Triton’s Model Navigator has a number of tools useful for deployment. For instance, it can convert a </a:t>
            </a:r>
            <a:r>
              <a:rPr lang="en-US" sz="1300" dirty="0" err="1"/>
              <a:t>PyTorch</a:t>
            </a:r>
            <a:r>
              <a:rPr lang="en-US" sz="1300" dirty="0"/>
              <a:t> </a:t>
            </a:r>
            <a:r>
              <a:rPr lang="en-US" sz="1300" dirty="0" err="1"/>
              <a:t>TorchScript</a:t>
            </a:r>
            <a:r>
              <a:rPr lang="en-US" sz="1300" dirty="0"/>
              <a:t> model into an ONNX model and visa versa. It can also automate the model analyzer to compare multiple configurations for a model and selects the best one. It can also generate a Helm Chart to deploy a model with a cloud provider that supports Kubernetes. </a:t>
            </a:r>
          </a:p>
          <a:p>
            <a:pPr marL="273050" lvl="0" indent="0" algn="l" rtl="0">
              <a:lnSpc>
                <a:spcPct val="90000"/>
              </a:lnSpc>
              <a:spcBef>
                <a:spcPts val="1000"/>
              </a:spcBef>
              <a:spcAft>
                <a:spcPts val="0"/>
              </a:spcAft>
              <a:buClr>
                <a:schemeClr val="dk1"/>
              </a:buClr>
              <a:buSzPts val="1300"/>
              <a:buFont typeface="Trebuchet MS"/>
              <a:buNone/>
            </a:pPr>
            <a:endParaRPr lang="en-US" sz="1300" dirty="0"/>
          </a:p>
          <a:p>
            <a:pPr marL="723900" lvl="0" indent="-450850" algn="l" rtl="0">
              <a:lnSpc>
                <a:spcPct val="90000"/>
              </a:lnSpc>
              <a:spcBef>
                <a:spcPts val="1000"/>
              </a:spcBef>
              <a:spcAft>
                <a:spcPts val="0"/>
              </a:spcAft>
              <a:buClr>
                <a:schemeClr val="dk1"/>
              </a:buClr>
              <a:buSzPts val="1300"/>
              <a:buFont typeface="Trebuchet MS"/>
              <a:buAutoNum type="arabicPeriod"/>
            </a:pPr>
            <a:r>
              <a:rPr lang="en-US" sz="1300" dirty="0"/>
              <a:t>Specify latency/memory/throughput constraint</a:t>
            </a:r>
            <a:endParaRPr sz="1300" dirty="0"/>
          </a:p>
          <a:p>
            <a:pPr marL="723900" lvl="0" indent="-450850" algn="l" rtl="0">
              <a:lnSpc>
                <a:spcPct val="90000"/>
              </a:lnSpc>
              <a:spcBef>
                <a:spcPts val="0"/>
              </a:spcBef>
              <a:spcAft>
                <a:spcPts val="0"/>
              </a:spcAft>
              <a:buClr>
                <a:schemeClr val="dk1"/>
              </a:buClr>
              <a:buSzPts val="1300"/>
              <a:buFont typeface="Trebuchet MS"/>
              <a:buAutoNum type="arabicPeriod"/>
            </a:pPr>
            <a:r>
              <a:rPr lang="en-US" sz="1300" dirty="0"/>
              <a:t>Specify range of configurations to sweep through - batch size, number of model instances, etc.</a:t>
            </a:r>
            <a:endParaRPr sz="1300" dirty="0"/>
          </a:p>
          <a:p>
            <a:pPr marL="723900" lvl="0" indent="-450850" algn="l" rtl="0">
              <a:lnSpc>
                <a:spcPct val="90000"/>
              </a:lnSpc>
              <a:spcBef>
                <a:spcPts val="0"/>
              </a:spcBef>
              <a:spcAft>
                <a:spcPts val="0"/>
              </a:spcAft>
              <a:buClr>
                <a:schemeClr val="dk1"/>
              </a:buClr>
              <a:buSzPts val="1300"/>
              <a:buFont typeface="Trebuchet MS"/>
              <a:buAutoNum type="arabicPeriod"/>
            </a:pPr>
            <a:r>
              <a:rPr lang="en-US" sz="1300" dirty="0"/>
              <a:t>Model analyzer automatically runs through each configuration and finds the optimal ones that maximizes performance under constraints</a:t>
            </a:r>
            <a:endParaRPr sz="1300" dirty="0"/>
          </a:p>
          <a:p>
            <a:pPr marL="723900" lvl="0" indent="-450850" algn="l" rtl="0">
              <a:lnSpc>
                <a:spcPct val="90000"/>
              </a:lnSpc>
              <a:spcBef>
                <a:spcPts val="0"/>
              </a:spcBef>
              <a:spcAft>
                <a:spcPts val="0"/>
              </a:spcAft>
              <a:buClr>
                <a:schemeClr val="dk1"/>
              </a:buClr>
              <a:buSzPts val="1300"/>
              <a:buFont typeface="Trebuchet MS"/>
              <a:buAutoNum type="arabicPeriod"/>
            </a:pPr>
            <a:r>
              <a:rPr lang="en-US" sz="1300" dirty="0"/>
              <a:t>Generates performance charts to help visualize the throughput vs. latency vs. memory tradeoffs</a:t>
            </a:r>
            <a:endParaRPr sz="1300" dirty="0"/>
          </a:p>
          <a:p>
            <a:pPr marL="0" lvl="0" indent="0" algn="l" rtl="0">
              <a:lnSpc>
                <a:spcPct val="100000"/>
              </a:lnSpc>
              <a:spcBef>
                <a:spcPts val="300"/>
              </a:spcBef>
              <a:spcAft>
                <a:spcPts val="0"/>
              </a:spcAft>
              <a:buClr>
                <a:schemeClr val="dk1"/>
              </a:buClr>
              <a:buSzPts val="1700"/>
              <a:buFont typeface="Trebuchet MS"/>
              <a:buNone/>
            </a:pPr>
            <a:endParaRPr sz="1300" dirty="0"/>
          </a:p>
        </p:txBody>
      </p:sp>
      <p:sp>
        <p:nvSpPr>
          <p:cNvPr id="2634" name="Google Shape;2634;ge5f8a1850c_2_736:notes"/>
          <p:cNvSpPr>
            <a:spLocks noGrp="1" noRot="1" noChangeAspect="1"/>
          </p:cNvSpPr>
          <p:nvPr>
            <p:ph type="sldImg" idx="2"/>
          </p:nvPr>
        </p:nvSpPr>
        <p:spPr>
          <a:xfrm>
            <a:off x="334963" y="663575"/>
            <a:ext cx="5902325" cy="3321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8"/>
        <p:cNvGrpSpPr/>
        <p:nvPr/>
      </p:nvGrpSpPr>
      <p:grpSpPr>
        <a:xfrm>
          <a:off x="0" y="0"/>
          <a:ext cx="0" cy="0"/>
          <a:chOff x="0" y="0"/>
          <a:chExt cx="0" cy="0"/>
        </a:xfrm>
      </p:grpSpPr>
      <p:sp>
        <p:nvSpPr>
          <p:cNvPr id="2609" name="Google Shape;2609;ge5f8a1850c_2_714:notes"/>
          <p:cNvSpPr>
            <a:spLocks noGrp="1" noRot="1" noChangeAspect="1"/>
          </p:cNvSpPr>
          <p:nvPr>
            <p:ph type="sldImg" idx="2"/>
          </p:nvPr>
        </p:nvSpPr>
        <p:spPr>
          <a:xfrm>
            <a:off x="334963" y="663575"/>
            <a:ext cx="5902325" cy="3321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10" name="Google Shape;2610;ge5f8a1850c_2_714:notes"/>
          <p:cNvSpPr txBox="1">
            <a:spLocks noGrp="1"/>
          </p:cNvSpPr>
          <p:nvPr>
            <p:ph type="body" idx="1"/>
          </p:nvPr>
        </p:nvSpPr>
        <p:spPr>
          <a:xfrm>
            <a:off x="657225" y="4205514"/>
            <a:ext cx="5257800" cy="3984172"/>
          </a:xfrm>
          <a:prstGeom prst="rect">
            <a:avLst/>
          </a:prstGeom>
          <a:noFill/>
          <a:ln>
            <a:noFill/>
          </a:ln>
        </p:spPr>
        <p:txBody>
          <a:bodyPr spcFirstLastPara="1" wrap="square" lIns="87925" tIns="87925" rIns="87925" bIns="87925" anchor="t" anchorCtr="0">
            <a:noAutofit/>
          </a:bodyPr>
          <a:lstStyle/>
          <a:p>
            <a:pPr marL="0" lvl="0" indent="0" algn="l" rtl="0">
              <a:spcBef>
                <a:spcPts val="0"/>
              </a:spcBef>
              <a:spcAft>
                <a:spcPts val="0"/>
              </a:spcAft>
              <a:buClr>
                <a:schemeClr val="dk1"/>
              </a:buClr>
              <a:buSzPts val="1100"/>
              <a:buFont typeface="Trebuchet MS"/>
              <a:buNone/>
            </a:pPr>
            <a:r>
              <a:rPr lang="en-US" sz="1300" dirty="0"/>
              <a:t>Triton isn’t just for neural networks. It also supports the Rapids Forest Inference Library (FIL) in order to productionize </a:t>
            </a:r>
            <a:r>
              <a:rPr lang="en-US" sz="1300" dirty="0" err="1"/>
              <a:t>XGBoost</a:t>
            </a:r>
            <a:r>
              <a:rPr lang="en-US" sz="1300" dirty="0"/>
              <a:t>, </a:t>
            </a:r>
            <a:r>
              <a:rPr lang="en-US" sz="1300" dirty="0" err="1"/>
              <a:t>LightGBM</a:t>
            </a:r>
            <a:r>
              <a:rPr lang="en-US" sz="1300" dirty="0"/>
              <a:t> and </a:t>
            </a:r>
            <a:r>
              <a:rPr lang="en-US" sz="1300" dirty="0" err="1"/>
              <a:t>RandomForest</a:t>
            </a:r>
            <a:r>
              <a:rPr lang="en-US" sz="1300" dirty="0"/>
              <a:t> models.</a:t>
            </a:r>
          </a:p>
          <a:p>
            <a:pPr marL="0" lvl="0" indent="0" algn="l" rtl="0">
              <a:spcBef>
                <a:spcPts val="0"/>
              </a:spcBef>
              <a:spcAft>
                <a:spcPts val="0"/>
              </a:spcAft>
              <a:buClr>
                <a:schemeClr val="dk1"/>
              </a:buClr>
              <a:buSzPts val="1100"/>
              <a:buFont typeface="Trebuchet MS"/>
              <a:buNone/>
            </a:pPr>
            <a:endParaRPr sz="1300" dirty="0"/>
          </a:p>
          <a:p>
            <a:pPr marL="368300" lvl="0" indent="-266700" algn="l" rtl="0">
              <a:lnSpc>
                <a:spcPct val="90000"/>
              </a:lnSpc>
              <a:spcBef>
                <a:spcPts val="0"/>
              </a:spcBef>
              <a:spcAft>
                <a:spcPts val="0"/>
              </a:spcAft>
              <a:buClr>
                <a:schemeClr val="dk1"/>
              </a:buClr>
              <a:buSzPts val="1200"/>
              <a:buFont typeface="Trebuchet MS"/>
              <a:buChar char="●"/>
            </a:pPr>
            <a:r>
              <a:rPr lang="en-US" sz="1300" dirty="0">
                <a:solidFill>
                  <a:schemeClr val="dk1"/>
                </a:solidFill>
                <a:latin typeface="Trebuchet MS"/>
                <a:ea typeface="Trebuchet MS"/>
                <a:cs typeface="Trebuchet MS"/>
                <a:sym typeface="Trebuchet MS"/>
              </a:rPr>
              <a:t>Conversion scripts provided in FIL backend</a:t>
            </a:r>
            <a:endParaRPr sz="1300" dirty="0"/>
          </a:p>
          <a:p>
            <a:pPr marL="0" lvl="0" indent="0" algn="l" rtl="0">
              <a:spcBef>
                <a:spcPts val="1000"/>
              </a:spcBef>
              <a:spcAft>
                <a:spcPts val="0"/>
              </a:spcAft>
              <a:buClr>
                <a:schemeClr val="dk1"/>
              </a:buClr>
              <a:buSzPts val="1100"/>
              <a:buFont typeface="Trebuchet MS"/>
              <a:buNone/>
            </a:pPr>
            <a:endParaRPr sz="1300" dirty="0"/>
          </a:p>
          <a:p>
            <a:pPr marL="0" lvl="0" indent="0" algn="l" rtl="0">
              <a:spcBef>
                <a:spcPts val="0"/>
              </a:spcBef>
              <a:spcAft>
                <a:spcPts val="0"/>
              </a:spcAft>
              <a:buClr>
                <a:schemeClr val="dk1"/>
              </a:buClr>
              <a:buSzPts val="1100"/>
              <a:buFont typeface="Trebuchet MS"/>
              <a:buNone/>
            </a:pPr>
            <a:r>
              <a:rPr lang="en-US" sz="1300" dirty="0"/>
              <a:t>DGX-1, 2x E5-2698 v4 @ 2.20GHz, V100-32GB, using FIL BATCH_REORG algo, 1000 trees, </a:t>
            </a:r>
            <a:r>
              <a:rPr lang="en-US" sz="1300" dirty="0" err="1"/>
              <a:t>max_depth</a:t>
            </a:r>
            <a:r>
              <a:rPr lang="en-US" sz="1300" dirty="0"/>
              <a:t>=10</a:t>
            </a:r>
            <a:endParaRPr sz="1300" dirty="0"/>
          </a:p>
          <a:p>
            <a:pPr marL="0" lvl="0" indent="0" algn="l" rtl="0">
              <a:spcBef>
                <a:spcPts val="0"/>
              </a:spcBef>
              <a:spcAft>
                <a:spcPts val="0"/>
              </a:spcAft>
              <a:buClr>
                <a:schemeClr val="dk1"/>
              </a:buClr>
              <a:buSzPts val="1100"/>
              <a:buFont typeface="Trebuchet MS"/>
              <a:buNone/>
            </a:pPr>
            <a:r>
              <a:rPr lang="en-US" sz="1300" dirty="0"/>
              <a:t>Trained in </a:t>
            </a:r>
            <a:r>
              <a:rPr lang="en-US" sz="1300" dirty="0" err="1"/>
              <a:t>XGBoost</a:t>
            </a:r>
            <a:r>
              <a:rPr lang="en-US" sz="1300" dirty="0"/>
              <a:t> using data from </a:t>
            </a:r>
            <a:r>
              <a:rPr lang="en-US" sz="1300" u="sng" dirty="0">
                <a:solidFill>
                  <a:schemeClr val="hlink"/>
                </a:solidFill>
                <a:latin typeface="Arial"/>
                <a:ea typeface="Arial"/>
                <a:cs typeface="Arial"/>
                <a:sym typeface="Arial"/>
                <a:hlinkClick r:id="rId3"/>
              </a:rPr>
              <a:t>https://github.com/NVIDIA/gbm-bench</a:t>
            </a:r>
            <a:endParaRPr sz="1300" dirty="0"/>
          </a:p>
          <a:p>
            <a:pPr marL="0" lvl="0" indent="0" algn="l" rtl="0">
              <a:spcBef>
                <a:spcPts val="0"/>
              </a:spcBef>
              <a:spcAft>
                <a:spcPts val="0"/>
              </a:spcAft>
              <a:buClr>
                <a:schemeClr val="dk1"/>
              </a:buClr>
              <a:buSzPts val="1100"/>
              <a:buFont typeface="Trebuchet MS"/>
              <a:buNone/>
            </a:pPr>
            <a:r>
              <a:rPr lang="en-US" sz="1300" dirty="0"/>
              <a:t>Release 0.9</a:t>
            </a:r>
            <a:endParaRPr sz="1300" dirty="0"/>
          </a:p>
        </p:txBody>
      </p:sp>
      <p:sp>
        <p:nvSpPr>
          <p:cNvPr id="2611" name="Google Shape;2611;ge5f8a1850c_2_714:notes"/>
          <p:cNvSpPr txBox="1">
            <a:spLocks noGrp="1"/>
          </p:cNvSpPr>
          <p:nvPr>
            <p:ph type="sldNum" idx="12"/>
          </p:nvPr>
        </p:nvSpPr>
        <p:spPr>
          <a:xfrm>
            <a:off x="3434222" y="8409493"/>
            <a:ext cx="2847975" cy="442686"/>
          </a:xfrm>
          <a:prstGeom prst="rect">
            <a:avLst/>
          </a:prstGeom>
          <a:noFill/>
          <a:ln>
            <a:noFill/>
          </a:ln>
        </p:spPr>
        <p:txBody>
          <a:bodyPr spcFirstLastPara="1" wrap="square" lIns="86175" tIns="86175" rIns="86175" bIns="86175" anchor="ctr" anchorCtr="0">
            <a:noAutofit/>
          </a:bodyPr>
          <a:lstStyle/>
          <a:p>
            <a:pPr marL="0" marR="0" lvl="0" indent="0" algn="l" rtl="0">
              <a:lnSpc>
                <a:spcPct val="100000"/>
              </a:lnSpc>
              <a:spcBef>
                <a:spcPts val="0"/>
              </a:spcBef>
              <a:spcAft>
                <a:spcPts val="0"/>
              </a:spcAft>
              <a:buClr>
                <a:srgbClr val="000000"/>
              </a:buClr>
              <a:buSzPts val="1300"/>
              <a:buFont typeface="Arial"/>
              <a:buNone/>
            </a:pPr>
            <a:fld id="{00000000-1234-1234-1234-123412341234}" type="slidenum">
              <a:rPr lang="en-US" sz="1300" b="0" i="0" u="none" strike="noStrike" cap="none">
                <a:solidFill>
                  <a:srgbClr val="000000"/>
                </a:solidFill>
                <a:latin typeface="Trebuchet MS"/>
                <a:ea typeface="Trebuchet MS"/>
                <a:cs typeface="Trebuchet MS"/>
                <a:sym typeface="Trebuchet MS"/>
              </a:rPr>
              <a:t>13</a:t>
            </a:fld>
            <a:endParaRPr sz="1300" b="0" i="0" u="none" strike="noStrike" cap="none">
              <a:solidFill>
                <a:srgbClr val="000000"/>
              </a:solidFill>
              <a:latin typeface="Trebuchet MS"/>
              <a:ea typeface="Trebuchet MS"/>
              <a:cs typeface="Trebuchet MS"/>
              <a:sym typeface="Trebuchet M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0"/>
        <p:cNvGrpSpPr/>
        <p:nvPr/>
      </p:nvGrpSpPr>
      <p:grpSpPr>
        <a:xfrm>
          <a:off x="0" y="0"/>
          <a:ext cx="0" cy="0"/>
          <a:chOff x="0" y="0"/>
          <a:chExt cx="0" cy="0"/>
        </a:xfrm>
      </p:grpSpPr>
      <p:sp>
        <p:nvSpPr>
          <p:cNvPr id="2641" name="Google Shape;2641;ge5f8a1850c_2_743:notes"/>
          <p:cNvSpPr>
            <a:spLocks noGrp="1" noRot="1" noChangeAspect="1"/>
          </p:cNvSpPr>
          <p:nvPr>
            <p:ph type="sldImg" idx="2"/>
          </p:nvPr>
        </p:nvSpPr>
        <p:spPr>
          <a:xfrm>
            <a:off x="334963" y="663575"/>
            <a:ext cx="5902325" cy="3321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42" name="Google Shape;2642;ge5f8a1850c_2_743:notes"/>
          <p:cNvSpPr txBox="1">
            <a:spLocks noGrp="1"/>
          </p:cNvSpPr>
          <p:nvPr>
            <p:ph type="body" idx="1"/>
          </p:nvPr>
        </p:nvSpPr>
        <p:spPr>
          <a:xfrm>
            <a:off x="657225" y="4205514"/>
            <a:ext cx="5257800" cy="3984172"/>
          </a:xfrm>
          <a:prstGeom prst="rect">
            <a:avLst/>
          </a:prstGeom>
          <a:noFill/>
          <a:ln>
            <a:noFill/>
          </a:ln>
        </p:spPr>
        <p:txBody>
          <a:bodyPr spcFirstLastPara="1" wrap="square" lIns="87825" tIns="43900" rIns="87825" bIns="43900" anchor="t" anchorCtr="0">
            <a:noAutofit/>
          </a:bodyPr>
          <a:lstStyle/>
          <a:p>
            <a:pPr marL="0" lvl="0" indent="0" algn="l" rtl="0">
              <a:spcBef>
                <a:spcPts val="0"/>
              </a:spcBef>
              <a:spcAft>
                <a:spcPts val="0"/>
              </a:spcAft>
              <a:buClr>
                <a:schemeClr val="dk1"/>
              </a:buClr>
              <a:buSzPts val="1100"/>
              <a:buFont typeface="Trebuchet MS"/>
              <a:buNone/>
            </a:pPr>
            <a:r>
              <a:rPr lang="en-US" sz="1300" dirty="0"/>
              <a:t>This day in age, computers take on many shapes and sizes. Triton is available on all Jetson platforms, NVIDA’s AI on the edge devices.</a:t>
            </a:r>
            <a:endParaRPr sz="1300" dirty="0"/>
          </a:p>
        </p:txBody>
      </p:sp>
      <p:sp>
        <p:nvSpPr>
          <p:cNvPr id="2643" name="Google Shape;2643;ge5f8a1850c_2_743:notes"/>
          <p:cNvSpPr txBox="1">
            <a:spLocks noGrp="1"/>
          </p:cNvSpPr>
          <p:nvPr>
            <p:ph type="sldNum" idx="12"/>
          </p:nvPr>
        </p:nvSpPr>
        <p:spPr>
          <a:xfrm>
            <a:off x="3434222" y="8409493"/>
            <a:ext cx="2847975" cy="442686"/>
          </a:xfrm>
          <a:prstGeom prst="rect">
            <a:avLst/>
          </a:prstGeom>
          <a:noFill/>
          <a:ln>
            <a:noFill/>
          </a:ln>
        </p:spPr>
        <p:txBody>
          <a:bodyPr spcFirstLastPara="1" wrap="square" lIns="87825" tIns="43900" rIns="87825" bIns="43900" anchor="ctr" anchorCtr="0">
            <a:noAutofit/>
          </a:bodyPr>
          <a:lstStyle/>
          <a:p>
            <a:pPr marL="0" marR="0" lvl="0" indent="0" algn="r" rtl="0">
              <a:lnSpc>
                <a:spcPct val="100000"/>
              </a:lnSpc>
              <a:spcBef>
                <a:spcPts val="0"/>
              </a:spcBef>
              <a:spcAft>
                <a:spcPts val="0"/>
              </a:spcAft>
              <a:buClr>
                <a:srgbClr val="000000"/>
              </a:buClr>
              <a:buSzPts val="1300"/>
              <a:buFont typeface="Trebuchet MS"/>
              <a:buNone/>
            </a:pPr>
            <a:fld id="{00000000-1234-1234-1234-123412341234}" type="slidenum">
              <a:rPr lang="en-US" sz="1300" b="0" i="0" u="none" strike="noStrike" cap="none">
                <a:solidFill>
                  <a:srgbClr val="000000"/>
                </a:solidFill>
                <a:latin typeface="Trebuchet MS"/>
                <a:ea typeface="Trebuchet MS"/>
                <a:cs typeface="Trebuchet MS"/>
                <a:sym typeface="Trebuchet MS"/>
              </a:rPr>
              <a:t>14</a:t>
            </a:fld>
            <a:endParaRPr sz="1300" b="0" i="0" u="none" strike="noStrike" cap="none">
              <a:solidFill>
                <a:srgbClr val="000000"/>
              </a:solidFill>
              <a:latin typeface="Trebuchet MS"/>
              <a:ea typeface="Trebuchet MS"/>
              <a:cs typeface="Trebuchet MS"/>
              <a:sym typeface="Trebuchet M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it’s time to put the theory to practice. In the hands-on lab, we’ll be interacting with an up and running Triton server.</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100" b="0" i="0" u="none" strike="noStrike" cap="none" smtClean="0">
                <a:solidFill>
                  <a:schemeClr val="dk1"/>
                </a:solidFill>
                <a:latin typeface="Trebuchet MS"/>
                <a:ea typeface="Trebuchet MS"/>
                <a:cs typeface="Trebuchet MS"/>
                <a:sym typeface="Trebuchet MS"/>
              </a:rPr>
              <a:t>15</a:t>
            </a:fld>
            <a:endParaRPr lang="en-US" sz="1100" b="0" i="0" u="none" strike="noStrike" cap="none">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2735481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0"/>
        <p:cNvGrpSpPr/>
        <p:nvPr/>
      </p:nvGrpSpPr>
      <p:grpSpPr>
        <a:xfrm>
          <a:off x="0" y="0"/>
          <a:ext cx="0" cy="0"/>
          <a:chOff x="0" y="0"/>
          <a:chExt cx="0" cy="0"/>
        </a:xfrm>
      </p:grpSpPr>
      <p:sp>
        <p:nvSpPr>
          <p:cNvPr id="2641" name="Google Shape;2641;ge5f8a1850c_2_743:notes"/>
          <p:cNvSpPr>
            <a:spLocks noGrp="1" noRot="1" noChangeAspect="1"/>
          </p:cNvSpPr>
          <p:nvPr>
            <p:ph type="sldImg" idx="2"/>
          </p:nvPr>
        </p:nvSpPr>
        <p:spPr>
          <a:xfrm>
            <a:off x="334963" y="663575"/>
            <a:ext cx="5902325" cy="3321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42" name="Google Shape;2642;ge5f8a1850c_2_743:notes"/>
          <p:cNvSpPr txBox="1">
            <a:spLocks noGrp="1"/>
          </p:cNvSpPr>
          <p:nvPr>
            <p:ph type="body" idx="1"/>
          </p:nvPr>
        </p:nvSpPr>
        <p:spPr>
          <a:xfrm>
            <a:off x="657225" y="4205514"/>
            <a:ext cx="5257800" cy="3984172"/>
          </a:xfrm>
          <a:prstGeom prst="rect">
            <a:avLst/>
          </a:prstGeom>
          <a:noFill/>
          <a:ln>
            <a:noFill/>
          </a:ln>
        </p:spPr>
        <p:txBody>
          <a:bodyPr spcFirstLastPara="1" wrap="square" lIns="87825" tIns="43900" rIns="87825" bIns="43900" anchor="t" anchorCtr="0">
            <a:noAutofit/>
          </a:bodyPr>
          <a:lstStyle/>
          <a:p>
            <a:pPr marL="0" lvl="0" indent="0" algn="l" rtl="0">
              <a:spcBef>
                <a:spcPts val="0"/>
              </a:spcBef>
              <a:spcAft>
                <a:spcPts val="0"/>
              </a:spcAft>
              <a:buClr>
                <a:schemeClr val="dk1"/>
              </a:buClr>
              <a:buSzPts val="1100"/>
              <a:buFont typeface="Trebuchet MS"/>
              <a:buNone/>
            </a:pPr>
            <a:r>
              <a:rPr lang="en-US" sz="1300" dirty="0"/>
              <a:t>The lab is divided </a:t>
            </a:r>
            <a:r>
              <a:rPr lang="en-US" sz="1300"/>
              <a:t>into 7 </a:t>
            </a:r>
            <a:r>
              <a:rPr lang="en-US" sz="1300" dirty="0" err="1"/>
              <a:t>Jupyter</a:t>
            </a:r>
            <a:r>
              <a:rPr lang="en-US" sz="1300" dirty="0"/>
              <a:t> Notebooks.</a:t>
            </a:r>
          </a:p>
          <a:p>
            <a:pPr marL="0" lvl="0" indent="0" algn="l" rtl="0">
              <a:spcBef>
                <a:spcPts val="0"/>
              </a:spcBef>
              <a:spcAft>
                <a:spcPts val="0"/>
              </a:spcAft>
              <a:buClr>
                <a:schemeClr val="dk1"/>
              </a:buClr>
              <a:buSzPts val="1100"/>
              <a:buFont typeface="Trebuchet MS"/>
              <a:buNone/>
            </a:pPr>
            <a:endParaRPr lang="en-US" sz="1300" dirty="0"/>
          </a:p>
          <a:p>
            <a:pPr marL="0" lvl="0" indent="0" algn="l" rtl="0">
              <a:spcBef>
                <a:spcPts val="0"/>
              </a:spcBef>
              <a:spcAft>
                <a:spcPts val="0"/>
              </a:spcAft>
              <a:buClr>
                <a:schemeClr val="dk1"/>
              </a:buClr>
              <a:buSzPts val="1100"/>
              <a:buFont typeface="Trebuchet MS"/>
              <a:buNone/>
            </a:pPr>
            <a:r>
              <a:rPr lang="en-US" sz="1300" dirty="0"/>
              <a:t>First, we’ll look at how Triton is deployed using Docker. Second, we’ll see how to deploy a simple </a:t>
            </a:r>
            <a:r>
              <a:rPr lang="en-US" sz="1300" dirty="0" err="1"/>
              <a:t>Pytorch</a:t>
            </a:r>
            <a:r>
              <a:rPr lang="en-US" sz="1300" dirty="0"/>
              <a:t> Model to production using configuration files.</a:t>
            </a:r>
          </a:p>
          <a:p>
            <a:pPr marL="0" lvl="0" indent="0" algn="l" rtl="0">
              <a:spcBef>
                <a:spcPts val="0"/>
              </a:spcBef>
              <a:spcAft>
                <a:spcPts val="0"/>
              </a:spcAft>
              <a:buClr>
                <a:schemeClr val="dk1"/>
              </a:buClr>
              <a:buSzPts val="1100"/>
              <a:buFont typeface="Trebuchet MS"/>
              <a:buNone/>
            </a:pPr>
            <a:r>
              <a:rPr lang="en-US" sz="1300" dirty="0"/>
              <a:t>In the third notebook, we’ll deploy the significantly more complicated </a:t>
            </a:r>
            <a:r>
              <a:rPr lang="en-US" sz="1300" dirty="0" err="1"/>
              <a:t>HuggingFace</a:t>
            </a:r>
            <a:r>
              <a:rPr lang="en-US" sz="1300" dirty="0"/>
              <a:t> Model. Then, in the fourth notebook, we’ll observe framework differences as we deploy a TensorFlow Model. Don’t worry if you’re not familiar with all the machine learning frameworks. Today, we’re more concerned with taking an already trained model and deploying it. However, if you do have a framework preference, we’ll show how to convert one model to another framework in the fifth notebook. There, we will learn how to convert from ONNX to </a:t>
            </a:r>
            <a:r>
              <a:rPr lang="en-US" sz="1300" dirty="0" err="1"/>
              <a:t>TensorRT</a:t>
            </a:r>
            <a:r>
              <a:rPr lang="en-US" sz="1300" dirty="0"/>
              <a:t>.</a:t>
            </a:r>
          </a:p>
          <a:p>
            <a:pPr marL="0" lvl="0" indent="0" algn="l" rtl="0">
              <a:spcBef>
                <a:spcPts val="0"/>
              </a:spcBef>
              <a:spcAft>
                <a:spcPts val="0"/>
              </a:spcAft>
              <a:buClr>
                <a:schemeClr val="dk1"/>
              </a:buClr>
              <a:buSzPts val="1100"/>
              <a:buFont typeface="Trebuchet MS"/>
              <a:buNone/>
            </a:pPr>
            <a:endParaRPr lang="en-US" sz="1300" dirty="0"/>
          </a:p>
          <a:p>
            <a:pPr marL="0" lvl="0" indent="0" algn="l" rtl="0">
              <a:spcBef>
                <a:spcPts val="0"/>
              </a:spcBef>
              <a:spcAft>
                <a:spcPts val="0"/>
              </a:spcAft>
              <a:buClr>
                <a:schemeClr val="dk1"/>
              </a:buClr>
              <a:buSzPts val="1100"/>
              <a:buFont typeface="Trebuchet MS"/>
              <a:buNone/>
            </a:pPr>
            <a:r>
              <a:rPr lang="en-US" sz="1300" dirty="0"/>
              <a:t>In the sixth notebook, we’ll look at how to optimize deployed models with the Model Analyzer and other tools, and finally, we will look at the metrics automatically provided by Triton.</a:t>
            </a:r>
            <a:endParaRPr sz="1300" dirty="0"/>
          </a:p>
        </p:txBody>
      </p:sp>
      <p:sp>
        <p:nvSpPr>
          <p:cNvPr id="2643" name="Google Shape;2643;ge5f8a1850c_2_743:notes"/>
          <p:cNvSpPr txBox="1">
            <a:spLocks noGrp="1"/>
          </p:cNvSpPr>
          <p:nvPr>
            <p:ph type="sldNum" idx="12"/>
          </p:nvPr>
        </p:nvSpPr>
        <p:spPr>
          <a:xfrm>
            <a:off x="3434222" y="8409493"/>
            <a:ext cx="2847975" cy="442686"/>
          </a:xfrm>
          <a:prstGeom prst="rect">
            <a:avLst/>
          </a:prstGeom>
          <a:noFill/>
          <a:ln>
            <a:noFill/>
          </a:ln>
        </p:spPr>
        <p:txBody>
          <a:bodyPr spcFirstLastPara="1" wrap="square" lIns="87825" tIns="43900" rIns="87825" bIns="43900" anchor="ctr" anchorCtr="0">
            <a:noAutofit/>
          </a:bodyPr>
          <a:lstStyle/>
          <a:p>
            <a:pPr marL="0" marR="0" lvl="0" indent="0" algn="r" rtl="0">
              <a:lnSpc>
                <a:spcPct val="100000"/>
              </a:lnSpc>
              <a:spcBef>
                <a:spcPts val="0"/>
              </a:spcBef>
              <a:spcAft>
                <a:spcPts val="0"/>
              </a:spcAft>
              <a:buClr>
                <a:srgbClr val="000000"/>
              </a:buClr>
              <a:buSzPts val="1300"/>
              <a:buFont typeface="Trebuchet MS"/>
              <a:buNone/>
            </a:pPr>
            <a:fld id="{00000000-1234-1234-1234-123412341234}" type="slidenum">
              <a:rPr lang="en-US" sz="1300" b="0" i="0" u="none" strike="noStrike" cap="none">
                <a:solidFill>
                  <a:srgbClr val="000000"/>
                </a:solidFill>
                <a:latin typeface="Trebuchet MS"/>
                <a:ea typeface="Trebuchet MS"/>
                <a:cs typeface="Trebuchet MS"/>
                <a:sym typeface="Trebuchet MS"/>
              </a:rPr>
              <a:t>16</a:t>
            </a:fld>
            <a:endParaRPr sz="1300" b="0" i="0" u="none" strike="noStrike" cap="none">
              <a:solidFill>
                <a:srgbClr val="000000"/>
              </a:solidFill>
              <a:latin typeface="Trebuchet MS"/>
              <a:ea typeface="Trebuchet MS"/>
              <a:cs typeface="Trebuchet MS"/>
              <a:sym typeface="Trebuchet MS"/>
            </a:endParaRPr>
          </a:p>
        </p:txBody>
      </p:sp>
    </p:spTree>
    <p:extLst>
      <p:ext uri="{BB962C8B-B14F-4D97-AF65-F5344CB8AC3E}">
        <p14:creationId xmlns:p14="http://schemas.microsoft.com/office/powerpoint/2010/main" val="35196208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3"/>
        <p:cNvGrpSpPr/>
        <p:nvPr/>
      </p:nvGrpSpPr>
      <p:grpSpPr>
        <a:xfrm>
          <a:off x="0" y="0"/>
          <a:ext cx="0" cy="0"/>
          <a:chOff x="0" y="0"/>
          <a:chExt cx="0" cy="0"/>
        </a:xfrm>
      </p:grpSpPr>
      <p:sp>
        <p:nvSpPr>
          <p:cNvPr id="2804" name="Google Shape;2804;g9f01d088fb_2_633: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05" name="Google Shape;2805;g9f01d088fb_2_633: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Autofit/>
          </a:bodyPr>
          <a:lstStyle/>
          <a:p>
            <a:pPr marL="0" lvl="0" indent="0" algn="l" rtl="0">
              <a:spcBef>
                <a:spcPts val="0"/>
              </a:spcBef>
              <a:spcAft>
                <a:spcPts val="0"/>
              </a:spcAft>
              <a:buNone/>
            </a:pPr>
            <a:r>
              <a:rPr lang="en-US" dirty="0"/>
              <a:t>We’re about to enter the hands-on portion of the lab, but before we part ways, just a couple more closing thoughts. The easier it is to understand a technology, the more reliable it will be. That’s why Triton is open source and viewable on GitHub. There is also a ready to go Docker container on NVIDIA GPU Cloud, or NGC. If you’re curious to see how other companies have used Triton, we have a list of Case Studies in the slide notes for this class.</a:t>
            </a:r>
            <a:endParaRPr dirty="0"/>
          </a:p>
        </p:txBody>
      </p:sp>
      <p:sp>
        <p:nvSpPr>
          <p:cNvPr id="2806" name="Google Shape;2806;g9f01d088fb_2_633:notes"/>
          <p:cNvSpPr txBox="1">
            <a:spLocks noGrp="1"/>
          </p:cNvSpPr>
          <p:nvPr>
            <p:ph type="sldNum" idx="12"/>
          </p:nvPr>
        </p:nvSpPr>
        <p:spPr>
          <a:xfrm>
            <a:off x="3663170" y="8829967"/>
            <a:ext cx="3037840" cy="464820"/>
          </a:xfrm>
          <a:prstGeom prst="rect">
            <a:avLst/>
          </a:prstGeom>
          <a:noFill/>
          <a:ln>
            <a:noFill/>
          </a:ln>
        </p:spPr>
        <p:txBody>
          <a:bodyPr spcFirstLastPara="1" wrap="square" lIns="93175" tIns="46575" rIns="93175" bIns="46575" anchor="ctr" anchorCtr="0">
            <a:noAutofit/>
          </a:bodyPr>
          <a:lstStyle/>
          <a:p>
            <a:pPr marL="0" lvl="0" indent="0" algn="r" rtl="0">
              <a:spcBef>
                <a:spcPts val="0"/>
              </a:spcBef>
              <a:spcAft>
                <a:spcPts val="0"/>
              </a:spcAft>
              <a:buNone/>
            </a:pPr>
            <a:fld id="{00000000-1234-1234-1234-123412341234}" type="slidenum">
              <a:rPr lang="en-US"/>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4"/>
        <p:cNvGrpSpPr/>
        <p:nvPr/>
      </p:nvGrpSpPr>
      <p:grpSpPr>
        <a:xfrm>
          <a:off x="0" y="0"/>
          <a:ext cx="0" cy="0"/>
          <a:chOff x="0" y="0"/>
          <a:chExt cx="0" cy="0"/>
        </a:xfrm>
      </p:grpSpPr>
      <p:sp>
        <p:nvSpPr>
          <p:cNvPr id="2835" name="Google Shape;2835;g9f01d088fb_2_663: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36" name="Google Shape;2836;g9f01d088fb_2_663: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Autofit/>
          </a:bodyPr>
          <a:lstStyle/>
          <a:p>
            <a:pPr marL="0" lvl="0" indent="0" algn="l" rtl="0">
              <a:spcBef>
                <a:spcPts val="0"/>
              </a:spcBef>
              <a:spcAft>
                <a:spcPts val="0"/>
              </a:spcAft>
              <a:buNone/>
            </a:pPr>
            <a:r>
              <a:rPr lang="en-US" sz="1100" u="none" strike="noStrike" dirty="0">
                <a:solidFill>
                  <a:schemeClr val="dk1"/>
                </a:solidFill>
                <a:latin typeface="Trebuchet MS"/>
                <a:ea typeface="Trebuchet MS"/>
                <a:cs typeface="Trebuchet MS"/>
                <a:sym typeface="Trebuchet MS"/>
              </a:rPr>
              <a:t>Ready to put on a show? </a:t>
            </a:r>
            <a:r>
              <a:rPr lang="en-US" sz="1100" u="none" strike="noStrike">
                <a:solidFill>
                  <a:schemeClr val="dk1"/>
                </a:solidFill>
                <a:latin typeface="Trebuchet MS"/>
                <a:ea typeface="Trebuchet MS"/>
                <a:cs typeface="Trebuchet MS"/>
                <a:sym typeface="Trebuchet MS"/>
              </a:rPr>
              <a:t>Time </a:t>
            </a:r>
            <a:r>
              <a:rPr lang="en-US" sz="1100" u="none" strike="noStrike" dirty="0">
                <a:solidFill>
                  <a:schemeClr val="dk1"/>
                </a:solidFill>
                <a:latin typeface="Trebuchet MS"/>
                <a:ea typeface="Trebuchet MS"/>
                <a:cs typeface="Trebuchet MS"/>
                <a:sym typeface="Trebuchet MS"/>
              </a:rPr>
              <a:t>to get coding. Good luck!</a:t>
            </a:r>
            <a:endParaRPr sz="1100" u="none" strike="noStrike" dirty="0">
              <a:solidFill>
                <a:schemeClr val="dk1"/>
              </a:solidFill>
              <a:latin typeface="Trebuchet MS"/>
              <a:ea typeface="Trebuchet MS"/>
              <a:cs typeface="Trebuchet MS"/>
              <a:sym typeface="Trebuchet MS"/>
            </a:endParaRPr>
          </a:p>
        </p:txBody>
      </p:sp>
      <p:sp>
        <p:nvSpPr>
          <p:cNvPr id="2837" name="Google Shape;2837;g9f01d088fb_2_663:notes"/>
          <p:cNvSpPr txBox="1">
            <a:spLocks noGrp="1"/>
          </p:cNvSpPr>
          <p:nvPr>
            <p:ph type="sldNum" idx="12"/>
          </p:nvPr>
        </p:nvSpPr>
        <p:spPr>
          <a:xfrm>
            <a:off x="3663170" y="8829967"/>
            <a:ext cx="3037840" cy="464820"/>
          </a:xfrm>
          <a:prstGeom prst="rect">
            <a:avLst/>
          </a:prstGeom>
          <a:noFill/>
          <a:ln>
            <a:noFill/>
          </a:ln>
        </p:spPr>
        <p:txBody>
          <a:bodyPr spcFirstLastPara="1" wrap="square" lIns="93175" tIns="46575" rIns="93175" bIns="46575" anchor="ctr" anchorCtr="0">
            <a:noAutofit/>
          </a:bodyPr>
          <a:lstStyle/>
          <a:p>
            <a:pPr marL="0" lvl="0" indent="0" algn="r" rtl="0">
              <a:spcBef>
                <a:spcPts val="0"/>
              </a:spcBef>
              <a:spcAft>
                <a:spcPts val="0"/>
              </a:spcAft>
              <a:buNone/>
            </a:pPr>
            <a:fld id="{00000000-1234-1234-1234-123412341234}" type="slidenum">
              <a:rPr lang="en-US"/>
              <a:t>18</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7"/>
        <p:cNvGrpSpPr/>
        <p:nvPr/>
      </p:nvGrpSpPr>
      <p:grpSpPr>
        <a:xfrm>
          <a:off x="0" y="0"/>
          <a:ext cx="0" cy="0"/>
          <a:chOff x="0" y="0"/>
          <a:chExt cx="0" cy="0"/>
        </a:xfrm>
      </p:grpSpPr>
      <p:sp>
        <p:nvSpPr>
          <p:cNvPr id="2758" name="Google Shape;2758;ge5f8a1850c_2_854:notes"/>
          <p:cNvSpPr>
            <a:spLocks noGrp="1" noRot="1" noChangeAspect="1"/>
          </p:cNvSpPr>
          <p:nvPr>
            <p:ph type="sldImg" idx="2"/>
          </p:nvPr>
        </p:nvSpPr>
        <p:spPr>
          <a:xfrm>
            <a:off x="334963" y="663575"/>
            <a:ext cx="5902325" cy="3321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59" name="Google Shape;2759;ge5f8a1850c_2_854:notes"/>
          <p:cNvSpPr txBox="1">
            <a:spLocks noGrp="1"/>
          </p:cNvSpPr>
          <p:nvPr>
            <p:ph type="body" idx="1"/>
          </p:nvPr>
        </p:nvSpPr>
        <p:spPr>
          <a:xfrm>
            <a:off x="657225" y="4205514"/>
            <a:ext cx="5257800" cy="3984172"/>
          </a:xfrm>
          <a:prstGeom prst="rect">
            <a:avLst/>
          </a:prstGeom>
          <a:noFill/>
          <a:ln>
            <a:noFill/>
          </a:ln>
        </p:spPr>
        <p:txBody>
          <a:bodyPr spcFirstLastPara="1" wrap="square" lIns="87925" tIns="87925" rIns="87925" bIns="87925" anchor="t" anchorCtr="0">
            <a:noAutofit/>
          </a:bodyPr>
          <a:lstStyle/>
          <a:p>
            <a:pPr marL="0" lvl="0" indent="0" algn="l" rtl="0">
              <a:spcBef>
                <a:spcPts val="0"/>
              </a:spcBef>
              <a:spcAft>
                <a:spcPts val="0"/>
              </a:spcAft>
              <a:buClr>
                <a:schemeClr val="dk1"/>
              </a:buClr>
              <a:buSzPts val="1100"/>
              <a:buFont typeface="Trebuchet MS"/>
              <a:buNone/>
            </a:pPr>
            <a:r>
              <a:rPr lang="en-US" sz="1300" dirty="0"/>
              <a:t>Add to next steps</a:t>
            </a:r>
            <a:endParaRPr sz="1300" dirty="0"/>
          </a:p>
        </p:txBody>
      </p:sp>
      <p:sp>
        <p:nvSpPr>
          <p:cNvPr id="2760" name="Google Shape;2760;ge5f8a1850c_2_854:notes"/>
          <p:cNvSpPr txBox="1">
            <a:spLocks noGrp="1"/>
          </p:cNvSpPr>
          <p:nvPr>
            <p:ph type="sldNum" idx="12"/>
          </p:nvPr>
        </p:nvSpPr>
        <p:spPr>
          <a:xfrm>
            <a:off x="3434222" y="8409493"/>
            <a:ext cx="2847975" cy="442686"/>
          </a:xfrm>
          <a:prstGeom prst="rect">
            <a:avLst/>
          </a:prstGeom>
          <a:noFill/>
          <a:ln>
            <a:noFill/>
          </a:ln>
        </p:spPr>
        <p:txBody>
          <a:bodyPr spcFirstLastPara="1" wrap="square" lIns="86175" tIns="86175" rIns="86175" bIns="86175" anchor="ctr" anchorCtr="0">
            <a:noAutofit/>
          </a:bodyPr>
          <a:lstStyle/>
          <a:p>
            <a:pPr marL="0" marR="0" lvl="0" indent="0" algn="l" rtl="0">
              <a:lnSpc>
                <a:spcPct val="100000"/>
              </a:lnSpc>
              <a:spcBef>
                <a:spcPts val="0"/>
              </a:spcBef>
              <a:spcAft>
                <a:spcPts val="0"/>
              </a:spcAft>
              <a:buClr>
                <a:srgbClr val="000000"/>
              </a:buClr>
              <a:buSzPts val="1300"/>
              <a:buFont typeface="Arial"/>
              <a:buNone/>
            </a:pPr>
            <a:fld id="{00000000-1234-1234-1234-123412341234}" type="slidenum">
              <a:rPr lang="en-US" sz="1300" b="0" i="0" u="none" strike="noStrike" cap="none">
                <a:solidFill>
                  <a:srgbClr val="000000"/>
                </a:solidFill>
                <a:latin typeface="Trebuchet MS"/>
                <a:ea typeface="Trebuchet MS"/>
                <a:cs typeface="Trebuchet MS"/>
                <a:sym typeface="Trebuchet MS"/>
              </a:rPr>
              <a:t>19</a:t>
            </a:fld>
            <a:endParaRPr sz="1300" b="0" i="0" u="none" strike="noStrike" cap="none">
              <a:solidFill>
                <a:srgbClr val="000000"/>
              </a:solidFill>
              <a:latin typeface="Trebuchet MS"/>
              <a:ea typeface="Trebuchet MS"/>
              <a:cs typeface="Trebuchet MS"/>
              <a:sym typeface="Trebuchet M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9"/>
        <p:cNvGrpSpPr/>
        <p:nvPr/>
      </p:nvGrpSpPr>
      <p:grpSpPr>
        <a:xfrm>
          <a:off x="0" y="0"/>
          <a:ext cx="0" cy="0"/>
          <a:chOff x="0" y="0"/>
          <a:chExt cx="0" cy="0"/>
        </a:xfrm>
      </p:grpSpPr>
      <p:sp>
        <p:nvSpPr>
          <p:cNvPr id="2840" name="Google Shape;2840;gb0aab3be4c_3_387:notes"/>
          <p:cNvSpPr txBox="1">
            <a:spLocks noGrp="1"/>
          </p:cNvSpPr>
          <p:nvPr>
            <p:ph type="body" idx="1"/>
          </p:nvPr>
        </p:nvSpPr>
        <p:spPr>
          <a:xfrm>
            <a:off x="701040" y="4415790"/>
            <a:ext cx="5608320" cy="4183380"/>
          </a:xfrm>
          <a:prstGeom prst="rect">
            <a:avLst/>
          </a:prstGeom>
        </p:spPr>
        <p:txBody>
          <a:bodyPr spcFirstLastPara="1" wrap="square" lIns="93175" tIns="46575" rIns="93175" bIns="46575" anchor="t" anchorCtr="0">
            <a:noAutofit/>
          </a:bodyPr>
          <a:lstStyle/>
          <a:p>
            <a:pPr marL="0" lvl="0" indent="0" algn="l" rtl="0">
              <a:spcBef>
                <a:spcPts val="330"/>
              </a:spcBef>
              <a:spcAft>
                <a:spcPts val="0"/>
              </a:spcAft>
              <a:buNone/>
            </a:pPr>
            <a:r>
              <a:rPr lang="en-US" dirty="0"/>
              <a:t>Let’s go over some of the backstage technicians that make the show possible.</a:t>
            </a:r>
          </a:p>
          <a:p>
            <a:pPr marL="0" lvl="0" indent="0" algn="l" rtl="0">
              <a:spcBef>
                <a:spcPts val="330"/>
              </a:spcBef>
              <a:spcAft>
                <a:spcPts val="0"/>
              </a:spcAft>
              <a:buNone/>
            </a:pPr>
            <a:endParaRPr lang="en-US" dirty="0"/>
          </a:p>
          <a:p>
            <a:pPr marL="0" lvl="0" indent="0" algn="l" rtl="0">
              <a:spcBef>
                <a:spcPts val="330"/>
              </a:spcBef>
              <a:spcAft>
                <a:spcPts val="0"/>
              </a:spcAft>
              <a:buNone/>
            </a:pPr>
            <a:r>
              <a:rPr lang="en-US" dirty="0"/>
              <a:t>There are Data Engineers who curate data for analysis. There are Machine Learning Engineers and Data Scientists who experiment with model architectures and training to make sure models are performant. There are also DevOps Engineers, people who specialize in deploying production code and applications. All of these people work together to form ML Ops, the operation of end-to-end model development and deployment.</a:t>
            </a:r>
          </a:p>
          <a:p>
            <a:pPr marL="0" lvl="0" indent="0" algn="l" rtl="0">
              <a:spcBef>
                <a:spcPts val="330"/>
              </a:spcBef>
              <a:spcAft>
                <a:spcPts val="0"/>
              </a:spcAft>
              <a:buNone/>
            </a:pPr>
            <a:endParaRPr lang="en-US" dirty="0"/>
          </a:p>
          <a:p>
            <a:pPr marL="0" lvl="0" indent="0" algn="l" rtl="0">
              <a:spcBef>
                <a:spcPts val="330"/>
              </a:spcBef>
              <a:spcAft>
                <a:spcPts val="0"/>
              </a:spcAft>
              <a:buNone/>
            </a:pPr>
            <a:r>
              <a:rPr lang="en-US" dirty="0"/>
              <a:t>Quite often, there is some overlap between these roles, and that’s intended. Each engineer can better optimize their work the better they understand the work of their teammates. This also adds to the model reliability as more people will have insight into finding a fix on the small chance something breaks in production.</a:t>
            </a:r>
          </a:p>
          <a:p>
            <a:pPr marL="0" lvl="0" indent="0" algn="l" rtl="0">
              <a:spcBef>
                <a:spcPts val="330"/>
              </a:spcBef>
              <a:spcAft>
                <a:spcPts val="0"/>
              </a:spcAft>
              <a:buNone/>
            </a:pPr>
            <a:endParaRPr lang="en-US" dirty="0"/>
          </a:p>
          <a:p>
            <a:pPr marL="0" lvl="0" indent="0" algn="l" rtl="0">
              <a:spcBef>
                <a:spcPts val="330"/>
              </a:spcBef>
              <a:spcAft>
                <a:spcPts val="0"/>
              </a:spcAft>
              <a:buNone/>
            </a:pPr>
            <a:r>
              <a:rPr lang="en-US" dirty="0"/>
              <a:t>Very large teams might have even more specialized roles such as Data Quality Engineers, Test Engineers, or Site Reliability Engineers.</a:t>
            </a:r>
          </a:p>
          <a:p>
            <a:pPr marL="0" lvl="0" indent="0" algn="l" rtl="0">
              <a:spcBef>
                <a:spcPts val="330"/>
              </a:spcBef>
              <a:spcAft>
                <a:spcPts val="0"/>
              </a:spcAft>
              <a:buNone/>
            </a:pPr>
            <a:endParaRPr dirty="0"/>
          </a:p>
        </p:txBody>
      </p:sp>
      <p:sp>
        <p:nvSpPr>
          <p:cNvPr id="2841" name="Google Shape;2841;gb0aab3be4c_3_387: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2"/>
        <p:cNvGrpSpPr/>
        <p:nvPr/>
      </p:nvGrpSpPr>
      <p:grpSpPr>
        <a:xfrm>
          <a:off x="0" y="0"/>
          <a:ext cx="0" cy="0"/>
          <a:chOff x="0" y="0"/>
          <a:chExt cx="0" cy="0"/>
        </a:xfrm>
      </p:grpSpPr>
      <p:sp>
        <p:nvSpPr>
          <p:cNvPr id="2743" name="Google Shape;2743;ge5f8a1850c_2_840:notes"/>
          <p:cNvSpPr>
            <a:spLocks noGrp="1" noRot="1" noChangeAspect="1"/>
          </p:cNvSpPr>
          <p:nvPr>
            <p:ph type="sldImg" idx="2"/>
          </p:nvPr>
        </p:nvSpPr>
        <p:spPr>
          <a:xfrm>
            <a:off x="334963" y="663575"/>
            <a:ext cx="5902325" cy="3321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44" name="Google Shape;2744;ge5f8a1850c_2_840:notes"/>
          <p:cNvSpPr txBox="1">
            <a:spLocks noGrp="1"/>
          </p:cNvSpPr>
          <p:nvPr>
            <p:ph type="body" idx="1"/>
          </p:nvPr>
        </p:nvSpPr>
        <p:spPr>
          <a:xfrm>
            <a:off x="657225" y="4205514"/>
            <a:ext cx="5257800" cy="3984172"/>
          </a:xfrm>
          <a:prstGeom prst="rect">
            <a:avLst/>
          </a:prstGeom>
          <a:noFill/>
          <a:ln>
            <a:noFill/>
          </a:ln>
        </p:spPr>
        <p:txBody>
          <a:bodyPr spcFirstLastPara="1" wrap="square" lIns="87925" tIns="87925" rIns="87925" bIns="87925" anchor="t" anchorCtr="0">
            <a:noAutofit/>
          </a:bodyPr>
          <a:lstStyle/>
          <a:p>
            <a:pPr marL="0" lvl="0" indent="0" algn="l" rtl="0">
              <a:spcBef>
                <a:spcPts val="0"/>
              </a:spcBef>
              <a:spcAft>
                <a:spcPts val="0"/>
              </a:spcAft>
              <a:buClr>
                <a:schemeClr val="dk1"/>
              </a:buClr>
              <a:buSzPts val="1100"/>
              <a:buFont typeface="Trebuchet MS"/>
              <a:buNone/>
            </a:pPr>
            <a:endParaRPr sz="130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7"/>
        <p:cNvGrpSpPr/>
        <p:nvPr/>
      </p:nvGrpSpPr>
      <p:grpSpPr>
        <a:xfrm>
          <a:off x="0" y="0"/>
          <a:ext cx="0" cy="0"/>
          <a:chOff x="0" y="0"/>
          <a:chExt cx="0" cy="0"/>
        </a:xfrm>
      </p:grpSpPr>
      <p:sp>
        <p:nvSpPr>
          <p:cNvPr id="2878" name="Google Shape;2878;gad34f10f80_2_661: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79" name="Google Shape;2879;gad34f10f80_2_661: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Autofit/>
          </a:bodyPr>
          <a:lstStyle/>
          <a:p>
            <a:pPr marL="0" lvl="0" indent="0" algn="l" rtl="0">
              <a:lnSpc>
                <a:spcPct val="80000"/>
              </a:lnSpc>
              <a:spcBef>
                <a:spcPts val="0"/>
              </a:spcBef>
              <a:spcAft>
                <a:spcPts val="0"/>
              </a:spcAft>
              <a:buNone/>
            </a:pPr>
            <a:r>
              <a:rPr lang="en-US" sz="870" dirty="0">
                <a:latin typeface="Trebuchet MS"/>
                <a:ea typeface="Trebuchet MS"/>
                <a:cs typeface="Trebuchet MS"/>
                <a:sym typeface="Trebuchet MS"/>
              </a:rPr>
              <a:t>Context: </a:t>
            </a:r>
            <a:endParaRPr sz="870" dirty="0"/>
          </a:p>
          <a:p>
            <a:pPr marL="0" lvl="0" indent="0" algn="l" rtl="0">
              <a:lnSpc>
                <a:spcPct val="80000"/>
              </a:lnSpc>
              <a:spcBef>
                <a:spcPts val="261"/>
              </a:spcBef>
              <a:spcAft>
                <a:spcPts val="0"/>
              </a:spcAft>
              <a:buNone/>
            </a:pPr>
            <a:r>
              <a:rPr lang="en-US" sz="870" dirty="0">
                <a:latin typeface="Trebuchet MS"/>
                <a:ea typeface="Trebuchet MS"/>
                <a:cs typeface="Trebuchet MS"/>
                <a:sym typeface="Trebuchet MS"/>
              </a:rPr>
              <a:t>1.Full offline reconstruction of neutrino events to study interactions, uses a multiple stage workflow</a:t>
            </a:r>
            <a:endParaRPr dirty="0"/>
          </a:p>
          <a:p>
            <a:pPr marL="0" lvl="0" indent="0" algn="l" rtl="0">
              <a:lnSpc>
                <a:spcPct val="80000"/>
              </a:lnSpc>
              <a:spcBef>
                <a:spcPts val="261"/>
              </a:spcBef>
              <a:spcAft>
                <a:spcPts val="0"/>
              </a:spcAft>
              <a:buNone/>
            </a:pPr>
            <a:r>
              <a:rPr lang="en-US" sz="870" dirty="0">
                <a:latin typeface="Trebuchet MS"/>
                <a:ea typeface="Trebuchet MS"/>
                <a:cs typeface="Trebuchet MS"/>
                <a:sym typeface="Trebuchet MS"/>
              </a:rPr>
              <a:t>2.Last stage uses ML to classify wire hits as being track-like, shower-like, or Michel electron-like</a:t>
            </a:r>
            <a:endParaRPr dirty="0"/>
          </a:p>
          <a:p>
            <a:pPr marL="0" lvl="0" indent="0" algn="l" rtl="0">
              <a:lnSpc>
                <a:spcPct val="80000"/>
              </a:lnSpc>
              <a:spcBef>
                <a:spcPts val="261"/>
              </a:spcBef>
              <a:spcAft>
                <a:spcPts val="0"/>
              </a:spcAft>
              <a:buNone/>
            </a:pPr>
            <a:r>
              <a:rPr lang="en-US" sz="870" dirty="0">
                <a:latin typeface="Trebuchet MS"/>
                <a:ea typeface="Trebuchet MS"/>
                <a:cs typeface="Trebuchet MS"/>
                <a:sym typeface="Trebuchet MS"/>
              </a:rPr>
              <a:t>3.The workflow processes 400 TB of images from hundreds of millions of neutrino events</a:t>
            </a:r>
            <a:endParaRPr dirty="0"/>
          </a:p>
          <a:p>
            <a:pPr marL="0" lvl="0" indent="0" algn="l" rtl="0">
              <a:lnSpc>
                <a:spcPct val="80000"/>
              </a:lnSpc>
              <a:spcBef>
                <a:spcPts val="261"/>
              </a:spcBef>
              <a:spcAft>
                <a:spcPts val="0"/>
              </a:spcAft>
              <a:buNone/>
            </a:pPr>
            <a:endParaRPr sz="870" dirty="0"/>
          </a:p>
          <a:p>
            <a:pPr marL="0" lvl="0" indent="0" algn="l" rtl="0">
              <a:lnSpc>
                <a:spcPct val="80000"/>
              </a:lnSpc>
              <a:spcBef>
                <a:spcPts val="261"/>
              </a:spcBef>
              <a:spcAft>
                <a:spcPts val="0"/>
              </a:spcAft>
              <a:buNone/>
            </a:pPr>
            <a:r>
              <a:rPr lang="en-US" sz="870" dirty="0">
                <a:latin typeface="Trebuchet MS"/>
                <a:ea typeface="Trebuchet MS"/>
                <a:cs typeface="Trebuchet MS"/>
                <a:sym typeface="Trebuchet MS"/>
              </a:rPr>
              <a:t>Problem:</a:t>
            </a:r>
            <a:endParaRPr dirty="0"/>
          </a:p>
          <a:p>
            <a:pPr marL="0" lvl="0" indent="0" algn="l" rtl="0">
              <a:lnSpc>
                <a:spcPct val="80000"/>
              </a:lnSpc>
              <a:spcBef>
                <a:spcPts val="261"/>
              </a:spcBef>
              <a:spcAft>
                <a:spcPts val="0"/>
              </a:spcAft>
              <a:buNone/>
            </a:pPr>
            <a:r>
              <a:rPr lang="en-US" sz="870" dirty="0">
                <a:latin typeface="Trebuchet MS"/>
                <a:ea typeface="Trebuchet MS"/>
                <a:cs typeface="Trebuchet MS"/>
                <a:sym typeface="Trebuchet MS"/>
              </a:rPr>
              <a:t>1.The last stage ML is very compute intensive.  65% of the total time is spent in this stage on a CPU. </a:t>
            </a:r>
            <a:endParaRPr sz="870" dirty="0"/>
          </a:p>
          <a:p>
            <a:pPr marL="0" lvl="0" indent="0" algn="l" rtl="0">
              <a:lnSpc>
                <a:spcPct val="80000"/>
              </a:lnSpc>
              <a:spcBef>
                <a:spcPts val="261"/>
              </a:spcBef>
              <a:spcAft>
                <a:spcPts val="0"/>
              </a:spcAft>
              <a:buNone/>
            </a:pPr>
            <a:r>
              <a:rPr lang="en-US" sz="870" dirty="0">
                <a:latin typeface="Trebuchet MS"/>
                <a:ea typeface="Trebuchet MS"/>
                <a:cs typeface="Trebuchet MS"/>
                <a:sym typeface="Trebuchet MS"/>
              </a:rPr>
              <a:t>2.How to speed up this process?</a:t>
            </a:r>
            <a:endParaRPr dirty="0"/>
          </a:p>
          <a:p>
            <a:pPr marL="0" lvl="0" indent="0" algn="l" rtl="0">
              <a:lnSpc>
                <a:spcPct val="80000"/>
              </a:lnSpc>
              <a:spcBef>
                <a:spcPts val="261"/>
              </a:spcBef>
              <a:spcAft>
                <a:spcPts val="0"/>
              </a:spcAft>
              <a:buNone/>
            </a:pPr>
            <a:r>
              <a:rPr lang="en-US" sz="870" dirty="0">
                <a:latin typeface="Trebuchet MS"/>
                <a:ea typeface="Trebuchet MS"/>
                <a:cs typeface="Trebuchet MS"/>
                <a:sym typeface="Trebuchet MS"/>
              </a:rPr>
              <a:t>3.How to scale this to handle thousands of client nodes feeding detector data</a:t>
            </a:r>
            <a:endParaRPr dirty="0"/>
          </a:p>
          <a:p>
            <a:pPr marL="0" lvl="0" indent="0" algn="l" rtl="0">
              <a:lnSpc>
                <a:spcPct val="80000"/>
              </a:lnSpc>
              <a:spcBef>
                <a:spcPts val="261"/>
              </a:spcBef>
              <a:spcAft>
                <a:spcPts val="0"/>
              </a:spcAft>
              <a:buNone/>
            </a:pPr>
            <a:endParaRPr sz="870" dirty="0"/>
          </a:p>
          <a:p>
            <a:pPr marL="0" lvl="0" indent="0" algn="l" rtl="0">
              <a:lnSpc>
                <a:spcPct val="80000"/>
              </a:lnSpc>
              <a:spcBef>
                <a:spcPts val="261"/>
              </a:spcBef>
              <a:spcAft>
                <a:spcPts val="0"/>
              </a:spcAft>
              <a:buNone/>
            </a:pPr>
            <a:r>
              <a:rPr lang="en-US" sz="870" dirty="0">
                <a:latin typeface="Trebuchet MS"/>
                <a:ea typeface="Trebuchet MS"/>
                <a:cs typeface="Trebuchet MS"/>
                <a:sym typeface="Trebuchet MS"/>
              </a:rPr>
              <a:t>Solution</a:t>
            </a:r>
            <a:endParaRPr dirty="0"/>
          </a:p>
          <a:p>
            <a:pPr marL="0" lvl="0" indent="0" algn="l" rtl="0">
              <a:lnSpc>
                <a:spcPct val="80000"/>
              </a:lnSpc>
              <a:spcBef>
                <a:spcPts val="261"/>
              </a:spcBef>
              <a:spcAft>
                <a:spcPts val="0"/>
              </a:spcAft>
              <a:buNone/>
            </a:pPr>
            <a:r>
              <a:rPr lang="en-US" sz="870" dirty="0">
                <a:latin typeface="Trebuchet MS"/>
                <a:ea typeface="Trebuchet MS"/>
                <a:cs typeface="Trebuchet MS"/>
                <a:sym typeface="Trebuchet MS"/>
              </a:rPr>
              <a:t>1.Use T4 GPUs and Triton in a “inference as a service” deployment</a:t>
            </a:r>
            <a:endParaRPr dirty="0"/>
          </a:p>
          <a:p>
            <a:pPr marL="0" lvl="0" indent="0" algn="l" rtl="0">
              <a:lnSpc>
                <a:spcPct val="80000"/>
              </a:lnSpc>
              <a:spcBef>
                <a:spcPts val="261"/>
              </a:spcBef>
              <a:spcAft>
                <a:spcPts val="0"/>
              </a:spcAft>
              <a:buNone/>
            </a:pPr>
            <a:r>
              <a:rPr lang="en-US" sz="870" dirty="0">
                <a:latin typeface="Trebuchet MS"/>
                <a:ea typeface="Trebuchet MS"/>
                <a:cs typeface="Trebuchet MS"/>
                <a:sym typeface="Trebuchet MS"/>
              </a:rPr>
              <a:t>2.Cluster of GPUs with Triton running on each server. Clients run on CPUs send inference requests over the network.</a:t>
            </a:r>
            <a:endParaRPr dirty="0"/>
          </a:p>
          <a:p>
            <a:pPr marL="0" lvl="0" indent="0" algn="l" rtl="0">
              <a:lnSpc>
                <a:spcPct val="80000"/>
              </a:lnSpc>
              <a:spcBef>
                <a:spcPts val="261"/>
              </a:spcBef>
              <a:spcAft>
                <a:spcPts val="0"/>
              </a:spcAft>
              <a:buNone/>
            </a:pPr>
            <a:r>
              <a:rPr lang="en-US" sz="870" dirty="0">
                <a:latin typeface="Trebuchet MS"/>
                <a:ea typeface="Trebuchet MS"/>
                <a:cs typeface="Trebuchet MS"/>
                <a:sym typeface="Trebuchet MS"/>
              </a:rPr>
              <a:t>3.Kubernetes used to orchestrate the cluster – load balancing and scaling of Triton</a:t>
            </a:r>
            <a:endParaRPr dirty="0"/>
          </a:p>
          <a:p>
            <a:pPr marL="0" lvl="0" indent="0" algn="l" rtl="0">
              <a:lnSpc>
                <a:spcPct val="80000"/>
              </a:lnSpc>
              <a:spcBef>
                <a:spcPts val="261"/>
              </a:spcBef>
              <a:spcAft>
                <a:spcPts val="0"/>
              </a:spcAft>
              <a:buNone/>
            </a:pPr>
            <a:endParaRPr sz="870" dirty="0"/>
          </a:p>
          <a:p>
            <a:pPr marL="0" lvl="0" indent="0" algn="l" rtl="0">
              <a:lnSpc>
                <a:spcPct val="80000"/>
              </a:lnSpc>
              <a:spcBef>
                <a:spcPts val="261"/>
              </a:spcBef>
              <a:spcAft>
                <a:spcPts val="0"/>
              </a:spcAft>
              <a:buNone/>
            </a:pPr>
            <a:r>
              <a:rPr lang="en-US" sz="870" dirty="0">
                <a:latin typeface="Trebuchet MS"/>
                <a:ea typeface="Trebuchet MS"/>
                <a:cs typeface="Trebuchet MS"/>
                <a:sym typeface="Trebuchet MS"/>
              </a:rPr>
              <a:t>Impact</a:t>
            </a:r>
            <a:endParaRPr dirty="0"/>
          </a:p>
          <a:p>
            <a:pPr marL="0" lvl="0" indent="0" algn="l" rtl="0">
              <a:lnSpc>
                <a:spcPct val="80000"/>
              </a:lnSpc>
              <a:spcBef>
                <a:spcPts val="261"/>
              </a:spcBef>
              <a:spcAft>
                <a:spcPts val="0"/>
              </a:spcAft>
              <a:buNone/>
            </a:pPr>
            <a:r>
              <a:rPr lang="en-US" sz="870" dirty="0">
                <a:latin typeface="Trebuchet MS"/>
                <a:ea typeface="Trebuchet MS"/>
                <a:cs typeface="Trebuchet MS"/>
                <a:sym typeface="Trebuchet MS"/>
              </a:rPr>
              <a:t>1.17x speed up on T4 vs CPU of the ML stage.</a:t>
            </a:r>
            <a:endParaRPr dirty="0"/>
          </a:p>
          <a:p>
            <a:pPr marL="0" lvl="0" indent="0" algn="l" rtl="0">
              <a:lnSpc>
                <a:spcPct val="80000"/>
              </a:lnSpc>
              <a:spcBef>
                <a:spcPts val="261"/>
              </a:spcBef>
              <a:spcAft>
                <a:spcPts val="0"/>
              </a:spcAft>
              <a:buNone/>
            </a:pPr>
            <a:r>
              <a:rPr lang="en-US" sz="870" dirty="0">
                <a:latin typeface="Trebuchet MS"/>
                <a:ea typeface="Trebuchet MS"/>
                <a:cs typeface="Trebuchet MS"/>
                <a:sym typeface="Trebuchet MS"/>
              </a:rPr>
              <a:t>2.Overall workflow speed up -  2.7x</a:t>
            </a:r>
            <a:endParaRPr dirty="0"/>
          </a:p>
          <a:p>
            <a:pPr marL="0" lvl="0" indent="0" algn="l" rtl="0">
              <a:lnSpc>
                <a:spcPct val="80000"/>
              </a:lnSpc>
              <a:spcBef>
                <a:spcPts val="261"/>
              </a:spcBef>
              <a:spcAft>
                <a:spcPts val="0"/>
              </a:spcAft>
              <a:buNone/>
            </a:pPr>
            <a:r>
              <a:rPr lang="en-US" sz="870" dirty="0">
                <a:latin typeface="Trebuchet MS"/>
                <a:ea typeface="Trebuchet MS"/>
                <a:cs typeface="Trebuchet MS"/>
                <a:sym typeface="Trebuchet MS"/>
              </a:rPr>
              <a:t>3.With Triton, Client applications don’t need any modifications. They are decoupled from Model frameworks, input batching, multi-GPU servers. Triton takes care of all of them. Models can be updated independently, and diverse GPUs can be used.</a:t>
            </a:r>
            <a:endParaRPr dirty="0"/>
          </a:p>
          <a:p>
            <a:pPr marL="0" lvl="0" indent="0" algn="l" rtl="0">
              <a:lnSpc>
                <a:spcPct val="80000"/>
              </a:lnSpc>
              <a:spcBef>
                <a:spcPts val="261"/>
              </a:spcBef>
              <a:spcAft>
                <a:spcPts val="0"/>
              </a:spcAft>
              <a:buNone/>
            </a:pPr>
            <a:r>
              <a:rPr lang="en-US" sz="870" dirty="0">
                <a:latin typeface="Trebuchet MS"/>
                <a:ea typeface="Trebuchet MS"/>
                <a:cs typeface="Trebuchet MS"/>
                <a:sym typeface="Trebuchet MS"/>
              </a:rPr>
              <a:t>4.GPU utilization is maximized. Large number of client applications running on remote CPU only servers can access the GPUs for inference via Triton to speed up the reconstruction workflow. </a:t>
            </a:r>
            <a:endParaRPr dirty="0"/>
          </a:p>
          <a:p>
            <a:pPr marL="0" lvl="0" indent="0" algn="l" rtl="0">
              <a:lnSpc>
                <a:spcPct val="80000"/>
              </a:lnSpc>
              <a:spcBef>
                <a:spcPts val="261"/>
              </a:spcBef>
              <a:spcAft>
                <a:spcPts val="0"/>
              </a:spcAft>
              <a:buNone/>
            </a:pPr>
            <a:endParaRPr sz="870" dirty="0"/>
          </a:p>
        </p:txBody>
      </p:sp>
      <p:sp>
        <p:nvSpPr>
          <p:cNvPr id="2880" name="Google Shape;2880;gad34f10f80_2_661:notes"/>
          <p:cNvSpPr txBox="1">
            <a:spLocks noGrp="1"/>
          </p:cNvSpPr>
          <p:nvPr>
            <p:ph type="sldNum" idx="12"/>
          </p:nvPr>
        </p:nvSpPr>
        <p:spPr>
          <a:xfrm>
            <a:off x="3663170" y="8829967"/>
            <a:ext cx="3037840" cy="464820"/>
          </a:xfrm>
          <a:prstGeom prst="rect">
            <a:avLst/>
          </a:prstGeom>
          <a:noFill/>
          <a:ln>
            <a:noFill/>
          </a:ln>
        </p:spPr>
        <p:txBody>
          <a:bodyPr spcFirstLastPara="1" wrap="square" lIns="93175" tIns="46575" rIns="93175" bIns="46575" anchor="ctr" anchorCtr="0">
            <a:noAutofit/>
          </a:bodyPr>
          <a:lstStyle/>
          <a:p>
            <a:pPr marL="0" marR="0" lvl="0" indent="0" algn="r" rtl="0">
              <a:lnSpc>
                <a:spcPct val="100000"/>
              </a:lnSpc>
              <a:spcBef>
                <a:spcPts val="0"/>
              </a:spcBef>
              <a:spcAft>
                <a:spcPts val="0"/>
              </a:spcAft>
              <a:buClr>
                <a:srgbClr val="000000"/>
              </a:buClr>
              <a:buSzPts val="1100"/>
              <a:buFont typeface="Trebuchet MS"/>
              <a:buNone/>
            </a:pPr>
            <a:fld id="{00000000-1234-1234-1234-123412341234}" type="slidenum">
              <a:rPr lang="en-US" sz="1100" b="0" i="0" u="none" strike="noStrike" cap="none">
                <a:solidFill>
                  <a:srgbClr val="000000"/>
                </a:solidFill>
                <a:latin typeface="Trebuchet MS"/>
                <a:ea typeface="Trebuchet MS"/>
                <a:cs typeface="Trebuchet MS"/>
                <a:sym typeface="Trebuchet MS"/>
              </a:rPr>
              <a:t>22</a:t>
            </a:fld>
            <a:endParaRPr sz="1100" b="0" i="0" u="none" strike="noStrike" cap="none">
              <a:solidFill>
                <a:srgbClr val="000000"/>
              </a:solidFill>
              <a:latin typeface="Trebuchet MS"/>
              <a:ea typeface="Trebuchet MS"/>
              <a:cs typeface="Trebuchet MS"/>
              <a:sym typeface="Trebuchet MS"/>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2"/>
        <p:cNvGrpSpPr/>
        <p:nvPr/>
      </p:nvGrpSpPr>
      <p:grpSpPr>
        <a:xfrm>
          <a:off x="0" y="0"/>
          <a:ext cx="0" cy="0"/>
          <a:chOff x="0" y="0"/>
          <a:chExt cx="0" cy="0"/>
        </a:xfrm>
      </p:grpSpPr>
      <p:sp>
        <p:nvSpPr>
          <p:cNvPr id="2903" name="Google Shape;2903;gdc84c79368_2_345:notes"/>
          <p:cNvSpPr txBox="1">
            <a:spLocks noGrp="1"/>
          </p:cNvSpPr>
          <p:nvPr>
            <p:ph type="body" idx="1"/>
          </p:nvPr>
        </p:nvSpPr>
        <p:spPr>
          <a:xfrm>
            <a:off x="701040" y="4415790"/>
            <a:ext cx="5608320" cy="4183380"/>
          </a:xfrm>
          <a:prstGeom prst="rect">
            <a:avLst/>
          </a:prstGeom>
        </p:spPr>
        <p:txBody>
          <a:bodyPr spcFirstLastPara="1" wrap="square" lIns="93175" tIns="46575" rIns="93175" bIns="46575" anchor="t" anchorCtr="0">
            <a:noAutofit/>
          </a:bodyPr>
          <a:lstStyle/>
          <a:p>
            <a:pPr marL="0" lvl="0" indent="0" algn="l" rtl="0">
              <a:spcBef>
                <a:spcPts val="330"/>
              </a:spcBef>
              <a:spcAft>
                <a:spcPts val="0"/>
              </a:spcAft>
              <a:buNone/>
            </a:pPr>
            <a:endParaRPr/>
          </a:p>
        </p:txBody>
      </p:sp>
      <p:sp>
        <p:nvSpPr>
          <p:cNvPr id="2904" name="Google Shape;2904;gdc84c79368_2_345: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1"/>
        <p:cNvGrpSpPr/>
        <p:nvPr/>
      </p:nvGrpSpPr>
      <p:grpSpPr>
        <a:xfrm>
          <a:off x="0" y="0"/>
          <a:ext cx="0" cy="0"/>
          <a:chOff x="0" y="0"/>
          <a:chExt cx="0" cy="0"/>
        </a:xfrm>
      </p:grpSpPr>
      <p:sp>
        <p:nvSpPr>
          <p:cNvPr id="2912" name="Google Shape;2912;gdc84c79368_7_0: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13" name="Google Shape;2913;gdc84c79368_7_0: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Autofit/>
          </a:bodyPr>
          <a:lstStyle/>
          <a:p>
            <a:pPr marL="0" lvl="0" indent="0" algn="l" rtl="0">
              <a:spcBef>
                <a:spcPts val="0"/>
              </a:spcBef>
              <a:spcAft>
                <a:spcPts val="0"/>
              </a:spcAft>
              <a:buNone/>
            </a:pPr>
            <a:endParaRPr/>
          </a:p>
        </p:txBody>
      </p:sp>
      <p:sp>
        <p:nvSpPr>
          <p:cNvPr id="2914" name="Google Shape;2914;gdc84c79368_7_0:notes"/>
          <p:cNvSpPr txBox="1">
            <a:spLocks noGrp="1"/>
          </p:cNvSpPr>
          <p:nvPr>
            <p:ph type="sldNum" idx="12"/>
          </p:nvPr>
        </p:nvSpPr>
        <p:spPr>
          <a:xfrm>
            <a:off x="3663170" y="8829967"/>
            <a:ext cx="3037840" cy="464820"/>
          </a:xfrm>
          <a:prstGeom prst="rect">
            <a:avLst/>
          </a:prstGeom>
          <a:noFill/>
          <a:ln>
            <a:noFill/>
          </a:ln>
        </p:spPr>
        <p:txBody>
          <a:bodyPr spcFirstLastPara="1" wrap="square" lIns="93175" tIns="46575" rIns="93175" bIns="46575" anchor="ctr" anchorCtr="0">
            <a:noAutofit/>
          </a:bodyPr>
          <a:lstStyle/>
          <a:p>
            <a:pPr marL="0" lvl="0" indent="0" algn="r" rtl="0">
              <a:spcBef>
                <a:spcPts val="0"/>
              </a:spcBef>
              <a:spcAft>
                <a:spcPts val="0"/>
              </a:spcAft>
              <a:buNone/>
            </a:pPr>
            <a:fld id="{00000000-1234-1234-1234-123412341234}" type="slidenum">
              <a:rPr lang="en-US"/>
              <a:t>24</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5"/>
        <p:cNvGrpSpPr/>
        <p:nvPr/>
      </p:nvGrpSpPr>
      <p:grpSpPr>
        <a:xfrm>
          <a:off x="0" y="0"/>
          <a:ext cx="0" cy="0"/>
          <a:chOff x="0" y="0"/>
          <a:chExt cx="0" cy="0"/>
        </a:xfrm>
      </p:grpSpPr>
      <p:sp>
        <p:nvSpPr>
          <p:cNvPr id="2986" name="Google Shape;2986;g9f0614a455_1_357: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87" name="Google Shape;2987;g9f0614a455_1_357: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Autofit/>
          </a:bodyPr>
          <a:lstStyle/>
          <a:p>
            <a:pPr marL="0" lvl="0" indent="0" algn="l" rtl="0">
              <a:lnSpc>
                <a:spcPct val="80000"/>
              </a:lnSpc>
              <a:spcBef>
                <a:spcPts val="0"/>
              </a:spcBef>
              <a:spcAft>
                <a:spcPts val="0"/>
              </a:spcAft>
              <a:buClr>
                <a:schemeClr val="dk1"/>
              </a:buClr>
              <a:buSzPts val="1022"/>
              <a:buFont typeface="Trebuchet MS"/>
              <a:buNone/>
            </a:pPr>
            <a:r>
              <a:rPr lang="en-US" sz="1022" b="1" u="none" dirty="0" err="1">
                <a:solidFill>
                  <a:schemeClr val="dk1"/>
                </a:solidFill>
                <a:latin typeface="Trebuchet MS"/>
                <a:ea typeface="Trebuchet MS"/>
                <a:cs typeface="Trebuchet MS"/>
                <a:sym typeface="Trebuchet MS"/>
              </a:rPr>
              <a:t>Tracxpoint</a:t>
            </a:r>
            <a:r>
              <a:rPr lang="en-US" sz="1022" b="1" u="none" dirty="0">
                <a:solidFill>
                  <a:schemeClr val="dk1"/>
                </a:solidFill>
                <a:latin typeface="Trebuchet MS"/>
                <a:ea typeface="Trebuchet MS"/>
                <a:cs typeface="Trebuchet MS"/>
                <a:sym typeface="Trebuchet MS"/>
              </a:rPr>
              <a:t> LLC</a:t>
            </a:r>
            <a:endParaRPr sz="1600" dirty="0"/>
          </a:p>
          <a:p>
            <a:pPr marL="0" lvl="0" indent="0" algn="l" rtl="0">
              <a:lnSpc>
                <a:spcPct val="80000"/>
              </a:lnSpc>
              <a:spcBef>
                <a:spcPts val="157"/>
              </a:spcBef>
              <a:spcAft>
                <a:spcPts val="0"/>
              </a:spcAft>
              <a:buClr>
                <a:schemeClr val="dk1"/>
              </a:buClr>
              <a:buSzPts val="1022"/>
              <a:buFont typeface="Trebuchet MS"/>
              <a:buNone/>
            </a:pPr>
            <a:r>
              <a:rPr lang="en-US" sz="1022" b="1" u="none" dirty="0">
                <a:solidFill>
                  <a:schemeClr val="dk1"/>
                </a:solidFill>
                <a:latin typeface="Trebuchet MS"/>
                <a:ea typeface="Trebuchet MS"/>
                <a:cs typeface="Trebuchet MS"/>
                <a:sym typeface="Trebuchet MS"/>
              </a:rPr>
              <a:t>Industry: </a:t>
            </a:r>
            <a:r>
              <a:rPr lang="en-US" sz="1022" b="0" u="none" dirty="0">
                <a:solidFill>
                  <a:schemeClr val="dk1"/>
                </a:solidFill>
                <a:latin typeface="Trebuchet MS"/>
                <a:ea typeface="Trebuchet MS"/>
                <a:cs typeface="Trebuchet MS"/>
                <a:sym typeface="Trebuchet MS"/>
              </a:rPr>
              <a:t>Retail </a:t>
            </a:r>
            <a:endParaRPr sz="1600" dirty="0"/>
          </a:p>
          <a:p>
            <a:pPr marL="0" lvl="0" indent="0" algn="l" rtl="0">
              <a:lnSpc>
                <a:spcPct val="80000"/>
              </a:lnSpc>
              <a:spcBef>
                <a:spcPts val="157"/>
              </a:spcBef>
              <a:spcAft>
                <a:spcPts val="0"/>
              </a:spcAft>
              <a:buClr>
                <a:schemeClr val="dk1"/>
              </a:buClr>
              <a:buSzPts val="1022"/>
              <a:buFont typeface="Trebuchet MS"/>
              <a:buNone/>
            </a:pPr>
            <a:r>
              <a:rPr lang="en-US" sz="1022" b="1" u="none" dirty="0">
                <a:solidFill>
                  <a:schemeClr val="dk1"/>
                </a:solidFill>
                <a:latin typeface="Trebuchet MS"/>
                <a:ea typeface="Trebuchet MS"/>
                <a:cs typeface="Trebuchet MS"/>
                <a:sym typeface="Trebuchet MS"/>
              </a:rPr>
              <a:t>Data: </a:t>
            </a:r>
            <a:r>
              <a:rPr lang="en-US" sz="1022" b="0" u="none" dirty="0">
                <a:solidFill>
                  <a:schemeClr val="dk1"/>
                </a:solidFill>
                <a:latin typeface="Trebuchet MS"/>
                <a:ea typeface="Trebuchet MS"/>
                <a:cs typeface="Trebuchet MS"/>
                <a:sym typeface="Trebuchet MS"/>
              </a:rPr>
              <a:t>RGB-Images, 1000 x / Product</a:t>
            </a:r>
            <a:endParaRPr sz="1600" dirty="0"/>
          </a:p>
          <a:p>
            <a:pPr marL="0" lvl="0" indent="0" algn="l" rtl="0">
              <a:lnSpc>
                <a:spcPct val="80000"/>
              </a:lnSpc>
              <a:spcBef>
                <a:spcPts val="157"/>
              </a:spcBef>
              <a:spcAft>
                <a:spcPts val="0"/>
              </a:spcAft>
              <a:buClr>
                <a:schemeClr val="dk1"/>
              </a:buClr>
              <a:buSzPts val="1022"/>
              <a:buFont typeface="Trebuchet MS"/>
              <a:buNone/>
            </a:pPr>
            <a:r>
              <a:rPr lang="en-US" sz="1022" b="1" u="none" dirty="0">
                <a:solidFill>
                  <a:schemeClr val="dk1"/>
                </a:solidFill>
                <a:latin typeface="Trebuchet MS"/>
                <a:ea typeface="Trebuchet MS"/>
                <a:cs typeface="Trebuchet MS"/>
                <a:sym typeface="Trebuchet MS"/>
              </a:rPr>
              <a:t>NVIDIA Products: </a:t>
            </a:r>
            <a:r>
              <a:rPr lang="en-US" sz="1022" b="0" u="none" dirty="0">
                <a:solidFill>
                  <a:schemeClr val="dk1"/>
                </a:solidFill>
                <a:latin typeface="Trebuchet MS"/>
                <a:ea typeface="Trebuchet MS"/>
                <a:cs typeface="Trebuchet MS"/>
                <a:sym typeface="Trebuchet MS"/>
              </a:rPr>
              <a:t>DGX station for training, T4, Jetson TX2, </a:t>
            </a:r>
            <a:r>
              <a:rPr lang="en-US" sz="1022" b="0" u="none" dirty="0" err="1">
                <a:solidFill>
                  <a:schemeClr val="dk1"/>
                </a:solidFill>
                <a:latin typeface="Trebuchet MS"/>
                <a:ea typeface="Trebuchet MS"/>
                <a:cs typeface="Trebuchet MS"/>
                <a:sym typeface="Trebuchet MS"/>
              </a:rPr>
              <a:t>TensorRT</a:t>
            </a:r>
            <a:r>
              <a:rPr lang="en-US" sz="1022" b="0" u="none" dirty="0">
                <a:solidFill>
                  <a:schemeClr val="dk1"/>
                </a:solidFill>
                <a:latin typeface="Trebuchet MS"/>
                <a:ea typeface="Trebuchet MS"/>
                <a:cs typeface="Trebuchet MS"/>
                <a:sym typeface="Trebuchet MS"/>
              </a:rPr>
              <a:t>, </a:t>
            </a:r>
            <a:r>
              <a:rPr lang="en-US" sz="1022" b="0" u="none" dirty="0" err="1">
                <a:solidFill>
                  <a:schemeClr val="dk1"/>
                </a:solidFill>
                <a:latin typeface="Trebuchet MS"/>
                <a:ea typeface="Trebuchet MS"/>
                <a:cs typeface="Trebuchet MS"/>
                <a:sym typeface="Trebuchet MS"/>
              </a:rPr>
              <a:t>Deepstream</a:t>
            </a:r>
            <a:r>
              <a:rPr lang="en-US" sz="1022" b="0" u="none" dirty="0">
                <a:solidFill>
                  <a:schemeClr val="dk1"/>
                </a:solidFill>
                <a:latin typeface="Trebuchet MS"/>
                <a:ea typeface="Trebuchet MS"/>
                <a:cs typeface="Trebuchet MS"/>
                <a:sym typeface="Trebuchet MS"/>
              </a:rPr>
              <a:t> SDK 2.0, Triton inference server, TensorFlow, </a:t>
            </a:r>
            <a:r>
              <a:rPr lang="en-US" sz="1022" b="0" u="none" dirty="0" err="1">
                <a:solidFill>
                  <a:schemeClr val="dk1"/>
                </a:solidFill>
                <a:latin typeface="Trebuchet MS"/>
                <a:ea typeface="Trebuchet MS"/>
                <a:cs typeface="Trebuchet MS"/>
                <a:sym typeface="Trebuchet MS"/>
              </a:rPr>
              <a:t>Keras</a:t>
            </a:r>
            <a:endParaRPr sz="1022" b="0" u="none" dirty="0">
              <a:solidFill>
                <a:schemeClr val="dk1"/>
              </a:solidFill>
              <a:latin typeface="Trebuchet MS"/>
              <a:ea typeface="Trebuchet MS"/>
              <a:cs typeface="Trebuchet MS"/>
              <a:sym typeface="Trebuchet MS"/>
            </a:endParaRPr>
          </a:p>
          <a:p>
            <a:pPr marL="0" lvl="0" indent="0" algn="l" rtl="0">
              <a:lnSpc>
                <a:spcPct val="80000"/>
              </a:lnSpc>
              <a:spcBef>
                <a:spcPts val="157"/>
              </a:spcBef>
              <a:spcAft>
                <a:spcPts val="0"/>
              </a:spcAft>
              <a:buClr>
                <a:schemeClr val="dk1"/>
              </a:buClr>
              <a:buSzPts val="1022"/>
              <a:buFont typeface="Trebuchet MS"/>
              <a:buNone/>
            </a:pPr>
            <a:r>
              <a:rPr lang="en-US" sz="1022" b="1" u="none" dirty="0">
                <a:solidFill>
                  <a:schemeClr val="dk1"/>
                </a:solidFill>
                <a:latin typeface="Trebuchet MS"/>
                <a:ea typeface="Trebuchet MS"/>
                <a:cs typeface="Trebuchet MS"/>
                <a:sym typeface="Trebuchet MS"/>
              </a:rPr>
              <a:t>Customer Contact(s): </a:t>
            </a:r>
            <a:r>
              <a:rPr lang="en-US" sz="1022" b="0" u="none" dirty="0">
                <a:solidFill>
                  <a:schemeClr val="dk1"/>
                </a:solidFill>
                <a:latin typeface="Trebuchet MS"/>
                <a:ea typeface="Trebuchet MS"/>
                <a:cs typeface="Trebuchet MS"/>
                <a:sym typeface="Trebuchet MS"/>
              </a:rPr>
              <a:t>Edi </a:t>
            </a:r>
            <a:r>
              <a:rPr lang="en-US" sz="1022" b="0" u="none" dirty="0" err="1">
                <a:solidFill>
                  <a:schemeClr val="dk1"/>
                </a:solidFill>
                <a:latin typeface="Trebuchet MS"/>
                <a:ea typeface="Trebuchet MS"/>
                <a:cs typeface="Trebuchet MS"/>
                <a:sym typeface="Trebuchet MS"/>
              </a:rPr>
              <a:t>Bahous</a:t>
            </a:r>
            <a:r>
              <a:rPr lang="en-US" sz="1022" b="0" u="none" dirty="0">
                <a:solidFill>
                  <a:schemeClr val="dk1"/>
                </a:solidFill>
                <a:latin typeface="Trebuchet MS"/>
                <a:ea typeface="Trebuchet MS"/>
                <a:cs typeface="Trebuchet MS"/>
                <a:sym typeface="Trebuchet MS"/>
              </a:rPr>
              <a:t>/ co-founder &amp; CTO | NVIDIA contact: </a:t>
            </a:r>
            <a:r>
              <a:rPr lang="en-US" sz="1022" b="0" u="none" dirty="0" err="1">
                <a:solidFill>
                  <a:schemeClr val="dk1"/>
                </a:solidFill>
                <a:latin typeface="Trebuchet MS"/>
                <a:ea typeface="Trebuchet MS"/>
                <a:cs typeface="Trebuchet MS"/>
                <a:sym typeface="Trebuchet MS"/>
              </a:rPr>
              <a:t>Nati</a:t>
            </a:r>
            <a:r>
              <a:rPr lang="en-US" sz="1022" b="0" u="none" dirty="0">
                <a:solidFill>
                  <a:schemeClr val="dk1"/>
                </a:solidFill>
                <a:latin typeface="Trebuchet MS"/>
                <a:ea typeface="Trebuchet MS"/>
                <a:cs typeface="Trebuchet MS"/>
                <a:sym typeface="Trebuchet MS"/>
              </a:rPr>
              <a:t> Amsterdam</a:t>
            </a:r>
            <a:endParaRPr sz="1600" dirty="0"/>
          </a:p>
          <a:p>
            <a:pPr marL="0" lvl="0" indent="0" algn="l" rtl="0">
              <a:lnSpc>
                <a:spcPct val="80000"/>
              </a:lnSpc>
              <a:spcBef>
                <a:spcPts val="157"/>
              </a:spcBef>
              <a:spcAft>
                <a:spcPts val="0"/>
              </a:spcAft>
              <a:buClr>
                <a:schemeClr val="dk1"/>
              </a:buClr>
              <a:buSzPts val="1022"/>
              <a:buFont typeface="Trebuchet MS"/>
              <a:buNone/>
            </a:pPr>
            <a:endParaRPr sz="1022" b="0" u="sng" dirty="0">
              <a:solidFill>
                <a:schemeClr val="dk1"/>
              </a:solidFill>
              <a:latin typeface="Trebuchet MS"/>
              <a:ea typeface="Trebuchet MS"/>
              <a:cs typeface="Trebuchet MS"/>
              <a:sym typeface="Trebuchet MS"/>
            </a:endParaRPr>
          </a:p>
          <a:p>
            <a:pPr marL="0" lvl="0" indent="0" algn="l" rtl="0">
              <a:lnSpc>
                <a:spcPct val="80000"/>
              </a:lnSpc>
              <a:spcBef>
                <a:spcPts val="157"/>
              </a:spcBef>
              <a:spcAft>
                <a:spcPts val="0"/>
              </a:spcAft>
              <a:buClr>
                <a:schemeClr val="dk1"/>
              </a:buClr>
              <a:buSzPts val="1022"/>
              <a:buFont typeface="Trebuchet MS"/>
              <a:buNone/>
            </a:pPr>
            <a:r>
              <a:rPr lang="en-US" sz="1022" b="0" u="sng" dirty="0">
                <a:solidFill>
                  <a:schemeClr val="dk1"/>
                </a:solidFill>
                <a:latin typeface="Trebuchet MS"/>
                <a:ea typeface="Trebuchet MS"/>
                <a:cs typeface="Trebuchet MS"/>
                <a:sym typeface="Trebuchet MS"/>
              </a:rPr>
              <a:t>Summary</a:t>
            </a:r>
            <a:endParaRPr sz="1600" dirty="0"/>
          </a:p>
          <a:p>
            <a:pPr marL="0" lvl="0" indent="0" algn="l" rtl="0">
              <a:lnSpc>
                <a:spcPct val="80000"/>
              </a:lnSpc>
              <a:spcBef>
                <a:spcPts val="157"/>
              </a:spcBef>
              <a:spcAft>
                <a:spcPts val="0"/>
              </a:spcAft>
              <a:buClr>
                <a:schemeClr val="dk1"/>
              </a:buClr>
              <a:buSzPts val="1022"/>
              <a:buFont typeface="Trebuchet MS"/>
              <a:buNone/>
            </a:pPr>
            <a:r>
              <a:rPr lang="en-US" sz="1022" dirty="0">
                <a:solidFill>
                  <a:schemeClr val="dk1"/>
                </a:solidFill>
              </a:rPr>
              <a:t>In store retail experience is not as easy or as streamlined as the online retail experience. </a:t>
            </a:r>
            <a:r>
              <a:rPr lang="en-US" sz="1022" b="0" u="none" dirty="0" err="1">
                <a:solidFill>
                  <a:schemeClr val="dk1"/>
                </a:solidFill>
                <a:latin typeface="Trebuchet MS"/>
                <a:ea typeface="Trebuchet MS"/>
                <a:cs typeface="Trebuchet MS"/>
                <a:sym typeface="Trebuchet MS"/>
              </a:rPr>
              <a:t>Tracxpoint</a:t>
            </a:r>
            <a:r>
              <a:rPr lang="en-US" sz="1022" b="0" u="none" dirty="0">
                <a:solidFill>
                  <a:schemeClr val="dk1"/>
                </a:solidFill>
                <a:latin typeface="Trebuchet MS"/>
                <a:ea typeface="Trebuchet MS"/>
                <a:cs typeface="Trebuchet MS"/>
                <a:sym typeface="Trebuchet MS"/>
              </a:rPr>
              <a:t> created a shopping cart that’s fully integrated with hardware and AI powered, GPU-accelerated software, called AIC. Trained on DGX Station and inferenced using </a:t>
            </a:r>
            <a:r>
              <a:rPr lang="en-US" sz="1022" b="0" u="none" dirty="0" err="1">
                <a:solidFill>
                  <a:schemeClr val="dk1"/>
                </a:solidFill>
                <a:latin typeface="Trebuchet MS"/>
                <a:ea typeface="Trebuchet MS"/>
                <a:cs typeface="Trebuchet MS"/>
                <a:sym typeface="Trebuchet MS"/>
              </a:rPr>
              <a:t>TensorRT</a:t>
            </a:r>
            <a:r>
              <a:rPr lang="en-US" sz="1022" b="0" u="none" dirty="0">
                <a:solidFill>
                  <a:schemeClr val="dk1"/>
                </a:solidFill>
                <a:latin typeface="Trebuchet MS"/>
                <a:ea typeface="Trebuchet MS"/>
                <a:cs typeface="Trebuchet MS"/>
                <a:sym typeface="Trebuchet MS"/>
              </a:rPr>
              <a:t> and </a:t>
            </a:r>
            <a:r>
              <a:rPr lang="en-US" sz="1022" b="0" u="none" dirty="0" err="1">
                <a:solidFill>
                  <a:schemeClr val="dk1"/>
                </a:solidFill>
                <a:latin typeface="Trebuchet MS"/>
                <a:ea typeface="Trebuchet MS"/>
                <a:cs typeface="Trebuchet MS"/>
                <a:sym typeface="Trebuchet MS"/>
              </a:rPr>
              <a:t>Deepstream</a:t>
            </a:r>
            <a:r>
              <a:rPr lang="en-US" sz="1022" b="0" u="none" dirty="0">
                <a:solidFill>
                  <a:schemeClr val="dk1"/>
                </a:solidFill>
                <a:latin typeface="Trebuchet MS"/>
                <a:ea typeface="Trebuchet MS"/>
                <a:cs typeface="Trebuchet MS"/>
                <a:sym typeface="Trebuchet MS"/>
              </a:rPr>
              <a:t> 2.0 on Jetson TX2, AIC can recognize 100,000 individual products in under a second with a high accuracy. </a:t>
            </a:r>
            <a:endParaRPr sz="1600" dirty="0"/>
          </a:p>
          <a:p>
            <a:pPr marL="0" lvl="0" indent="0" algn="l" rtl="0">
              <a:lnSpc>
                <a:spcPct val="80000"/>
              </a:lnSpc>
              <a:spcBef>
                <a:spcPts val="157"/>
              </a:spcBef>
              <a:spcAft>
                <a:spcPts val="0"/>
              </a:spcAft>
              <a:buClr>
                <a:schemeClr val="dk1"/>
              </a:buClr>
              <a:buSzPts val="1022"/>
              <a:buFont typeface="Trebuchet MS"/>
              <a:buNone/>
            </a:pPr>
            <a:endParaRPr sz="1022" b="0" u="none" dirty="0">
              <a:solidFill>
                <a:schemeClr val="dk1"/>
              </a:solidFill>
              <a:latin typeface="Trebuchet MS"/>
              <a:ea typeface="Trebuchet MS"/>
              <a:cs typeface="Trebuchet MS"/>
              <a:sym typeface="Trebuchet MS"/>
            </a:endParaRPr>
          </a:p>
          <a:p>
            <a:pPr marL="0" marR="0" lvl="0" indent="0" algn="l" rtl="0">
              <a:lnSpc>
                <a:spcPct val="80000"/>
              </a:lnSpc>
              <a:spcBef>
                <a:spcPts val="157"/>
              </a:spcBef>
              <a:spcAft>
                <a:spcPts val="0"/>
              </a:spcAft>
              <a:buClr>
                <a:srgbClr val="CDCDCD"/>
              </a:buClr>
              <a:buSzPts val="522"/>
              <a:buFont typeface="Trebuchet MS"/>
              <a:buNone/>
            </a:pPr>
            <a:r>
              <a:rPr lang="en-US" sz="1022" dirty="0">
                <a:solidFill>
                  <a:srgbClr val="CDCDCD"/>
                </a:solidFill>
                <a:latin typeface="Trebuchet MS"/>
                <a:ea typeface="Trebuchet MS"/>
                <a:cs typeface="Trebuchet MS"/>
                <a:sym typeface="Trebuchet MS"/>
              </a:rPr>
              <a:t>NVIDIA Triton inference server is used to deploy and serve multiple models from different frameworks for real-time inferencing. Models are retrained daily and </a:t>
            </a:r>
            <a:r>
              <a:rPr lang="en-US" sz="1022" dirty="0" err="1">
                <a:solidFill>
                  <a:srgbClr val="CDCDCD"/>
                </a:solidFill>
                <a:latin typeface="Trebuchet MS"/>
                <a:ea typeface="Trebuchet MS"/>
                <a:cs typeface="Trebuchet MS"/>
                <a:sym typeface="Trebuchet MS"/>
              </a:rPr>
              <a:t>Tracxpoint</a:t>
            </a:r>
            <a:r>
              <a:rPr lang="en-US" sz="1022" dirty="0">
                <a:solidFill>
                  <a:srgbClr val="CDCDCD"/>
                </a:solidFill>
                <a:latin typeface="Trebuchet MS"/>
                <a:ea typeface="Trebuchet MS"/>
                <a:cs typeface="Trebuchet MS"/>
                <a:sym typeface="Trebuchet MS"/>
              </a:rPr>
              <a:t> updates those seamlessly in </a:t>
            </a:r>
            <a:r>
              <a:rPr lang="en-US" sz="1022" dirty="0" err="1">
                <a:solidFill>
                  <a:srgbClr val="CDCDCD"/>
                </a:solidFill>
                <a:latin typeface="Trebuchet MS"/>
                <a:ea typeface="Trebuchet MS"/>
                <a:cs typeface="Trebuchet MS"/>
                <a:sym typeface="Trebuchet MS"/>
              </a:rPr>
              <a:t>TensorRT</a:t>
            </a:r>
            <a:r>
              <a:rPr lang="en-US" sz="1022" dirty="0">
                <a:solidFill>
                  <a:srgbClr val="CDCDCD"/>
                </a:solidFill>
                <a:latin typeface="Trebuchet MS"/>
                <a:ea typeface="Trebuchet MS"/>
                <a:cs typeface="Trebuchet MS"/>
                <a:sym typeface="Trebuchet MS"/>
              </a:rPr>
              <a:t> inference server. </a:t>
            </a:r>
            <a:endParaRPr sz="1022" b="0" u="none" dirty="0">
              <a:solidFill>
                <a:schemeClr val="dk1"/>
              </a:solidFill>
              <a:latin typeface="Trebuchet MS"/>
              <a:ea typeface="Trebuchet MS"/>
              <a:cs typeface="Trebuchet MS"/>
              <a:sym typeface="Trebuchet MS"/>
            </a:endParaRPr>
          </a:p>
          <a:p>
            <a:pPr marL="0" lvl="0" indent="0" algn="l" rtl="0">
              <a:lnSpc>
                <a:spcPct val="80000"/>
              </a:lnSpc>
              <a:spcBef>
                <a:spcPts val="157"/>
              </a:spcBef>
              <a:spcAft>
                <a:spcPts val="0"/>
              </a:spcAft>
              <a:buClr>
                <a:schemeClr val="dk1"/>
              </a:buClr>
              <a:buSzPts val="1022"/>
              <a:buFont typeface="Trebuchet MS"/>
              <a:buNone/>
            </a:pPr>
            <a:endParaRPr sz="1022" b="0" u="none" dirty="0">
              <a:solidFill>
                <a:schemeClr val="dk1"/>
              </a:solidFill>
              <a:latin typeface="Trebuchet MS"/>
              <a:ea typeface="Trebuchet MS"/>
              <a:cs typeface="Trebuchet MS"/>
              <a:sym typeface="Trebuchet MS"/>
            </a:endParaRPr>
          </a:p>
          <a:p>
            <a:pPr marL="0" marR="0" lvl="0" indent="0" algn="l" rtl="0">
              <a:lnSpc>
                <a:spcPct val="80000"/>
              </a:lnSpc>
              <a:spcBef>
                <a:spcPts val="157"/>
              </a:spcBef>
              <a:spcAft>
                <a:spcPts val="0"/>
              </a:spcAft>
              <a:buClr>
                <a:schemeClr val="dk1"/>
              </a:buClr>
              <a:buSzPts val="522"/>
              <a:buFont typeface="Trebuchet MS"/>
              <a:buNone/>
            </a:pPr>
            <a:r>
              <a:rPr lang="en-US" sz="1022" b="0" u="none" dirty="0">
                <a:solidFill>
                  <a:schemeClr val="dk1"/>
                </a:solidFill>
                <a:latin typeface="Trebuchet MS"/>
                <a:ea typeface="Trebuchet MS"/>
                <a:cs typeface="Trebuchet MS"/>
                <a:sym typeface="Trebuchet MS"/>
              </a:rPr>
              <a:t>Customers can now </a:t>
            </a:r>
            <a:r>
              <a:rPr lang="en-US" sz="1022" dirty="0">
                <a:solidFill>
                  <a:schemeClr val="dk1"/>
                </a:solidFill>
                <a:latin typeface="Trebuchet MS"/>
                <a:ea typeface="Trebuchet MS"/>
                <a:cs typeface="Trebuchet MS"/>
                <a:sym typeface="Trebuchet MS"/>
              </a:rPr>
              <a:t>simply take products, toss them in the cart (no need to search for barcodes), and immediately begin receiving personalized offers during their shopping. They can navigate inside the supermarket with ease and at the end pay digitally on cart. </a:t>
            </a:r>
            <a:endParaRPr sz="1600" dirty="0"/>
          </a:p>
          <a:p>
            <a:pPr marL="0" marR="0" lvl="0" indent="0" algn="l" rtl="0">
              <a:lnSpc>
                <a:spcPct val="80000"/>
              </a:lnSpc>
              <a:spcBef>
                <a:spcPts val="157"/>
              </a:spcBef>
              <a:spcAft>
                <a:spcPts val="0"/>
              </a:spcAft>
              <a:buClr>
                <a:schemeClr val="dk1"/>
              </a:buClr>
              <a:buSzPts val="522"/>
              <a:buFont typeface="Trebuchet MS"/>
              <a:buNone/>
            </a:pPr>
            <a:endParaRPr sz="1022" dirty="0">
              <a:solidFill>
                <a:schemeClr val="dk1"/>
              </a:solidFill>
              <a:latin typeface="Trebuchet MS"/>
              <a:ea typeface="Trebuchet MS"/>
              <a:cs typeface="Trebuchet MS"/>
              <a:sym typeface="Trebuchet MS"/>
            </a:endParaRPr>
          </a:p>
          <a:p>
            <a:pPr marL="0" marR="0" lvl="0" indent="0" algn="l" rtl="0">
              <a:lnSpc>
                <a:spcPct val="80000"/>
              </a:lnSpc>
              <a:spcBef>
                <a:spcPts val="157"/>
              </a:spcBef>
              <a:spcAft>
                <a:spcPts val="0"/>
              </a:spcAft>
              <a:buClr>
                <a:schemeClr val="dk1"/>
              </a:buClr>
              <a:buSzPts val="522"/>
              <a:buFont typeface="Trebuchet MS"/>
              <a:buNone/>
            </a:pPr>
            <a:r>
              <a:rPr lang="en-US" sz="1022" b="0" i="0" dirty="0">
                <a:solidFill>
                  <a:schemeClr val="dk1"/>
                </a:solidFill>
                <a:latin typeface="Trebuchet MS"/>
                <a:ea typeface="Trebuchet MS"/>
                <a:cs typeface="Trebuchet MS"/>
                <a:sym typeface="Trebuchet MS"/>
              </a:rPr>
              <a:t>Comparing to </a:t>
            </a:r>
            <a:r>
              <a:rPr lang="en-US" sz="1022" b="0" i="0" u="none" strike="noStrike" dirty="0">
                <a:solidFill>
                  <a:schemeClr val="dk1"/>
                </a:solidFill>
                <a:latin typeface="Trebuchet MS"/>
                <a:ea typeface="Trebuchet MS"/>
                <a:cs typeface="Trebuchet MS"/>
                <a:sym typeface="Trebuchet MS"/>
              </a:rPr>
              <a:t>Quadro p6000 GPU card, the previous solution </a:t>
            </a:r>
            <a:r>
              <a:rPr lang="en-US" sz="1022" b="0" i="0" u="none" strike="noStrike" dirty="0" err="1">
                <a:solidFill>
                  <a:schemeClr val="dk1"/>
                </a:solidFill>
                <a:latin typeface="Trebuchet MS"/>
                <a:ea typeface="Trebuchet MS"/>
                <a:cs typeface="Trebuchet MS"/>
                <a:sym typeface="Trebuchet MS"/>
              </a:rPr>
              <a:t>Tracxpoint</a:t>
            </a:r>
            <a:r>
              <a:rPr lang="en-US" sz="1022" b="0" i="0" u="none" strike="noStrike" dirty="0">
                <a:solidFill>
                  <a:schemeClr val="dk1"/>
                </a:solidFill>
                <a:latin typeface="Trebuchet MS"/>
                <a:ea typeface="Trebuchet MS"/>
                <a:cs typeface="Trebuchet MS"/>
                <a:sym typeface="Trebuchet MS"/>
              </a:rPr>
              <a:t> used, they see 3x performance increased and more stability with the DGX Station. Running their DGX Station 24/7 for training, the return on investment compared to the AWS cloud is within 2 months. </a:t>
            </a:r>
            <a:endParaRPr sz="1022" dirty="0">
              <a:solidFill>
                <a:schemeClr val="dk1"/>
              </a:solidFill>
            </a:endParaRPr>
          </a:p>
          <a:p>
            <a:pPr marL="0" lvl="0" indent="0" algn="l" rtl="0">
              <a:lnSpc>
                <a:spcPct val="80000"/>
              </a:lnSpc>
              <a:spcBef>
                <a:spcPts val="157"/>
              </a:spcBef>
              <a:spcAft>
                <a:spcPts val="0"/>
              </a:spcAft>
              <a:buClr>
                <a:schemeClr val="dk1"/>
              </a:buClr>
              <a:buSzPts val="1022"/>
              <a:buFont typeface="Trebuchet MS"/>
              <a:buNone/>
            </a:pPr>
            <a:endParaRPr sz="1022" b="0" u="none" dirty="0">
              <a:solidFill>
                <a:schemeClr val="dk1"/>
              </a:solidFill>
              <a:latin typeface="Trebuchet MS"/>
              <a:ea typeface="Trebuchet MS"/>
              <a:cs typeface="Trebuchet MS"/>
              <a:sym typeface="Trebuchet MS"/>
            </a:endParaRPr>
          </a:p>
          <a:p>
            <a:pPr marL="0" lvl="0" indent="0" algn="l" rtl="0">
              <a:lnSpc>
                <a:spcPct val="80000"/>
              </a:lnSpc>
              <a:spcBef>
                <a:spcPts val="157"/>
              </a:spcBef>
              <a:spcAft>
                <a:spcPts val="0"/>
              </a:spcAft>
              <a:buClr>
                <a:schemeClr val="dk1"/>
              </a:buClr>
              <a:buSzPts val="1022"/>
              <a:buFont typeface="Trebuchet MS"/>
              <a:buNone/>
            </a:pPr>
            <a:r>
              <a:rPr lang="en-US" sz="1022" b="0" u="sng" dirty="0">
                <a:solidFill>
                  <a:schemeClr val="dk1"/>
                </a:solidFill>
                <a:latin typeface="Trebuchet MS"/>
                <a:ea typeface="Trebuchet MS"/>
                <a:cs typeface="Trebuchet MS"/>
                <a:sym typeface="Trebuchet MS"/>
              </a:rPr>
              <a:t>Problem</a:t>
            </a:r>
            <a:endParaRPr sz="1600" dirty="0"/>
          </a:p>
          <a:p>
            <a:pPr marL="0" lvl="0" indent="0" algn="l" rtl="0">
              <a:lnSpc>
                <a:spcPct val="80000"/>
              </a:lnSpc>
              <a:spcBef>
                <a:spcPts val="157"/>
              </a:spcBef>
              <a:spcAft>
                <a:spcPts val="0"/>
              </a:spcAft>
              <a:buClr>
                <a:schemeClr val="dk1"/>
              </a:buClr>
              <a:buSzPts val="1022"/>
              <a:buFont typeface="Trebuchet MS"/>
              <a:buNone/>
            </a:pPr>
            <a:r>
              <a:rPr lang="en-US" sz="1022" b="0" u="none" dirty="0">
                <a:solidFill>
                  <a:schemeClr val="dk1"/>
                </a:solidFill>
                <a:latin typeface="Trebuchet MS"/>
                <a:ea typeface="Trebuchet MS"/>
                <a:cs typeface="Trebuchet MS"/>
                <a:sym typeface="Trebuchet MS"/>
              </a:rPr>
              <a:t>No online shopping experience in the physical stores. Shoppers must wait in line. </a:t>
            </a:r>
            <a:endParaRPr sz="1600" dirty="0"/>
          </a:p>
          <a:p>
            <a:pPr marL="171450" marR="0" lvl="0" indent="-138303" algn="l" rtl="0">
              <a:lnSpc>
                <a:spcPct val="80000"/>
              </a:lnSpc>
              <a:spcBef>
                <a:spcPts val="157"/>
              </a:spcBef>
              <a:spcAft>
                <a:spcPts val="0"/>
              </a:spcAft>
              <a:buClr>
                <a:schemeClr val="dk1"/>
              </a:buClr>
              <a:buSzPts val="522"/>
              <a:buFont typeface="Arial"/>
              <a:buNone/>
            </a:pPr>
            <a:endParaRPr sz="1022" b="0" u="sng" dirty="0">
              <a:solidFill>
                <a:schemeClr val="dk1"/>
              </a:solidFill>
              <a:latin typeface="Trebuchet MS"/>
              <a:ea typeface="Trebuchet MS"/>
              <a:cs typeface="Trebuchet MS"/>
              <a:sym typeface="Trebuchet MS"/>
            </a:endParaRPr>
          </a:p>
          <a:p>
            <a:pPr marL="0" lvl="0" indent="0" algn="l" rtl="0">
              <a:lnSpc>
                <a:spcPct val="80000"/>
              </a:lnSpc>
              <a:spcBef>
                <a:spcPts val="157"/>
              </a:spcBef>
              <a:spcAft>
                <a:spcPts val="0"/>
              </a:spcAft>
              <a:buClr>
                <a:schemeClr val="dk1"/>
              </a:buClr>
              <a:buSzPts val="1022"/>
              <a:buFont typeface="Trebuchet MS"/>
              <a:buNone/>
            </a:pPr>
            <a:r>
              <a:rPr lang="en-US" sz="1022" b="0" u="sng" dirty="0">
                <a:solidFill>
                  <a:schemeClr val="dk1"/>
                </a:solidFill>
                <a:latin typeface="Trebuchet MS"/>
                <a:ea typeface="Trebuchet MS"/>
                <a:cs typeface="Trebuchet MS"/>
                <a:sym typeface="Trebuchet MS"/>
              </a:rPr>
              <a:t>Solution</a:t>
            </a:r>
            <a:endParaRPr sz="1600" dirty="0"/>
          </a:p>
          <a:p>
            <a:pPr marL="0" lvl="0" indent="0" algn="l" rtl="0">
              <a:lnSpc>
                <a:spcPct val="80000"/>
              </a:lnSpc>
              <a:spcBef>
                <a:spcPts val="157"/>
              </a:spcBef>
              <a:spcAft>
                <a:spcPts val="0"/>
              </a:spcAft>
              <a:buClr>
                <a:schemeClr val="dk1"/>
              </a:buClr>
              <a:buSzPts val="1022"/>
              <a:buFont typeface="Trebuchet MS"/>
              <a:buNone/>
            </a:pPr>
            <a:r>
              <a:rPr lang="en-US" sz="1022" b="0" i="0" u="none" strike="noStrike" dirty="0">
                <a:solidFill>
                  <a:schemeClr val="dk1"/>
                </a:solidFill>
                <a:latin typeface="Trebuchet MS"/>
                <a:ea typeface="Trebuchet MS"/>
                <a:cs typeface="Trebuchet MS"/>
                <a:sym typeface="Trebuchet MS"/>
              </a:rPr>
              <a:t>Shopping cart with new design, integrated hardware and AI – the AI Cart or </a:t>
            </a:r>
            <a:r>
              <a:rPr lang="en-US" sz="1022" b="0" i="0" u="none" strike="noStrike" dirty="0" err="1">
                <a:solidFill>
                  <a:schemeClr val="dk1"/>
                </a:solidFill>
                <a:latin typeface="Trebuchet MS"/>
                <a:ea typeface="Trebuchet MS"/>
                <a:cs typeface="Trebuchet MS"/>
                <a:sym typeface="Trebuchet MS"/>
              </a:rPr>
              <a:t>AiC</a:t>
            </a:r>
            <a:r>
              <a:rPr lang="en-US" sz="1022" b="0" i="0" u="none" strike="noStrike" dirty="0">
                <a:solidFill>
                  <a:schemeClr val="dk1"/>
                </a:solidFill>
                <a:latin typeface="Trebuchet MS"/>
                <a:ea typeface="Trebuchet MS"/>
                <a:cs typeface="Trebuchet MS"/>
                <a:sym typeface="Trebuchet MS"/>
              </a:rPr>
              <a:t>. </a:t>
            </a:r>
            <a:endParaRPr sz="1600" dirty="0"/>
          </a:p>
          <a:p>
            <a:pPr marL="0" lvl="0" indent="0" algn="l" rtl="0">
              <a:lnSpc>
                <a:spcPct val="80000"/>
              </a:lnSpc>
              <a:spcBef>
                <a:spcPts val="157"/>
              </a:spcBef>
              <a:spcAft>
                <a:spcPts val="0"/>
              </a:spcAft>
              <a:buClr>
                <a:schemeClr val="dk1"/>
              </a:buClr>
              <a:buSzPts val="1022"/>
              <a:buFont typeface="Trebuchet MS"/>
              <a:buNone/>
            </a:pPr>
            <a:r>
              <a:rPr lang="en-US" sz="1022" b="0" i="0" u="none" strike="noStrike" dirty="0">
                <a:solidFill>
                  <a:schemeClr val="dk1"/>
                </a:solidFill>
                <a:latin typeface="Trebuchet MS"/>
                <a:ea typeface="Trebuchet MS"/>
                <a:cs typeface="Trebuchet MS"/>
                <a:sym typeface="Trebuchet MS"/>
              </a:rPr>
              <a:t>Before they were using Quadro p6000 GPU card. Using DGX Station, the performance increased in x3 times and more stability</a:t>
            </a:r>
            <a:endParaRPr sz="1600" dirty="0"/>
          </a:p>
          <a:p>
            <a:pPr marL="0" lvl="0" indent="0" algn="l" rtl="0">
              <a:lnSpc>
                <a:spcPct val="80000"/>
              </a:lnSpc>
              <a:spcBef>
                <a:spcPts val="157"/>
              </a:spcBef>
              <a:spcAft>
                <a:spcPts val="0"/>
              </a:spcAft>
              <a:buClr>
                <a:schemeClr val="dk1"/>
              </a:buClr>
              <a:buSzPts val="1022"/>
              <a:buFont typeface="Trebuchet MS"/>
              <a:buNone/>
            </a:pPr>
            <a:endParaRPr sz="1022" b="0" i="0" u="none" strike="noStrike" dirty="0">
              <a:solidFill>
                <a:schemeClr val="dk1"/>
              </a:solidFill>
              <a:latin typeface="Trebuchet MS"/>
              <a:ea typeface="Trebuchet MS"/>
              <a:cs typeface="Trebuchet MS"/>
              <a:sym typeface="Trebuchet MS"/>
            </a:endParaRPr>
          </a:p>
          <a:p>
            <a:pPr marL="0" lvl="0" indent="0" algn="l" rtl="0">
              <a:lnSpc>
                <a:spcPct val="80000"/>
              </a:lnSpc>
              <a:spcBef>
                <a:spcPts val="157"/>
              </a:spcBef>
              <a:spcAft>
                <a:spcPts val="0"/>
              </a:spcAft>
              <a:buClr>
                <a:schemeClr val="dk1"/>
              </a:buClr>
              <a:buSzPts val="1022"/>
              <a:buFont typeface="Trebuchet MS"/>
              <a:buNone/>
            </a:pPr>
            <a:r>
              <a:rPr lang="en-US" sz="1022" b="0" i="0" u="sng" strike="noStrike" dirty="0">
                <a:solidFill>
                  <a:schemeClr val="dk1"/>
                </a:solidFill>
                <a:latin typeface="Trebuchet MS"/>
                <a:ea typeface="Trebuchet MS"/>
                <a:cs typeface="Trebuchet MS"/>
                <a:sym typeface="Trebuchet MS"/>
              </a:rPr>
              <a:t>Result(s)</a:t>
            </a:r>
            <a:endParaRPr sz="1600" dirty="0"/>
          </a:p>
          <a:p>
            <a:pPr marL="0" lvl="0" indent="0" algn="l" rtl="0">
              <a:lnSpc>
                <a:spcPct val="80000"/>
              </a:lnSpc>
              <a:spcBef>
                <a:spcPts val="157"/>
              </a:spcBef>
              <a:spcAft>
                <a:spcPts val="0"/>
              </a:spcAft>
              <a:buClr>
                <a:schemeClr val="dk1"/>
              </a:buClr>
              <a:buSzPts val="1022"/>
              <a:buFont typeface="Trebuchet MS"/>
              <a:buNone/>
            </a:pPr>
            <a:r>
              <a:rPr lang="en-US" sz="1022" b="0" u="none" dirty="0">
                <a:solidFill>
                  <a:schemeClr val="dk1"/>
                </a:solidFill>
                <a:latin typeface="Trebuchet MS"/>
                <a:ea typeface="Trebuchet MS"/>
                <a:cs typeface="Trebuchet MS"/>
                <a:sym typeface="Trebuchet MS"/>
              </a:rPr>
              <a:t>Deep learning based new shopping cart system can recognize the product visually with a high accuracy and can recognize one hundred thousand individual products in under a second on NVIDIA GPUs. </a:t>
            </a:r>
            <a:endParaRPr sz="1600" dirty="0"/>
          </a:p>
          <a:p>
            <a:pPr marL="0" lvl="0" indent="0" algn="l" rtl="0">
              <a:lnSpc>
                <a:spcPct val="80000"/>
              </a:lnSpc>
              <a:spcBef>
                <a:spcPts val="157"/>
              </a:spcBef>
              <a:spcAft>
                <a:spcPts val="0"/>
              </a:spcAft>
              <a:buClr>
                <a:schemeClr val="dk1"/>
              </a:buClr>
              <a:buSzPts val="1022"/>
              <a:buFont typeface="Trebuchet MS"/>
              <a:buNone/>
            </a:pPr>
            <a:endParaRPr sz="1022" b="0" u="none" dirty="0">
              <a:solidFill>
                <a:schemeClr val="dk1"/>
              </a:solidFill>
              <a:latin typeface="Trebuchet MS"/>
              <a:ea typeface="Trebuchet MS"/>
              <a:cs typeface="Trebuchet MS"/>
              <a:sym typeface="Trebuchet MS"/>
            </a:endParaRPr>
          </a:p>
          <a:p>
            <a:pPr marL="0" lvl="0" indent="0" algn="l" rtl="0">
              <a:lnSpc>
                <a:spcPct val="80000"/>
              </a:lnSpc>
              <a:spcBef>
                <a:spcPts val="157"/>
              </a:spcBef>
              <a:spcAft>
                <a:spcPts val="0"/>
              </a:spcAft>
              <a:buClr>
                <a:schemeClr val="dk1"/>
              </a:buClr>
              <a:buSzPts val="1022"/>
              <a:buFont typeface="Trebuchet MS"/>
              <a:buNone/>
            </a:pPr>
            <a:r>
              <a:rPr lang="en-US" sz="1022" dirty="0">
                <a:solidFill>
                  <a:schemeClr val="dk1"/>
                </a:solidFill>
                <a:latin typeface="Trebuchet MS"/>
                <a:ea typeface="Trebuchet MS"/>
                <a:cs typeface="Trebuchet MS"/>
                <a:sym typeface="Trebuchet MS"/>
              </a:rPr>
              <a:t>With DGX Station, </a:t>
            </a:r>
            <a:r>
              <a:rPr lang="en-US" sz="1022" dirty="0" err="1">
                <a:solidFill>
                  <a:schemeClr val="dk1"/>
                </a:solidFill>
                <a:latin typeface="Trebuchet MS"/>
                <a:ea typeface="Trebuchet MS"/>
                <a:cs typeface="Trebuchet MS"/>
                <a:sym typeface="Trebuchet MS"/>
              </a:rPr>
              <a:t>Tracxpoint</a:t>
            </a:r>
            <a:r>
              <a:rPr lang="en-US" sz="1022" dirty="0">
                <a:solidFill>
                  <a:schemeClr val="dk1"/>
                </a:solidFill>
                <a:latin typeface="Trebuchet MS"/>
                <a:ea typeface="Trebuchet MS"/>
                <a:cs typeface="Trebuchet MS"/>
                <a:sym typeface="Trebuchet MS"/>
              </a:rPr>
              <a:t> is able to continuously train multiple models on thousands of daily updated products, 5x faster than on standard CPU server.</a:t>
            </a:r>
            <a:endParaRPr sz="1600" dirty="0"/>
          </a:p>
          <a:p>
            <a:pPr marL="0" lvl="0" indent="0" algn="l" rtl="0">
              <a:lnSpc>
                <a:spcPct val="80000"/>
              </a:lnSpc>
              <a:spcBef>
                <a:spcPts val="157"/>
              </a:spcBef>
              <a:spcAft>
                <a:spcPts val="0"/>
              </a:spcAft>
              <a:buClr>
                <a:schemeClr val="dk1"/>
              </a:buClr>
              <a:buSzPts val="1022"/>
              <a:buFont typeface="Trebuchet MS"/>
              <a:buNone/>
            </a:pPr>
            <a:r>
              <a:rPr lang="en-US" sz="1022" dirty="0">
                <a:solidFill>
                  <a:schemeClr val="dk1"/>
                </a:solidFill>
                <a:latin typeface="Trebuchet MS"/>
                <a:ea typeface="Trebuchet MS"/>
                <a:cs typeface="Trebuchet MS"/>
                <a:sym typeface="Trebuchet MS"/>
              </a:rPr>
              <a:t> </a:t>
            </a:r>
            <a:endParaRPr sz="1600" dirty="0"/>
          </a:p>
          <a:p>
            <a:pPr marL="0" lvl="0" indent="0" algn="l" rtl="0">
              <a:lnSpc>
                <a:spcPct val="80000"/>
              </a:lnSpc>
              <a:spcBef>
                <a:spcPts val="157"/>
              </a:spcBef>
              <a:spcAft>
                <a:spcPts val="0"/>
              </a:spcAft>
              <a:buClr>
                <a:schemeClr val="dk1"/>
              </a:buClr>
              <a:buSzPts val="1022"/>
              <a:buFont typeface="Trebuchet MS"/>
              <a:buNone/>
            </a:pPr>
            <a:r>
              <a:rPr lang="en-US" sz="1022" dirty="0">
                <a:solidFill>
                  <a:schemeClr val="dk1"/>
                </a:solidFill>
                <a:latin typeface="Trebuchet MS"/>
                <a:ea typeface="Trebuchet MS"/>
                <a:cs typeface="Trebuchet MS"/>
                <a:sym typeface="Trebuchet MS"/>
              </a:rPr>
              <a:t>NVIDIA </a:t>
            </a:r>
            <a:r>
              <a:rPr lang="en-US" sz="1022" dirty="0" err="1">
                <a:solidFill>
                  <a:schemeClr val="dk1"/>
                </a:solidFill>
                <a:latin typeface="Trebuchet MS"/>
                <a:ea typeface="Trebuchet MS"/>
                <a:cs typeface="Trebuchet MS"/>
                <a:sym typeface="Trebuchet MS"/>
              </a:rPr>
              <a:t>DeepStream</a:t>
            </a:r>
            <a:r>
              <a:rPr lang="en-US" sz="1022" dirty="0">
                <a:solidFill>
                  <a:schemeClr val="dk1"/>
                </a:solidFill>
                <a:latin typeface="Trebuchet MS"/>
                <a:ea typeface="Trebuchet MS"/>
                <a:cs typeface="Trebuchet MS"/>
                <a:sym typeface="Trebuchet MS"/>
              </a:rPr>
              <a:t> allows them to process 100’s of simultaneous video streams from multiple cameras on the cart at 100 fps. It is successfully able to detect multiple items placed in the cart under different lighting conditions.</a:t>
            </a:r>
            <a:endParaRPr sz="1600" dirty="0"/>
          </a:p>
          <a:p>
            <a:pPr marL="0" lvl="0" indent="0" algn="l" rtl="0">
              <a:lnSpc>
                <a:spcPct val="80000"/>
              </a:lnSpc>
              <a:spcBef>
                <a:spcPts val="157"/>
              </a:spcBef>
              <a:spcAft>
                <a:spcPts val="0"/>
              </a:spcAft>
              <a:buClr>
                <a:schemeClr val="dk1"/>
              </a:buClr>
              <a:buSzPts val="1022"/>
              <a:buFont typeface="Trebuchet MS"/>
              <a:buNone/>
            </a:pPr>
            <a:r>
              <a:rPr lang="en-US" sz="1022" dirty="0">
                <a:solidFill>
                  <a:schemeClr val="dk1"/>
                </a:solidFill>
                <a:latin typeface="Trebuchet MS"/>
                <a:ea typeface="Trebuchet MS"/>
                <a:cs typeface="Trebuchet MS"/>
                <a:sym typeface="Trebuchet MS"/>
              </a:rPr>
              <a:t> </a:t>
            </a:r>
            <a:endParaRPr sz="1600" dirty="0"/>
          </a:p>
          <a:p>
            <a:pPr marL="0" lvl="0" indent="0" algn="l" rtl="0">
              <a:lnSpc>
                <a:spcPct val="80000"/>
              </a:lnSpc>
              <a:spcBef>
                <a:spcPts val="157"/>
              </a:spcBef>
              <a:spcAft>
                <a:spcPts val="0"/>
              </a:spcAft>
              <a:buClr>
                <a:schemeClr val="dk1"/>
              </a:buClr>
              <a:buSzPts val="1022"/>
              <a:buFont typeface="Trebuchet MS"/>
              <a:buNone/>
            </a:pPr>
            <a:r>
              <a:rPr lang="en-US" sz="1022" dirty="0" err="1">
                <a:solidFill>
                  <a:schemeClr val="dk1"/>
                </a:solidFill>
                <a:latin typeface="Trebuchet MS"/>
                <a:ea typeface="Trebuchet MS"/>
                <a:cs typeface="Trebuchet MS"/>
                <a:sym typeface="Trebuchet MS"/>
              </a:rPr>
              <a:t>TensorRT</a:t>
            </a:r>
            <a:r>
              <a:rPr lang="en-US" sz="1022" dirty="0">
                <a:solidFill>
                  <a:schemeClr val="dk1"/>
                </a:solidFill>
                <a:latin typeface="Trebuchet MS"/>
                <a:ea typeface="Trebuchet MS"/>
                <a:cs typeface="Trebuchet MS"/>
                <a:sym typeface="Trebuchet MS"/>
              </a:rPr>
              <a:t> optimized models running on T4’s enables </a:t>
            </a:r>
            <a:r>
              <a:rPr lang="en-US" sz="1022" dirty="0" err="1">
                <a:solidFill>
                  <a:schemeClr val="dk1"/>
                </a:solidFill>
                <a:latin typeface="Trebuchet MS"/>
                <a:ea typeface="Trebuchet MS"/>
                <a:cs typeface="Trebuchet MS"/>
                <a:sym typeface="Trebuchet MS"/>
              </a:rPr>
              <a:t>Tracxpoint</a:t>
            </a:r>
            <a:r>
              <a:rPr lang="en-US" sz="1022" dirty="0">
                <a:solidFill>
                  <a:schemeClr val="dk1"/>
                </a:solidFill>
                <a:latin typeface="Trebuchet MS"/>
                <a:ea typeface="Trebuchet MS"/>
                <a:cs typeface="Trebuchet MS"/>
                <a:sym typeface="Trebuchet MS"/>
              </a:rPr>
              <a:t> to meet the target rate of 100,000 inferences/s to recognize 100,000 products per second. </a:t>
            </a:r>
            <a:endParaRPr sz="1600" dirty="0"/>
          </a:p>
          <a:p>
            <a:pPr marL="0" lvl="0" indent="0" algn="l" rtl="0">
              <a:lnSpc>
                <a:spcPct val="80000"/>
              </a:lnSpc>
              <a:spcBef>
                <a:spcPts val="157"/>
              </a:spcBef>
              <a:spcAft>
                <a:spcPts val="0"/>
              </a:spcAft>
              <a:buClr>
                <a:schemeClr val="dk1"/>
              </a:buClr>
              <a:buSzPts val="1022"/>
              <a:buFont typeface="Trebuchet MS"/>
              <a:buNone/>
            </a:pPr>
            <a:r>
              <a:rPr lang="en-US" sz="1022" dirty="0">
                <a:solidFill>
                  <a:schemeClr val="dk1"/>
                </a:solidFill>
                <a:latin typeface="Trebuchet MS"/>
                <a:ea typeface="Trebuchet MS"/>
                <a:cs typeface="Trebuchet MS"/>
                <a:sym typeface="Trebuchet MS"/>
              </a:rPr>
              <a:t> </a:t>
            </a:r>
            <a:endParaRPr sz="1600" dirty="0"/>
          </a:p>
          <a:p>
            <a:pPr marL="0" lvl="0" indent="0" algn="l" rtl="0">
              <a:lnSpc>
                <a:spcPct val="80000"/>
              </a:lnSpc>
              <a:spcBef>
                <a:spcPts val="157"/>
              </a:spcBef>
              <a:spcAft>
                <a:spcPts val="0"/>
              </a:spcAft>
              <a:buClr>
                <a:schemeClr val="dk1"/>
              </a:buClr>
              <a:buSzPts val="1022"/>
              <a:buFont typeface="Trebuchet MS"/>
              <a:buNone/>
            </a:pPr>
            <a:r>
              <a:rPr lang="en-US" sz="1022" dirty="0">
                <a:solidFill>
                  <a:schemeClr val="dk1"/>
                </a:solidFill>
                <a:latin typeface="Trebuchet MS"/>
                <a:ea typeface="Trebuchet MS"/>
                <a:cs typeface="Trebuchet MS"/>
                <a:sym typeface="Trebuchet MS"/>
              </a:rPr>
              <a:t>Triton Inference Server is used to deploy and serve multiple models from different frameworks such as TensorFlow and </a:t>
            </a:r>
            <a:r>
              <a:rPr lang="en-US" sz="1022" dirty="0" err="1">
                <a:solidFill>
                  <a:schemeClr val="dk1"/>
                </a:solidFill>
                <a:latin typeface="Trebuchet MS"/>
                <a:ea typeface="Trebuchet MS"/>
                <a:cs typeface="Trebuchet MS"/>
                <a:sym typeface="Trebuchet MS"/>
              </a:rPr>
              <a:t>TensorRT</a:t>
            </a:r>
            <a:r>
              <a:rPr lang="en-US" sz="1022" dirty="0">
                <a:solidFill>
                  <a:schemeClr val="dk1"/>
                </a:solidFill>
                <a:latin typeface="Trebuchet MS"/>
                <a:ea typeface="Trebuchet MS"/>
                <a:cs typeface="Trebuchet MS"/>
                <a:sym typeface="Trebuchet MS"/>
              </a:rPr>
              <a:t> for real time inferencing. Models are retrained on a daily basis. </a:t>
            </a:r>
            <a:r>
              <a:rPr lang="en-US" sz="1022" dirty="0" err="1">
                <a:solidFill>
                  <a:schemeClr val="dk1"/>
                </a:solidFill>
                <a:latin typeface="Trebuchet MS"/>
                <a:ea typeface="Trebuchet MS"/>
                <a:cs typeface="Trebuchet MS"/>
                <a:sym typeface="Trebuchet MS"/>
              </a:rPr>
              <a:t>Tracxpoint</a:t>
            </a:r>
            <a:r>
              <a:rPr lang="en-US" sz="1022" dirty="0">
                <a:solidFill>
                  <a:schemeClr val="dk1"/>
                </a:solidFill>
                <a:latin typeface="Trebuchet MS"/>
                <a:ea typeface="Trebuchet MS"/>
                <a:cs typeface="Trebuchet MS"/>
                <a:sym typeface="Trebuchet MS"/>
              </a:rPr>
              <a:t> is able to update the models with new versions in Triton Inference Server seamlessly without any application restarts and disruptions to the end users.</a:t>
            </a:r>
            <a:endParaRPr sz="1600" dirty="0"/>
          </a:p>
          <a:p>
            <a:pPr marL="0" lvl="0" indent="0" algn="l" rtl="0">
              <a:lnSpc>
                <a:spcPct val="80000"/>
              </a:lnSpc>
              <a:spcBef>
                <a:spcPts val="157"/>
              </a:spcBef>
              <a:spcAft>
                <a:spcPts val="0"/>
              </a:spcAft>
              <a:buClr>
                <a:schemeClr val="dk1"/>
              </a:buClr>
              <a:buSzPts val="1022"/>
              <a:buFont typeface="Trebuchet MS"/>
              <a:buNone/>
            </a:pPr>
            <a:endParaRPr sz="1022" b="0" u="none" dirty="0">
              <a:solidFill>
                <a:schemeClr val="dk1"/>
              </a:solidFill>
              <a:latin typeface="Trebuchet MS"/>
              <a:ea typeface="Trebuchet MS"/>
              <a:cs typeface="Trebuchet MS"/>
              <a:sym typeface="Trebuchet MS"/>
            </a:endParaRPr>
          </a:p>
          <a:p>
            <a:pPr marL="0" lvl="0" indent="0" algn="l" rtl="0">
              <a:lnSpc>
                <a:spcPct val="80000"/>
              </a:lnSpc>
              <a:spcBef>
                <a:spcPts val="157"/>
              </a:spcBef>
              <a:spcAft>
                <a:spcPts val="0"/>
              </a:spcAft>
              <a:buClr>
                <a:schemeClr val="dk1"/>
              </a:buClr>
              <a:buSzPts val="1022"/>
              <a:buFont typeface="Trebuchet MS"/>
              <a:buNone/>
            </a:pPr>
            <a:r>
              <a:rPr lang="en-US" sz="1022" b="0" u="sng" dirty="0">
                <a:solidFill>
                  <a:schemeClr val="dk1"/>
                </a:solidFill>
                <a:latin typeface="Trebuchet MS"/>
                <a:ea typeface="Trebuchet MS"/>
                <a:cs typeface="Trebuchet MS"/>
                <a:sym typeface="Trebuchet MS"/>
              </a:rPr>
              <a:t>Impact</a:t>
            </a:r>
            <a:endParaRPr sz="1600" dirty="0"/>
          </a:p>
          <a:p>
            <a:pPr marL="0" lvl="0" indent="0" algn="l" rtl="0">
              <a:lnSpc>
                <a:spcPct val="80000"/>
              </a:lnSpc>
              <a:spcBef>
                <a:spcPts val="157"/>
              </a:spcBef>
              <a:spcAft>
                <a:spcPts val="0"/>
              </a:spcAft>
              <a:buClr>
                <a:schemeClr val="dk1"/>
              </a:buClr>
              <a:buSzPts val="1022"/>
              <a:buFont typeface="Trebuchet MS"/>
              <a:buNone/>
            </a:pPr>
            <a:r>
              <a:rPr lang="en-US" sz="1022" b="0" u="none" dirty="0">
                <a:solidFill>
                  <a:schemeClr val="dk1"/>
                </a:solidFill>
                <a:latin typeface="Trebuchet MS"/>
                <a:ea typeface="Trebuchet MS"/>
                <a:cs typeface="Trebuchet MS"/>
                <a:sym typeface="Trebuchet MS"/>
              </a:rPr>
              <a:t>Using </a:t>
            </a:r>
            <a:r>
              <a:rPr lang="en-US" sz="1022" b="0" u="none" dirty="0" err="1">
                <a:solidFill>
                  <a:schemeClr val="dk1"/>
                </a:solidFill>
                <a:latin typeface="Trebuchet MS"/>
                <a:ea typeface="Trebuchet MS"/>
                <a:cs typeface="Trebuchet MS"/>
                <a:sym typeface="Trebuchet MS"/>
              </a:rPr>
              <a:t>AiC</a:t>
            </a:r>
            <a:r>
              <a:rPr lang="en-US" sz="1022" b="0" u="none" dirty="0">
                <a:solidFill>
                  <a:schemeClr val="dk1"/>
                </a:solidFill>
                <a:latin typeface="Trebuchet MS"/>
                <a:ea typeface="Trebuchet MS"/>
                <a:cs typeface="Trebuchet MS"/>
                <a:sym typeface="Trebuchet MS"/>
              </a:rPr>
              <a:t>, </a:t>
            </a:r>
            <a:r>
              <a:rPr lang="en-US" sz="1022" dirty="0">
                <a:solidFill>
                  <a:schemeClr val="dk1"/>
                </a:solidFill>
                <a:latin typeface="Trebuchet MS"/>
                <a:ea typeface="Trebuchet MS"/>
                <a:cs typeface="Trebuchet MS"/>
                <a:sym typeface="Trebuchet MS"/>
              </a:rPr>
              <a:t>customers of supermarkets can easily take products, toss them in the cart (no need to search for barcodes), communicate in real-time with suppliers and get personalized offers during their shopping, navigate inside the supermarket and at the end pay digitally on cart. No need to scan the products again.</a:t>
            </a:r>
            <a:endParaRPr sz="1600" dirty="0"/>
          </a:p>
          <a:p>
            <a:pPr marL="171450" lvl="0" indent="-138303" algn="l" rtl="0">
              <a:lnSpc>
                <a:spcPct val="80000"/>
              </a:lnSpc>
              <a:spcBef>
                <a:spcPts val="157"/>
              </a:spcBef>
              <a:spcAft>
                <a:spcPts val="0"/>
              </a:spcAft>
              <a:buClr>
                <a:schemeClr val="dk1"/>
              </a:buClr>
              <a:buSzPts val="522"/>
              <a:buFont typeface="Arial"/>
              <a:buNone/>
            </a:pPr>
            <a:endParaRPr sz="1022" b="0" u="sng" dirty="0">
              <a:solidFill>
                <a:schemeClr val="dk1"/>
              </a:solidFill>
              <a:latin typeface="Trebuchet MS"/>
              <a:ea typeface="Trebuchet MS"/>
              <a:cs typeface="Trebuchet MS"/>
              <a:sym typeface="Trebuchet MS"/>
            </a:endParaRPr>
          </a:p>
          <a:p>
            <a:pPr marL="0" lvl="0" indent="0" algn="l" rtl="0">
              <a:lnSpc>
                <a:spcPct val="80000"/>
              </a:lnSpc>
              <a:spcBef>
                <a:spcPts val="157"/>
              </a:spcBef>
              <a:spcAft>
                <a:spcPts val="0"/>
              </a:spcAft>
              <a:buClr>
                <a:schemeClr val="dk1"/>
              </a:buClr>
              <a:buSzPts val="1022"/>
              <a:buFont typeface="Trebuchet MS"/>
              <a:buNone/>
            </a:pPr>
            <a:r>
              <a:rPr lang="en-US" sz="1022" b="0" u="sng" dirty="0">
                <a:solidFill>
                  <a:schemeClr val="dk1"/>
                </a:solidFill>
                <a:latin typeface="Trebuchet MS"/>
                <a:ea typeface="Trebuchet MS"/>
                <a:cs typeface="Trebuchet MS"/>
                <a:sym typeface="Trebuchet MS"/>
              </a:rPr>
              <a:t>About the Customer</a:t>
            </a:r>
            <a:endParaRPr sz="1600" dirty="0"/>
          </a:p>
          <a:p>
            <a:pPr marL="0" lvl="0" indent="0" algn="l" rtl="0">
              <a:lnSpc>
                <a:spcPct val="80000"/>
              </a:lnSpc>
              <a:spcBef>
                <a:spcPts val="157"/>
              </a:spcBef>
              <a:spcAft>
                <a:spcPts val="0"/>
              </a:spcAft>
              <a:buClr>
                <a:schemeClr val="dk1"/>
              </a:buClr>
              <a:buSzPts val="1022"/>
              <a:buFont typeface="Trebuchet MS"/>
              <a:buNone/>
            </a:pPr>
            <a:r>
              <a:rPr lang="en-US" sz="1022" b="0" u="none" dirty="0" err="1">
                <a:solidFill>
                  <a:schemeClr val="dk1"/>
                </a:solidFill>
                <a:latin typeface="Trebuchet MS"/>
                <a:ea typeface="Trebuchet MS"/>
                <a:cs typeface="Trebuchet MS"/>
                <a:sym typeface="Trebuchet MS"/>
              </a:rPr>
              <a:t>Tracxpoint</a:t>
            </a:r>
            <a:r>
              <a:rPr lang="en-US" sz="1022" b="0" u="none" dirty="0">
                <a:solidFill>
                  <a:schemeClr val="dk1"/>
                </a:solidFill>
                <a:latin typeface="Trebuchet MS"/>
                <a:ea typeface="Trebuchet MS"/>
                <a:cs typeface="Trebuchet MS"/>
                <a:sym typeface="Trebuchet MS"/>
              </a:rPr>
              <a:t> is building the new Retail AI-Pipeline that guarantees an individual shopping experience with cashier-less on-card payment. </a:t>
            </a:r>
            <a:endParaRPr sz="1600" dirty="0"/>
          </a:p>
          <a:p>
            <a:pPr marL="0" lvl="0" indent="0" algn="l" rtl="0">
              <a:lnSpc>
                <a:spcPct val="80000"/>
              </a:lnSpc>
              <a:spcBef>
                <a:spcPts val="157"/>
              </a:spcBef>
              <a:spcAft>
                <a:spcPts val="0"/>
              </a:spcAft>
              <a:buClr>
                <a:schemeClr val="dk1"/>
              </a:buClr>
              <a:buSzPts val="1022"/>
              <a:buFont typeface="Trebuchet MS"/>
              <a:buNone/>
            </a:pPr>
            <a:r>
              <a:rPr lang="en-US" sz="1022" b="0" u="none" dirty="0">
                <a:solidFill>
                  <a:schemeClr val="dk1"/>
                </a:solidFill>
                <a:latin typeface="Trebuchet MS"/>
                <a:ea typeface="Trebuchet MS"/>
                <a:cs typeface="Trebuchet MS"/>
                <a:sym typeface="Trebuchet MS"/>
              </a:rPr>
              <a:t>Their system includes a unique combination of AI-Engines, IoT- &amp; proprietary sensor fusion. </a:t>
            </a:r>
            <a:endParaRPr sz="1600" dirty="0"/>
          </a:p>
          <a:p>
            <a:pPr marL="0" lvl="0" indent="0" algn="l" rtl="0">
              <a:lnSpc>
                <a:spcPct val="80000"/>
              </a:lnSpc>
              <a:spcBef>
                <a:spcPts val="157"/>
              </a:spcBef>
              <a:spcAft>
                <a:spcPts val="0"/>
              </a:spcAft>
              <a:buClr>
                <a:schemeClr val="dk1"/>
              </a:buClr>
              <a:buSzPts val="1022"/>
              <a:buFont typeface="Trebuchet MS"/>
              <a:buNone/>
            </a:pPr>
            <a:endParaRPr sz="1022" b="0" u="none" dirty="0">
              <a:solidFill>
                <a:schemeClr val="dk1"/>
              </a:solidFill>
              <a:latin typeface="Trebuchet MS"/>
              <a:ea typeface="Trebuchet MS"/>
              <a:cs typeface="Trebuchet MS"/>
              <a:sym typeface="Trebuchet MS"/>
            </a:endParaRPr>
          </a:p>
          <a:p>
            <a:pPr marL="0" lvl="0" indent="0" algn="l" rtl="0">
              <a:lnSpc>
                <a:spcPct val="80000"/>
              </a:lnSpc>
              <a:spcBef>
                <a:spcPts val="157"/>
              </a:spcBef>
              <a:spcAft>
                <a:spcPts val="0"/>
              </a:spcAft>
              <a:buClr>
                <a:schemeClr val="dk1"/>
              </a:buClr>
              <a:buSzPts val="1022"/>
              <a:buFont typeface="Trebuchet MS"/>
              <a:buNone/>
            </a:pPr>
            <a:r>
              <a:rPr lang="en-US" sz="1022" b="0" u="sng" dirty="0">
                <a:solidFill>
                  <a:schemeClr val="dk1"/>
                </a:solidFill>
                <a:latin typeface="Trebuchet MS"/>
                <a:ea typeface="Trebuchet MS"/>
                <a:cs typeface="Trebuchet MS"/>
                <a:sym typeface="Trebuchet MS"/>
              </a:rPr>
              <a:t>More Information</a:t>
            </a:r>
            <a:endParaRPr sz="1600" dirty="0"/>
          </a:p>
          <a:p>
            <a:pPr marL="0" lvl="0" indent="0" algn="l" rtl="0">
              <a:lnSpc>
                <a:spcPct val="80000"/>
              </a:lnSpc>
              <a:spcBef>
                <a:spcPts val="157"/>
              </a:spcBef>
              <a:spcAft>
                <a:spcPts val="0"/>
              </a:spcAft>
              <a:buClr>
                <a:schemeClr val="hlink"/>
              </a:buClr>
              <a:buSzPts val="1022"/>
              <a:buFont typeface="Trebuchet MS"/>
              <a:buNone/>
            </a:pPr>
            <a:r>
              <a:rPr lang="en-US" sz="1022" b="1" i="0" u="sng" strike="noStrike" dirty="0">
                <a:solidFill>
                  <a:schemeClr val="hlink"/>
                </a:solidFill>
                <a:latin typeface="Trebuchet MS"/>
                <a:ea typeface="Trebuchet MS"/>
                <a:cs typeface="Trebuchet MS"/>
                <a:sym typeface="Trebuchet MS"/>
                <a:hlinkClick r:id="rId3"/>
              </a:rPr>
              <a:t>http://www.tracxpoint.com</a:t>
            </a:r>
            <a:r>
              <a:rPr lang="en-US" sz="1022" dirty="0">
                <a:solidFill>
                  <a:schemeClr val="dk1"/>
                </a:solidFill>
                <a:latin typeface="Trebuchet MS"/>
                <a:ea typeface="Trebuchet MS"/>
                <a:cs typeface="Trebuchet MS"/>
                <a:sym typeface="Trebuchet MS"/>
              </a:rPr>
              <a:t> </a:t>
            </a:r>
            <a:endParaRPr sz="1600" dirty="0"/>
          </a:p>
        </p:txBody>
      </p:sp>
      <p:sp>
        <p:nvSpPr>
          <p:cNvPr id="2988" name="Google Shape;2988;g9f0614a455_1_357:notes"/>
          <p:cNvSpPr txBox="1">
            <a:spLocks noGrp="1"/>
          </p:cNvSpPr>
          <p:nvPr>
            <p:ph type="sldNum" idx="12"/>
          </p:nvPr>
        </p:nvSpPr>
        <p:spPr>
          <a:xfrm>
            <a:off x="3663170" y="8829967"/>
            <a:ext cx="3037840" cy="464820"/>
          </a:xfrm>
          <a:prstGeom prst="rect">
            <a:avLst/>
          </a:prstGeom>
          <a:noFill/>
          <a:ln>
            <a:noFill/>
          </a:ln>
        </p:spPr>
        <p:txBody>
          <a:bodyPr spcFirstLastPara="1" wrap="square" lIns="93175" tIns="46575" rIns="93175" bIns="46575" anchor="ctr" anchorCtr="0">
            <a:noAutofit/>
          </a:bodyPr>
          <a:lstStyle/>
          <a:p>
            <a:pPr marL="0" lvl="0" indent="0" algn="r" rtl="0">
              <a:spcBef>
                <a:spcPts val="0"/>
              </a:spcBef>
              <a:spcAft>
                <a:spcPts val="0"/>
              </a:spcAft>
              <a:buClr>
                <a:schemeClr val="dk1"/>
              </a:buClr>
              <a:buSzPts val="1100"/>
              <a:buFont typeface="Trebuchet MS"/>
              <a:buNone/>
            </a:pPr>
            <a:fld id="{00000000-1234-1234-1234-123412341234}" type="slidenum">
              <a:rPr lang="en-US"/>
              <a:t>25</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7"/>
        <p:cNvGrpSpPr/>
        <p:nvPr/>
      </p:nvGrpSpPr>
      <p:grpSpPr>
        <a:xfrm>
          <a:off x="0" y="0"/>
          <a:ext cx="0" cy="0"/>
          <a:chOff x="0" y="0"/>
          <a:chExt cx="0" cy="0"/>
        </a:xfrm>
      </p:grpSpPr>
      <p:sp>
        <p:nvSpPr>
          <p:cNvPr id="2998" name="Google Shape;2998;p15: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99" name="Google Shape;2999;p15: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rmAutofit/>
          </a:bodyPr>
          <a:lstStyle/>
          <a:p>
            <a:pPr marL="0" lvl="0" indent="0" algn="l" rtl="0">
              <a:lnSpc>
                <a:spcPct val="80000"/>
              </a:lnSpc>
              <a:spcBef>
                <a:spcPts val="0"/>
              </a:spcBef>
              <a:spcAft>
                <a:spcPts val="0"/>
              </a:spcAft>
              <a:buNone/>
            </a:pPr>
            <a:r>
              <a:rPr lang="en-US" sz="440" b="1" u="none" dirty="0">
                <a:solidFill>
                  <a:schemeClr val="dk1"/>
                </a:solidFill>
                <a:latin typeface="Trebuchet MS"/>
                <a:ea typeface="Trebuchet MS"/>
                <a:cs typeface="Trebuchet MS"/>
                <a:sym typeface="Trebuchet MS"/>
              </a:rPr>
              <a:t>Silicon Precision Industries (SPIL) – Automated Defect Screening</a:t>
            </a:r>
            <a:endParaRPr dirty="0"/>
          </a:p>
          <a:p>
            <a:pPr marL="0" lvl="0" indent="0" algn="l" rtl="0">
              <a:lnSpc>
                <a:spcPct val="80000"/>
              </a:lnSpc>
              <a:spcBef>
                <a:spcPts val="132"/>
              </a:spcBef>
              <a:spcAft>
                <a:spcPts val="0"/>
              </a:spcAft>
              <a:buNone/>
            </a:pPr>
            <a:r>
              <a:rPr lang="en-US" sz="440" b="1" u="none" dirty="0">
                <a:solidFill>
                  <a:schemeClr val="dk1"/>
                </a:solidFill>
                <a:latin typeface="Trebuchet MS"/>
                <a:ea typeface="Trebuchet MS"/>
                <a:cs typeface="Trebuchet MS"/>
                <a:sym typeface="Trebuchet MS"/>
              </a:rPr>
              <a:t>Industry: </a:t>
            </a:r>
            <a:r>
              <a:rPr lang="en-US" sz="440" b="0" u="none" dirty="0">
                <a:solidFill>
                  <a:schemeClr val="dk1"/>
                </a:solidFill>
                <a:latin typeface="Trebuchet MS"/>
                <a:ea typeface="Trebuchet MS"/>
                <a:cs typeface="Trebuchet MS"/>
                <a:sym typeface="Trebuchet MS"/>
              </a:rPr>
              <a:t>Semiconductor Manufacturing   </a:t>
            </a:r>
            <a:endParaRPr dirty="0"/>
          </a:p>
          <a:p>
            <a:pPr marL="0" lvl="0" indent="0" algn="l" rtl="0">
              <a:lnSpc>
                <a:spcPct val="80000"/>
              </a:lnSpc>
              <a:spcBef>
                <a:spcPts val="132"/>
              </a:spcBef>
              <a:spcAft>
                <a:spcPts val="0"/>
              </a:spcAft>
              <a:buNone/>
            </a:pPr>
            <a:r>
              <a:rPr lang="en-US" sz="440" b="1" u="none" dirty="0">
                <a:solidFill>
                  <a:schemeClr val="dk1"/>
                </a:solidFill>
                <a:latin typeface="Trebuchet MS"/>
                <a:ea typeface="Trebuchet MS"/>
                <a:cs typeface="Trebuchet MS"/>
                <a:sym typeface="Trebuchet MS"/>
              </a:rPr>
              <a:t>Data: </a:t>
            </a:r>
            <a:r>
              <a:rPr lang="en-US" sz="440" b="0" u="none" dirty="0">
                <a:solidFill>
                  <a:schemeClr val="dk1"/>
                </a:solidFill>
                <a:latin typeface="Trebuchet MS"/>
                <a:ea typeface="Trebuchet MS"/>
                <a:cs typeface="Trebuchet MS"/>
                <a:sym typeface="Trebuchet MS"/>
              </a:rPr>
              <a:t>  Images</a:t>
            </a:r>
            <a:endParaRPr sz="440" b="1" u="none" dirty="0">
              <a:solidFill>
                <a:schemeClr val="dk1"/>
              </a:solidFill>
              <a:latin typeface="Trebuchet MS"/>
              <a:ea typeface="Trebuchet MS"/>
              <a:cs typeface="Trebuchet MS"/>
              <a:sym typeface="Trebuchet MS"/>
            </a:endParaRPr>
          </a:p>
          <a:p>
            <a:pPr marL="0" marR="0" lvl="0" indent="0" algn="l" rtl="0">
              <a:lnSpc>
                <a:spcPct val="80000"/>
              </a:lnSpc>
              <a:spcBef>
                <a:spcPts val="132"/>
              </a:spcBef>
              <a:spcAft>
                <a:spcPts val="0"/>
              </a:spcAft>
              <a:buClr>
                <a:schemeClr val="dk1"/>
              </a:buClr>
              <a:buSzPts val="440"/>
              <a:buFont typeface="Trebuchet MS"/>
              <a:buNone/>
            </a:pPr>
            <a:r>
              <a:rPr lang="en-US" sz="440" b="1" u="none" dirty="0">
                <a:solidFill>
                  <a:schemeClr val="dk1"/>
                </a:solidFill>
                <a:latin typeface="Trebuchet MS"/>
                <a:ea typeface="Trebuchet MS"/>
                <a:cs typeface="Trebuchet MS"/>
                <a:sym typeface="Trebuchet MS"/>
              </a:rPr>
              <a:t>Products: </a:t>
            </a:r>
            <a:r>
              <a:rPr lang="en-US" sz="440" b="0" u="none" dirty="0">
                <a:solidFill>
                  <a:schemeClr val="dk1"/>
                </a:solidFill>
                <a:latin typeface="Trebuchet MS"/>
                <a:ea typeface="Trebuchet MS"/>
                <a:cs typeface="Trebuchet MS"/>
                <a:sym typeface="Trebuchet MS"/>
              </a:rPr>
              <a:t>  NVIDIA DGX-2 for training, NVIDIA Tesla T4 GPUs, NVIDIA </a:t>
            </a:r>
            <a:r>
              <a:rPr lang="en-US" sz="440" b="0" u="none" dirty="0" err="1">
                <a:solidFill>
                  <a:schemeClr val="dk1"/>
                </a:solidFill>
                <a:latin typeface="Trebuchet MS"/>
                <a:ea typeface="Trebuchet MS"/>
                <a:cs typeface="Trebuchet MS"/>
                <a:sym typeface="Trebuchet MS"/>
              </a:rPr>
              <a:t>TensorRT</a:t>
            </a:r>
            <a:r>
              <a:rPr lang="en-US" sz="440" b="0" u="none" dirty="0">
                <a:solidFill>
                  <a:schemeClr val="dk1"/>
                </a:solidFill>
                <a:latin typeface="Trebuchet MS"/>
                <a:ea typeface="Trebuchet MS"/>
                <a:cs typeface="Trebuchet MS"/>
                <a:sym typeface="Trebuchet MS"/>
              </a:rPr>
              <a:t>, NVIDIA Triton Inference Server, </a:t>
            </a:r>
            <a:r>
              <a:rPr lang="en-US" sz="440" dirty="0">
                <a:solidFill>
                  <a:schemeClr val="dk1"/>
                </a:solidFill>
                <a:latin typeface="Trebuchet MS"/>
                <a:ea typeface="Trebuchet MS"/>
                <a:cs typeface="Trebuchet MS"/>
                <a:sym typeface="Trebuchet MS"/>
              </a:rPr>
              <a:t>Frameworks: U-Net, </a:t>
            </a:r>
            <a:r>
              <a:rPr lang="en-US" sz="440" dirty="0" err="1">
                <a:solidFill>
                  <a:schemeClr val="dk1"/>
                </a:solidFill>
                <a:latin typeface="Trebuchet MS"/>
                <a:ea typeface="Trebuchet MS"/>
                <a:cs typeface="Trebuchet MS"/>
                <a:sym typeface="Trebuchet MS"/>
              </a:rPr>
              <a:t>Densenet</a:t>
            </a:r>
            <a:r>
              <a:rPr lang="en-US" sz="440" dirty="0">
                <a:solidFill>
                  <a:schemeClr val="dk1"/>
                </a:solidFill>
                <a:latin typeface="Trebuchet MS"/>
                <a:ea typeface="Trebuchet MS"/>
                <a:cs typeface="Trebuchet MS"/>
                <a:sym typeface="Trebuchet MS"/>
              </a:rPr>
              <a:t> and Autoencoder</a:t>
            </a:r>
            <a:endParaRPr sz="440" b="0" u="none" dirty="0">
              <a:solidFill>
                <a:schemeClr val="dk1"/>
              </a:solidFill>
              <a:latin typeface="Trebuchet MS"/>
              <a:ea typeface="Trebuchet MS"/>
              <a:cs typeface="Trebuchet MS"/>
              <a:sym typeface="Trebuchet MS"/>
            </a:endParaRPr>
          </a:p>
          <a:p>
            <a:pPr marL="0" lvl="0" indent="0" algn="l" rtl="0">
              <a:lnSpc>
                <a:spcPct val="80000"/>
              </a:lnSpc>
              <a:spcBef>
                <a:spcPts val="132"/>
              </a:spcBef>
              <a:spcAft>
                <a:spcPts val="0"/>
              </a:spcAft>
              <a:buNone/>
            </a:pPr>
            <a:r>
              <a:rPr lang="en-US" sz="440" b="1" u="none" dirty="0">
                <a:solidFill>
                  <a:schemeClr val="dk1"/>
                </a:solidFill>
                <a:latin typeface="Trebuchet MS"/>
                <a:ea typeface="Trebuchet MS"/>
                <a:cs typeface="Trebuchet MS"/>
                <a:sym typeface="Trebuchet MS"/>
              </a:rPr>
              <a:t>NVIDIA Contact: </a:t>
            </a:r>
            <a:r>
              <a:rPr lang="en-US" sz="440" b="0" u="none" dirty="0">
                <a:solidFill>
                  <a:schemeClr val="dk1"/>
                </a:solidFill>
                <a:latin typeface="Trebuchet MS"/>
                <a:ea typeface="Trebuchet MS"/>
                <a:cs typeface="Trebuchet MS"/>
                <a:sym typeface="Trebuchet MS"/>
              </a:rPr>
              <a:t>  Andrew Liu</a:t>
            </a:r>
            <a:endParaRPr dirty="0"/>
          </a:p>
          <a:p>
            <a:pPr marL="0" lvl="0" indent="0" algn="l" rtl="0">
              <a:lnSpc>
                <a:spcPct val="80000"/>
              </a:lnSpc>
              <a:spcBef>
                <a:spcPts val="132"/>
              </a:spcBef>
              <a:spcAft>
                <a:spcPts val="0"/>
              </a:spcAft>
              <a:buNone/>
            </a:pPr>
            <a:r>
              <a:rPr lang="en-US" sz="440" b="1" u="none" dirty="0">
                <a:solidFill>
                  <a:schemeClr val="dk1"/>
                </a:solidFill>
                <a:latin typeface="Trebuchet MS"/>
                <a:ea typeface="Trebuchet MS"/>
                <a:cs typeface="Trebuchet MS"/>
                <a:sym typeface="Trebuchet MS"/>
              </a:rPr>
              <a:t>Customer Contact: </a:t>
            </a:r>
            <a:r>
              <a:rPr lang="en-US" sz="440" b="0" u="none" dirty="0" err="1">
                <a:solidFill>
                  <a:schemeClr val="dk1"/>
                </a:solidFill>
                <a:latin typeface="Trebuchet MS"/>
                <a:ea typeface="Trebuchet MS"/>
                <a:cs typeface="Trebuchet MS"/>
                <a:sym typeface="Trebuchet MS"/>
              </a:rPr>
              <a:t>Katch</a:t>
            </a:r>
            <a:r>
              <a:rPr lang="en-US" sz="440" b="0" u="none" dirty="0">
                <a:solidFill>
                  <a:schemeClr val="dk1"/>
                </a:solidFill>
                <a:latin typeface="Trebuchet MS"/>
                <a:ea typeface="Trebuchet MS"/>
                <a:cs typeface="Trebuchet MS"/>
                <a:sym typeface="Trebuchet MS"/>
              </a:rPr>
              <a:t> Wan, TD Director (presented at AI summit June 2019)</a:t>
            </a:r>
            <a:endParaRPr sz="440" b="1" u="none" dirty="0">
              <a:solidFill>
                <a:schemeClr val="dk1"/>
              </a:solidFill>
              <a:latin typeface="Trebuchet MS"/>
              <a:ea typeface="Trebuchet MS"/>
              <a:cs typeface="Trebuchet MS"/>
              <a:sym typeface="Trebuchet MS"/>
            </a:endParaRPr>
          </a:p>
          <a:p>
            <a:pPr marL="0" lvl="0" indent="0" algn="l" rtl="0">
              <a:lnSpc>
                <a:spcPct val="80000"/>
              </a:lnSpc>
              <a:spcBef>
                <a:spcPts val="132"/>
              </a:spcBef>
              <a:spcAft>
                <a:spcPts val="0"/>
              </a:spcAft>
              <a:buNone/>
            </a:pPr>
            <a:endParaRPr sz="440" b="0" u="sng" dirty="0">
              <a:solidFill>
                <a:schemeClr val="dk1"/>
              </a:solidFill>
              <a:latin typeface="Trebuchet MS"/>
              <a:ea typeface="Trebuchet MS"/>
              <a:cs typeface="Trebuchet MS"/>
              <a:sym typeface="Trebuchet MS"/>
            </a:endParaRPr>
          </a:p>
          <a:p>
            <a:pPr marL="0" lvl="0" indent="0" algn="l" rtl="0">
              <a:lnSpc>
                <a:spcPct val="80000"/>
              </a:lnSpc>
              <a:spcBef>
                <a:spcPts val="132"/>
              </a:spcBef>
              <a:spcAft>
                <a:spcPts val="0"/>
              </a:spcAft>
              <a:buNone/>
            </a:pPr>
            <a:endParaRPr sz="440" b="0" u="sng" dirty="0">
              <a:solidFill>
                <a:schemeClr val="dk1"/>
              </a:solidFill>
              <a:latin typeface="Trebuchet MS"/>
              <a:ea typeface="Trebuchet MS"/>
              <a:cs typeface="Trebuchet MS"/>
              <a:sym typeface="Trebuchet MS"/>
            </a:endParaRPr>
          </a:p>
          <a:p>
            <a:pPr marL="0" lvl="0" indent="0" algn="l" rtl="0">
              <a:lnSpc>
                <a:spcPct val="80000"/>
              </a:lnSpc>
              <a:spcBef>
                <a:spcPts val="132"/>
              </a:spcBef>
              <a:spcAft>
                <a:spcPts val="0"/>
              </a:spcAft>
              <a:buNone/>
            </a:pPr>
            <a:r>
              <a:rPr lang="en-US" sz="440" b="0" u="sng" dirty="0">
                <a:solidFill>
                  <a:schemeClr val="dk1"/>
                </a:solidFill>
                <a:latin typeface="Trebuchet MS"/>
                <a:ea typeface="Trebuchet MS"/>
                <a:cs typeface="Trebuchet MS"/>
                <a:sym typeface="Trebuchet MS"/>
              </a:rPr>
              <a:t>Summary</a:t>
            </a:r>
            <a:endParaRPr dirty="0"/>
          </a:p>
          <a:p>
            <a:pPr marL="0" lvl="0" indent="0" algn="l" rtl="0">
              <a:lnSpc>
                <a:spcPct val="80000"/>
              </a:lnSpc>
              <a:spcBef>
                <a:spcPts val="132"/>
              </a:spcBef>
              <a:spcAft>
                <a:spcPts val="0"/>
              </a:spcAft>
              <a:buNone/>
            </a:pPr>
            <a:r>
              <a:rPr lang="en-US" sz="440" dirty="0">
                <a:solidFill>
                  <a:schemeClr val="dk1"/>
                </a:solidFill>
                <a:latin typeface="Trebuchet MS"/>
                <a:ea typeface="Trebuchet MS"/>
                <a:cs typeface="Trebuchet MS"/>
                <a:sym typeface="Trebuchet MS"/>
              </a:rPr>
              <a:t>A defective wafer has costly implications to downstream production processes. </a:t>
            </a:r>
            <a:endParaRPr dirty="0"/>
          </a:p>
          <a:p>
            <a:pPr marL="0" lvl="0" indent="0" algn="l" rtl="0">
              <a:lnSpc>
                <a:spcPct val="80000"/>
              </a:lnSpc>
              <a:spcBef>
                <a:spcPts val="132"/>
              </a:spcBef>
              <a:spcAft>
                <a:spcPts val="0"/>
              </a:spcAft>
              <a:buNone/>
            </a:pPr>
            <a:endParaRPr sz="440" b="0" u="sng" dirty="0">
              <a:solidFill>
                <a:schemeClr val="dk1"/>
              </a:solidFill>
              <a:latin typeface="Trebuchet MS"/>
              <a:ea typeface="Trebuchet MS"/>
              <a:cs typeface="Trebuchet MS"/>
              <a:sym typeface="Trebuchet MS"/>
            </a:endParaRPr>
          </a:p>
          <a:p>
            <a:pPr marL="0" lvl="0" indent="0" algn="l" rtl="0">
              <a:lnSpc>
                <a:spcPct val="80000"/>
              </a:lnSpc>
              <a:spcBef>
                <a:spcPts val="132"/>
              </a:spcBef>
              <a:spcAft>
                <a:spcPts val="0"/>
              </a:spcAft>
              <a:buNone/>
            </a:pPr>
            <a:r>
              <a:rPr lang="en-US" sz="440" dirty="0">
                <a:solidFill>
                  <a:schemeClr val="dk1"/>
                </a:solidFill>
                <a:latin typeface="Trebuchet MS"/>
                <a:ea typeface="Trebuchet MS"/>
                <a:cs typeface="Trebuchet MS"/>
                <a:sym typeface="Trebuchet MS"/>
              </a:rPr>
              <a:t>SPIL, the largest outsourced semiconductor assembly and test company in the world</a:t>
            </a:r>
            <a:r>
              <a:rPr lang="en-US" sz="440" b="0" u="none" baseline="30000" dirty="0">
                <a:solidFill>
                  <a:schemeClr val="dk1"/>
                </a:solidFill>
                <a:latin typeface="Trebuchet MS"/>
                <a:ea typeface="Trebuchet MS"/>
                <a:cs typeface="Trebuchet MS"/>
                <a:sym typeface="Trebuchet MS"/>
              </a:rPr>
              <a:t>2</a:t>
            </a:r>
            <a:r>
              <a:rPr lang="en-US" sz="440" dirty="0">
                <a:solidFill>
                  <a:schemeClr val="dk1"/>
                </a:solidFill>
                <a:latin typeface="Trebuchet MS"/>
                <a:ea typeface="Trebuchet MS"/>
                <a:cs typeface="Trebuchet MS"/>
                <a:sym typeface="Trebuchet MS"/>
              </a:rPr>
              <a:t>, inspects ~30,000 wafer images per day per production line as part of its wafer bumping service. They use an auto-optical inspection (AOI) platform that produces 70% false positives – which then require a second screening.</a:t>
            </a:r>
            <a:endParaRPr dirty="0"/>
          </a:p>
          <a:p>
            <a:pPr marL="0" lvl="0" indent="0" algn="l" rtl="0">
              <a:lnSpc>
                <a:spcPct val="80000"/>
              </a:lnSpc>
              <a:spcBef>
                <a:spcPts val="132"/>
              </a:spcBef>
              <a:spcAft>
                <a:spcPts val="0"/>
              </a:spcAft>
              <a:buNone/>
            </a:pPr>
            <a:r>
              <a:rPr lang="en-US" sz="440" dirty="0">
                <a:solidFill>
                  <a:schemeClr val="dk1"/>
                </a:solidFill>
                <a:latin typeface="Trebuchet MS"/>
                <a:ea typeface="Trebuchet MS"/>
                <a:cs typeface="Trebuchet MS"/>
                <a:sym typeface="Trebuchet MS"/>
              </a:rPr>
              <a:t> </a:t>
            </a:r>
            <a:endParaRPr dirty="0"/>
          </a:p>
          <a:p>
            <a:pPr marL="0" lvl="0" indent="0" algn="l" rtl="0">
              <a:lnSpc>
                <a:spcPct val="80000"/>
              </a:lnSpc>
              <a:spcBef>
                <a:spcPts val="132"/>
              </a:spcBef>
              <a:spcAft>
                <a:spcPts val="0"/>
              </a:spcAft>
              <a:buNone/>
            </a:pPr>
            <a:r>
              <a:rPr lang="en-US" sz="440" dirty="0">
                <a:solidFill>
                  <a:schemeClr val="dk1"/>
                </a:solidFill>
                <a:latin typeface="Trebuchet MS"/>
                <a:ea typeface="Trebuchet MS"/>
                <a:cs typeface="Trebuchet MS"/>
                <a:sym typeface="Trebuchet MS"/>
              </a:rPr>
              <a:t>To improve production effectiveness SPIL implemented a deep learning-based 2</a:t>
            </a:r>
            <a:r>
              <a:rPr lang="en-US" sz="440" baseline="30000" dirty="0">
                <a:solidFill>
                  <a:schemeClr val="dk1"/>
                </a:solidFill>
                <a:latin typeface="Trebuchet MS"/>
                <a:ea typeface="Trebuchet MS"/>
                <a:cs typeface="Trebuchet MS"/>
                <a:sym typeface="Trebuchet MS"/>
              </a:rPr>
              <a:t>nd</a:t>
            </a:r>
            <a:r>
              <a:rPr lang="en-US" sz="440" dirty="0">
                <a:solidFill>
                  <a:schemeClr val="dk1"/>
                </a:solidFill>
                <a:latin typeface="Trebuchet MS"/>
                <a:ea typeface="Trebuchet MS"/>
                <a:cs typeface="Trebuchet MS"/>
                <a:sym typeface="Trebuchet MS"/>
              </a:rPr>
              <a:t> level wafer inspection system. Powered by the NVIDIA DGX-2 with V100 for model training, Tesla T4 GPUs for production, </a:t>
            </a:r>
            <a:r>
              <a:rPr lang="en-US" sz="440" dirty="0" err="1">
                <a:solidFill>
                  <a:schemeClr val="dk1"/>
                </a:solidFill>
                <a:latin typeface="Trebuchet MS"/>
                <a:ea typeface="Trebuchet MS"/>
                <a:cs typeface="Trebuchet MS"/>
                <a:sym typeface="Trebuchet MS"/>
              </a:rPr>
              <a:t>TensorRT</a:t>
            </a:r>
            <a:r>
              <a:rPr lang="en-US" sz="440" dirty="0">
                <a:solidFill>
                  <a:schemeClr val="dk1"/>
                </a:solidFill>
                <a:latin typeface="Trebuchet MS"/>
                <a:ea typeface="Trebuchet MS"/>
                <a:cs typeface="Trebuchet MS"/>
                <a:sym typeface="Trebuchet MS"/>
              </a:rPr>
              <a:t> and Triton Inference Server, the deep learning system detects 100% of defects with &lt;10% false positives resulting in massive productivity gains.</a:t>
            </a:r>
            <a:endParaRPr dirty="0"/>
          </a:p>
          <a:p>
            <a:pPr marL="0" lvl="0" indent="0" algn="l" rtl="0">
              <a:lnSpc>
                <a:spcPct val="80000"/>
              </a:lnSpc>
              <a:spcBef>
                <a:spcPts val="132"/>
              </a:spcBef>
              <a:spcAft>
                <a:spcPts val="0"/>
              </a:spcAft>
              <a:buNone/>
            </a:pPr>
            <a:endParaRPr sz="440" dirty="0">
              <a:solidFill>
                <a:schemeClr val="dk1"/>
              </a:solidFill>
              <a:latin typeface="Trebuchet MS"/>
              <a:ea typeface="Trebuchet MS"/>
              <a:cs typeface="Trebuchet MS"/>
              <a:sym typeface="Trebuchet MS"/>
            </a:endParaRPr>
          </a:p>
          <a:p>
            <a:pPr marL="0" marR="0" lvl="0" indent="0" algn="l" rtl="0">
              <a:lnSpc>
                <a:spcPct val="80000"/>
              </a:lnSpc>
              <a:spcBef>
                <a:spcPts val="132"/>
              </a:spcBef>
              <a:spcAft>
                <a:spcPts val="0"/>
              </a:spcAft>
              <a:buClr>
                <a:schemeClr val="dk1"/>
              </a:buClr>
              <a:buSzPts val="440"/>
              <a:buFont typeface="Trebuchet MS"/>
              <a:buNone/>
            </a:pPr>
            <a:r>
              <a:rPr lang="en-US" sz="440" dirty="0">
                <a:solidFill>
                  <a:schemeClr val="dk1"/>
                </a:solidFill>
                <a:latin typeface="Trebuchet MS"/>
                <a:ea typeface="Trebuchet MS"/>
                <a:cs typeface="Trebuchet MS"/>
                <a:sym typeface="Trebuchet MS"/>
              </a:rPr>
              <a:t>One deep learning model per product is used in the production line. Triton Inference Server to dynamically loads and unloads models. SPIL is planning to scale the number of models from 10 to 100 products.</a:t>
            </a:r>
            <a:endParaRPr dirty="0"/>
          </a:p>
          <a:p>
            <a:pPr marL="0" lvl="0" indent="0" algn="l" rtl="0">
              <a:lnSpc>
                <a:spcPct val="80000"/>
              </a:lnSpc>
              <a:spcBef>
                <a:spcPts val="132"/>
              </a:spcBef>
              <a:spcAft>
                <a:spcPts val="0"/>
              </a:spcAft>
              <a:buNone/>
            </a:pPr>
            <a:endParaRPr sz="440" dirty="0">
              <a:solidFill>
                <a:schemeClr val="dk1"/>
              </a:solidFill>
              <a:latin typeface="Trebuchet MS"/>
              <a:ea typeface="Trebuchet MS"/>
              <a:cs typeface="Trebuchet MS"/>
              <a:sym typeface="Trebuchet MS"/>
            </a:endParaRPr>
          </a:p>
          <a:p>
            <a:pPr marL="0" lvl="0" indent="0" algn="l" rtl="0">
              <a:lnSpc>
                <a:spcPct val="80000"/>
              </a:lnSpc>
              <a:spcBef>
                <a:spcPts val="132"/>
              </a:spcBef>
              <a:spcAft>
                <a:spcPts val="0"/>
              </a:spcAft>
              <a:buNone/>
            </a:pPr>
            <a:endParaRPr sz="440" b="0" u="sng" dirty="0">
              <a:solidFill>
                <a:schemeClr val="dk1"/>
              </a:solidFill>
              <a:latin typeface="Trebuchet MS"/>
              <a:ea typeface="Trebuchet MS"/>
              <a:cs typeface="Trebuchet MS"/>
              <a:sym typeface="Trebuchet MS"/>
            </a:endParaRPr>
          </a:p>
          <a:p>
            <a:pPr marL="0" lvl="0" indent="0" algn="l" rtl="0">
              <a:lnSpc>
                <a:spcPct val="80000"/>
              </a:lnSpc>
              <a:spcBef>
                <a:spcPts val="132"/>
              </a:spcBef>
              <a:spcAft>
                <a:spcPts val="0"/>
              </a:spcAft>
              <a:buNone/>
            </a:pPr>
            <a:r>
              <a:rPr lang="en-US" sz="440" b="0" u="sng" dirty="0">
                <a:solidFill>
                  <a:schemeClr val="dk1"/>
                </a:solidFill>
                <a:latin typeface="Trebuchet MS"/>
                <a:ea typeface="Trebuchet MS"/>
                <a:cs typeface="Trebuchet MS"/>
                <a:sym typeface="Trebuchet MS"/>
              </a:rPr>
              <a:t>Context</a:t>
            </a:r>
            <a:endParaRPr dirty="0"/>
          </a:p>
          <a:p>
            <a:pPr marL="171450" marR="0" lvl="0" indent="-171450" algn="l" rtl="0">
              <a:lnSpc>
                <a:spcPct val="80000"/>
              </a:lnSpc>
              <a:spcBef>
                <a:spcPts val="132"/>
              </a:spcBef>
              <a:spcAft>
                <a:spcPts val="0"/>
              </a:spcAft>
              <a:buClr>
                <a:schemeClr val="dk1"/>
              </a:buClr>
              <a:buSzPts val="440"/>
              <a:buFont typeface="Arial"/>
              <a:buChar char="•"/>
            </a:pPr>
            <a:r>
              <a:rPr lang="en-US" sz="440" dirty="0">
                <a:solidFill>
                  <a:schemeClr val="dk1"/>
                </a:solidFill>
                <a:latin typeface="Trebuchet MS"/>
                <a:ea typeface="Trebuchet MS"/>
                <a:cs typeface="Trebuchet MS"/>
                <a:sym typeface="Trebuchet MS"/>
              </a:rPr>
              <a:t>A defective wafer has costly implications to downstream production processes. </a:t>
            </a:r>
            <a:endParaRPr sz="440" b="0" u="sng" dirty="0">
              <a:solidFill>
                <a:schemeClr val="dk1"/>
              </a:solidFill>
              <a:latin typeface="Trebuchet MS"/>
              <a:ea typeface="Trebuchet MS"/>
              <a:cs typeface="Trebuchet MS"/>
              <a:sym typeface="Trebuchet MS"/>
            </a:endParaRPr>
          </a:p>
          <a:p>
            <a:pPr marL="171450" lvl="0" indent="-171450" algn="l" rtl="0">
              <a:lnSpc>
                <a:spcPct val="80000"/>
              </a:lnSpc>
              <a:spcBef>
                <a:spcPts val="132"/>
              </a:spcBef>
              <a:spcAft>
                <a:spcPts val="0"/>
              </a:spcAft>
              <a:buClr>
                <a:schemeClr val="dk1"/>
              </a:buClr>
              <a:buSzPts val="440"/>
              <a:buFont typeface="Arial"/>
              <a:buChar char="•"/>
            </a:pPr>
            <a:r>
              <a:rPr lang="en-US" sz="440" dirty="0">
                <a:solidFill>
                  <a:schemeClr val="dk1"/>
                </a:solidFill>
                <a:latin typeface="Trebuchet MS"/>
                <a:ea typeface="Trebuchet MS"/>
                <a:cs typeface="Trebuchet MS"/>
                <a:sym typeface="Trebuchet MS"/>
              </a:rPr>
              <a:t>On a single production line ~30,000 wafer images need to be inspected per day (6 Auto-Optical Inspection (AOI) machines * 10 lots * 500 images per lot)</a:t>
            </a:r>
            <a:endParaRPr dirty="0"/>
          </a:p>
          <a:p>
            <a:pPr marL="171450" lvl="0" indent="-171450" algn="l" rtl="0">
              <a:lnSpc>
                <a:spcPct val="80000"/>
              </a:lnSpc>
              <a:spcBef>
                <a:spcPts val="132"/>
              </a:spcBef>
              <a:spcAft>
                <a:spcPts val="0"/>
              </a:spcAft>
              <a:buClr>
                <a:schemeClr val="dk1"/>
              </a:buClr>
              <a:buSzPts val="440"/>
              <a:buFont typeface="Arial"/>
              <a:buChar char="•"/>
            </a:pPr>
            <a:r>
              <a:rPr lang="en-US" sz="440" dirty="0">
                <a:solidFill>
                  <a:schemeClr val="dk1"/>
                </a:solidFill>
                <a:latin typeface="Trebuchet MS"/>
                <a:ea typeface="Trebuchet MS"/>
                <a:cs typeface="Trebuchet MS"/>
                <a:sym typeface="Trebuchet MS"/>
              </a:rPr>
              <a:t>In this case, the production line referenced is used in the wafer bumping process</a:t>
            </a:r>
            <a:endParaRPr dirty="0"/>
          </a:p>
          <a:p>
            <a:pPr marL="171450" lvl="0" indent="-171450" algn="l" rtl="0">
              <a:lnSpc>
                <a:spcPct val="80000"/>
              </a:lnSpc>
              <a:spcBef>
                <a:spcPts val="132"/>
              </a:spcBef>
              <a:spcAft>
                <a:spcPts val="0"/>
              </a:spcAft>
              <a:buClr>
                <a:schemeClr val="dk1"/>
              </a:buClr>
              <a:buSzPts val="440"/>
              <a:buFont typeface="Arial"/>
              <a:buChar char="•"/>
            </a:pPr>
            <a:r>
              <a:rPr lang="en-US" sz="440" dirty="0">
                <a:solidFill>
                  <a:schemeClr val="dk1"/>
                </a:solidFill>
                <a:latin typeface="Trebuchet MS"/>
                <a:ea typeface="Trebuchet MS"/>
                <a:cs typeface="Trebuchet MS"/>
                <a:sym typeface="Trebuchet MS"/>
              </a:rPr>
              <a:t>Before: AOI with ~70% false positive + human second screening (to remove false positives)</a:t>
            </a:r>
            <a:endParaRPr dirty="0"/>
          </a:p>
          <a:p>
            <a:pPr marL="171450" lvl="0" indent="-171450" algn="l" rtl="0">
              <a:lnSpc>
                <a:spcPct val="80000"/>
              </a:lnSpc>
              <a:spcBef>
                <a:spcPts val="132"/>
              </a:spcBef>
              <a:spcAft>
                <a:spcPts val="0"/>
              </a:spcAft>
              <a:buClr>
                <a:schemeClr val="dk1"/>
              </a:buClr>
              <a:buSzPts val="440"/>
              <a:buFont typeface="Arial"/>
              <a:buChar char="•"/>
            </a:pPr>
            <a:r>
              <a:rPr lang="en-US" sz="440" dirty="0">
                <a:solidFill>
                  <a:schemeClr val="dk1"/>
                </a:solidFill>
                <a:latin typeface="Trebuchet MS"/>
                <a:ea typeface="Trebuchet MS"/>
                <a:cs typeface="Trebuchet MS"/>
                <a:sym typeface="Trebuchet MS"/>
              </a:rPr>
              <a:t>After: AOI with ~70% false positive + DL second screening. DL system detects 100% of defects with &lt;10% false positives.</a:t>
            </a:r>
            <a:endParaRPr dirty="0"/>
          </a:p>
          <a:p>
            <a:pPr marL="0" lvl="0" indent="0" algn="l" rtl="0">
              <a:lnSpc>
                <a:spcPct val="80000"/>
              </a:lnSpc>
              <a:spcBef>
                <a:spcPts val="132"/>
              </a:spcBef>
              <a:spcAft>
                <a:spcPts val="0"/>
              </a:spcAft>
              <a:buNone/>
            </a:pPr>
            <a:endParaRPr sz="440" b="0" u="none" dirty="0">
              <a:solidFill>
                <a:schemeClr val="dk1"/>
              </a:solidFill>
              <a:latin typeface="Trebuchet MS"/>
              <a:ea typeface="Trebuchet MS"/>
              <a:cs typeface="Trebuchet MS"/>
              <a:sym typeface="Trebuchet MS"/>
            </a:endParaRPr>
          </a:p>
          <a:p>
            <a:pPr marL="0" lvl="0" indent="0" algn="l" rtl="0">
              <a:lnSpc>
                <a:spcPct val="80000"/>
              </a:lnSpc>
              <a:spcBef>
                <a:spcPts val="132"/>
              </a:spcBef>
              <a:spcAft>
                <a:spcPts val="0"/>
              </a:spcAft>
              <a:buNone/>
            </a:pPr>
            <a:r>
              <a:rPr lang="en-US" sz="440" b="0" u="sng" dirty="0">
                <a:solidFill>
                  <a:schemeClr val="dk1"/>
                </a:solidFill>
                <a:latin typeface="Trebuchet MS"/>
                <a:ea typeface="Trebuchet MS"/>
                <a:cs typeface="Trebuchet MS"/>
                <a:sym typeface="Trebuchet MS"/>
              </a:rPr>
              <a:t>Problem</a:t>
            </a:r>
            <a:endParaRPr sz="440" b="0" i="0" u="none" strike="noStrike" dirty="0">
              <a:solidFill>
                <a:schemeClr val="dk1"/>
              </a:solidFill>
              <a:latin typeface="Trebuchet MS"/>
              <a:ea typeface="Trebuchet MS"/>
              <a:cs typeface="Trebuchet MS"/>
              <a:sym typeface="Trebuchet MS"/>
            </a:endParaRPr>
          </a:p>
          <a:p>
            <a:pPr marL="171450" marR="0" lvl="0" indent="-171450" algn="l" rtl="0">
              <a:lnSpc>
                <a:spcPct val="80000"/>
              </a:lnSpc>
              <a:spcBef>
                <a:spcPts val="132"/>
              </a:spcBef>
              <a:spcAft>
                <a:spcPts val="0"/>
              </a:spcAft>
              <a:buClr>
                <a:schemeClr val="dk1"/>
              </a:buClr>
              <a:buSzPts val="440"/>
              <a:buFont typeface="Arial"/>
              <a:buChar char="•"/>
            </a:pPr>
            <a:r>
              <a:rPr lang="en-US" sz="440" dirty="0">
                <a:solidFill>
                  <a:schemeClr val="dk1"/>
                </a:solidFill>
                <a:latin typeface="Trebuchet MS"/>
                <a:ea typeface="Trebuchet MS"/>
                <a:cs typeface="Trebuchet MS"/>
                <a:sym typeface="Trebuchet MS"/>
              </a:rPr>
              <a:t>Before: 70% false positives from AOI machines were being inspected manually – costly and time consuming</a:t>
            </a:r>
            <a:endParaRPr dirty="0"/>
          </a:p>
          <a:p>
            <a:pPr marL="0" lvl="0" indent="0" algn="l" rtl="0">
              <a:lnSpc>
                <a:spcPct val="80000"/>
              </a:lnSpc>
              <a:spcBef>
                <a:spcPts val="132"/>
              </a:spcBef>
              <a:spcAft>
                <a:spcPts val="0"/>
              </a:spcAft>
              <a:buNone/>
            </a:pPr>
            <a:r>
              <a:rPr lang="en-US" sz="440" b="0" i="0" u="none" strike="noStrike" dirty="0">
                <a:solidFill>
                  <a:schemeClr val="dk1"/>
                </a:solidFill>
                <a:latin typeface="Trebuchet MS"/>
                <a:ea typeface="Trebuchet MS"/>
                <a:cs typeface="Trebuchet MS"/>
                <a:sym typeface="Trebuchet MS"/>
              </a:rPr>
              <a:t> </a:t>
            </a:r>
            <a:endParaRPr sz="440" b="0" u="sng" dirty="0">
              <a:solidFill>
                <a:schemeClr val="dk1"/>
              </a:solidFill>
              <a:latin typeface="Trebuchet MS"/>
              <a:ea typeface="Trebuchet MS"/>
              <a:cs typeface="Trebuchet MS"/>
              <a:sym typeface="Trebuchet MS"/>
            </a:endParaRPr>
          </a:p>
          <a:p>
            <a:pPr marL="0" lvl="0" indent="0" algn="l" rtl="0">
              <a:lnSpc>
                <a:spcPct val="80000"/>
              </a:lnSpc>
              <a:spcBef>
                <a:spcPts val="132"/>
              </a:spcBef>
              <a:spcAft>
                <a:spcPts val="0"/>
              </a:spcAft>
              <a:buNone/>
            </a:pPr>
            <a:r>
              <a:rPr lang="en-US" sz="440" b="0" u="sng" dirty="0">
                <a:solidFill>
                  <a:schemeClr val="dk1"/>
                </a:solidFill>
                <a:latin typeface="Trebuchet MS"/>
                <a:ea typeface="Trebuchet MS"/>
                <a:cs typeface="Trebuchet MS"/>
                <a:sym typeface="Trebuchet MS"/>
              </a:rPr>
              <a:t>Solution</a:t>
            </a:r>
            <a:endParaRPr dirty="0"/>
          </a:p>
          <a:p>
            <a:pPr marL="171450" lvl="0" indent="-171450" algn="l" rtl="0">
              <a:lnSpc>
                <a:spcPct val="80000"/>
              </a:lnSpc>
              <a:spcBef>
                <a:spcPts val="132"/>
              </a:spcBef>
              <a:spcAft>
                <a:spcPts val="0"/>
              </a:spcAft>
              <a:buClr>
                <a:schemeClr val="dk1"/>
              </a:buClr>
              <a:buSzPts val="440"/>
              <a:buFont typeface="Arial"/>
              <a:buChar char="•"/>
            </a:pPr>
            <a:r>
              <a:rPr lang="en-US" sz="440" b="0" u="none" dirty="0">
                <a:solidFill>
                  <a:schemeClr val="dk1"/>
                </a:solidFill>
                <a:latin typeface="Trebuchet MS"/>
                <a:ea typeface="Trebuchet MS"/>
                <a:cs typeface="Trebuchet MS"/>
                <a:sym typeface="Trebuchet MS"/>
              </a:rPr>
              <a:t>NVIDIA DGX-2 for training</a:t>
            </a:r>
            <a:endParaRPr dirty="0"/>
          </a:p>
          <a:p>
            <a:pPr marL="171450" lvl="0" indent="-171450" algn="l" rtl="0">
              <a:lnSpc>
                <a:spcPct val="80000"/>
              </a:lnSpc>
              <a:spcBef>
                <a:spcPts val="132"/>
              </a:spcBef>
              <a:spcAft>
                <a:spcPts val="0"/>
              </a:spcAft>
              <a:buClr>
                <a:schemeClr val="dk1"/>
              </a:buClr>
              <a:buSzPts val="440"/>
              <a:buFont typeface="Arial"/>
              <a:buChar char="•"/>
            </a:pPr>
            <a:r>
              <a:rPr lang="en-US" sz="440" b="0" u="none" dirty="0">
                <a:solidFill>
                  <a:schemeClr val="dk1"/>
                </a:solidFill>
                <a:latin typeface="Trebuchet MS"/>
                <a:ea typeface="Trebuchet MS"/>
                <a:cs typeface="Trebuchet MS"/>
                <a:sym typeface="Trebuchet MS"/>
              </a:rPr>
              <a:t>NVIDIA Tesla T4 GPUs, NVIDIA </a:t>
            </a:r>
            <a:r>
              <a:rPr lang="en-US" sz="440" b="0" u="none" dirty="0" err="1">
                <a:solidFill>
                  <a:schemeClr val="dk1"/>
                </a:solidFill>
                <a:latin typeface="Trebuchet MS"/>
                <a:ea typeface="Trebuchet MS"/>
                <a:cs typeface="Trebuchet MS"/>
                <a:sym typeface="Trebuchet MS"/>
              </a:rPr>
              <a:t>TensorRT</a:t>
            </a:r>
            <a:r>
              <a:rPr lang="en-US" sz="440" b="0" u="none" dirty="0">
                <a:solidFill>
                  <a:schemeClr val="dk1"/>
                </a:solidFill>
                <a:latin typeface="Trebuchet MS"/>
                <a:ea typeface="Trebuchet MS"/>
                <a:cs typeface="Trebuchet MS"/>
                <a:sym typeface="Trebuchet MS"/>
              </a:rPr>
              <a:t>, NVIDIA Triton Inference Server for production</a:t>
            </a:r>
            <a:endParaRPr dirty="0"/>
          </a:p>
          <a:p>
            <a:pPr marL="171450" lvl="0" indent="-171450" algn="l" rtl="0">
              <a:lnSpc>
                <a:spcPct val="80000"/>
              </a:lnSpc>
              <a:spcBef>
                <a:spcPts val="132"/>
              </a:spcBef>
              <a:spcAft>
                <a:spcPts val="0"/>
              </a:spcAft>
              <a:buClr>
                <a:schemeClr val="dk1"/>
              </a:buClr>
              <a:buSzPts val="440"/>
              <a:buFont typeface="Arial"/>
              <a:buChar char="•"/>
            </a:pPr>
            <a:r>
              <a:rPr lang="en-US" sz="440" dirty="0">
                <a:solidFill>
                  <a:schemeClr val="dk1"/>
                </a:solidFill>
                <a:latin typeface="Trebuchet MS"/>
                <a:ea typeface="Trebuchet MS"/>
                <a:cs typeface="Trebuchet MS"/>
                <a:sym typeface="Trebuchet MS"/>
              </a:rPr>
              <a:t>Frameworks: U-Net, </a:t>
            </a:r>
            <a:r>
              <a:rPr lang="en-US" sz="440" dirty="0" err="1">
                <a:solidFill>
                  <a:schemeClr val="dk1"/>
                </a:solidFill>
                <a:latin typeface="Trebuchet MS"/>
                <a:ea typeface="Trebuchet MS"/>
                <a:cs typeface="Trebuchet MS"/>
                <a:sym typeface="Trebuchet MS"/>
              </a:rPr>
              <a:t>Densenet</a:t>
            </a:r>
            <a:r>
              <a:rPr lang="en-US" sz="440" dirty="0">
                <a:solidFill>
                  <a:schemeClr val="dk1"/>
                </a:solidFill>
                <a:latin typeface="Trebuchet MS"/>
                <a:ea typeface="Trebuchet MS"/>
                <a:cs typeface="Trebuchet MS"/>
                <a:sym typeface="Trebuchet MS"/>
              </a:rPr>
              <a:t> and Autoencoder</a:t>
            </a:r>
            <a:endParaRPr dirty="0"/>
          </a:p>
          <a:p>
            <a:pPr marL="0" lvl="0" indent="0" algn="l" rtl="0">
              <a:lnSpc>
                <a:spcPct val="80000"/>
              </a:lnSpc>
              <a:spcBef>
                <a:spcPts val="132"/>
              </a:spcBef>
              <a:spcAft>
                <a:spcPts val="0"/>
              </a:spcAft>
              <a:buClr>
                <a:schemeClr val="dk1"/>
              </a:buClr>
              <a:buSzPts val="440"/>
              <a:buFont typeface="Arial"/>
              <a:buNone/>
            </a:pPr>
            <a:r>
              <a:rPr lang="en-US" sz="440" b="0" i="0" u="none" strike="noStrike" dirty="0">
                <a:solidFill>
                  <a:schemeClr val="dk1"/>
                </a:solidFill>
                <a:latin typeface="Trebuchet MS"/>
                <a:ea typeface="Trebuchet MS"/>
                <a:cs typeface="Trebuchet MS"/>
                <a:sym typeface="Trebuchet MS"/>
              </a:rPr>
              <a:t> </a:t>
            </a:r>
            <a:endParaRPr dirty="0"/>
          </a:p>
          <a:p>
            <a:pPr marL="0" lvl="0" indent="0" algn="l" rtl="0">
              <a:lnSpc>
                <a:spcPct val="80000"/>
              </a:lnSpc>
              <a:spcBef>
                <a:spcPts val="132"/>
              </a:spcBef>
              <a:spcAft>
                <a:spcPts val="0"/>
              </a:spcAft>
              <a:buNone/>
            </a:pPr>
            <a:r>
              <a:rPr lang="en-US" sz="440" b="0" i="0" u="sng" strike="noStrike" dirty="0">
                <a:solidFill>
                  <a:schemeClr val="dk1"/>
                </a:solidFill>
                <a:latin typeface="Trebuchet MS"/>
                <a:ea typeface="Trebuchet MS"/>
                <a:cs typeface="Trebuchet MS"/>
                <a:sym typeface="Trebuchet MS"/>
              </a:rPr>
              <a:t>Result(s)</a:t>
            </a:r>
            <a:endParaRPr sz="440" b="0" u="none" dirty="0">
              <a:solidFill>
                <a:schemeClr val="dk1"/>
              </a:solidFill>
              <a:latin typeface="Trebuchet MS"/>
              <a:ea typeface="Trebuchet MS"/>
              <a:cs typeface="Trebuchet MS"/>
              <a:sym typeface="Trebuchet MS"/>
            </a:endParaRPr>
          </a:p>
          <a:p>
            <a:pPr marL="171450" marR="0" lvl="0" indent="-171450" algn="l" rtl="0">
              <a:lnSpc>
                <a:spcPct val="80000"/>
              </a:lnSpc>
              <a:spcBef>
                <a:spcPts val="132"/>
              </a:spcBef>
              <a:spcAft>
                <a:spcPts val="0"/>
              </a:spcAft>
              <a:buClr>
                <a:schemeClr val="dk1"/>
              </a:buClr>
              <a:buSzPts val="440"/>
              <a:buFont typeface="Arial"/>
              <a:buChar char="•"/>
            </a:pPr>
            <a:r>
              <a:rPr lang="en-US" sz="440" dirty="0">
                <a:solidFill>
                  <a:schemeClr val="dk1"/>
                </a:solidFill>
                <a:latin typeface="Trebuchet MS"/>
                <a:ea typeface="Trebuchet MS"/>
                <a:cs typeface="Trebuchet MS"/>
                <a:sym typeface="Trebuchet MS"/>
              </a:rPr>
              <a:t>The DL second screening method detect 100% of defects with less than 10% false positives</a:t>
            </a:r>
            <a:endParaRPr dirty="0"/>
          </a:p>
          <a:p>
            <a:pPr marL="171450" marR="0" lvl="0" indent="-143510" algn="l" rtl="0">
              <a:lnSpc>
                <a:spcPct val="80000"/>
              </a:lnSpc>
              <a:spcBef>
                <a:spcPts val="132"/>
              </a:spcBef>
              <a:spcAft>
                <a:spcPts val="0"/>
              </a:spcAft>
              <a:buClr>
                <a:schemeClr val="dk1"/>
              </a:buClr>
              <a:buSzPts val="440"/>
              <a:buFont typeface="Arial"/>
              <a:buNone/>
            </a:pPr>
            <a:endParaRPr sz="440" b="0" u="sng" dirty="0">
              <a:solidFill>
                <a:schemeClr val="dk1"/>
              </a:solidFill>
              <a:latin typeface="Trebuchet MS"/>
              <a:ea typeface="Trebuchet MS"/>
              <a:cs typeface="Trebuchet MS"/>
              <a:sym typeface="Trebuchet MS"/>
            </a:endParaRPr>
          </a:p>
          <a:p>
            <a:pPr marL="0" lvl="0" indent="0" algn="l" rtl="0">
              <a:lnSpc>
                <a:spcPct val="80000"/>
              </a:lnSpc>
              <a:spcBef>
                <a:spcPts val="132"/>
              </a:spcBef>
              <a:spcAft>
                <a:spcPts val="0"/>
              </a:spcAft>
              <a:buNone/>
            </a:pPr>
            <a:r>
              <a:rPr lang="en-US" sz="440" b="0" u="sng" dirty="0">
                <a:solidFill>
                  <a:schemeClr val="dk1"/>
                </a:solidFill>
                <a:latin typeface="Trebuchet MS"/>
                <a:ea typeface="Trebuchet MS"/>
                <a:cs typeface="Trebuchet MS"/>
                <a:sym typeface="Trebuchet MS"/>
              </a:rPr>
              <a:t>Impact</a:t>
            </a:r>
            <a:endParaRPr dirty="0"/>
          </a:p>
          <a:p>
            <a:pPr marL="171450" marR="0" lvl="0" indent="-171450" algn="l" rtl="0">
              <a:lnSpc>
                <a:spcPct val="80000"/>
              </a:lnSpc>
              <a:spcBef>
                <a:spcPts val="132"/>
              </a:spcBef>
              <a:spcAft>
                <a:spcPts val="0"/>
              </a:spcAft>
              <a:buClr>
                <a:schemeClr val="dk1"/>
              </a:buClr>
              <a:buSzPts val="440"/>
              <a:buFont typeface="Arial"/>
              <a:buChar char="•"/>
            </a:pPr>
            <a:r>
              <a:rPr lang="en-US" sz="440" dirty="0">
                <a:solidFill>
                  <a:schemeClr val="dk1"/>
                </a:solidFill>
                <a:latin typeface="Trebuchet MS"/>
                <a:ea typeface="Trebuchet MS"/>
                <a:cs typeface="Trebuchet MS"/>
                <a:sym typeface="Trebuchet MS"/>
              </a:rPr>
              <a:t>Improved efficiencies</a:t>
            </a:r>
            <a:endParaRPr dirty="0"/>
          </a:p>
          <a:p>
            <a:pPr marL="171450" marR="0" lvl="0" indent="-171450" algn="l" rtl="0">
              <a:lnSpc>
                <a:spcPct val="80000"/>
              </a:lnSpc>
              <a:spcBef>
                <a:spcPts val="132"/>
              </a:spcBef>
              <a:spcAft>
                <a:spcPts val="0"/>
              </a:spcAft>
              <a:buClr>
                <a:schemeClr val="dk1"/>
              </a:buClr>
              <a:buSzPts val="440"/>
              <a:buFont typeface="Arial"/>
              <a:buChar char="•"/>
            </a:pPr>
            <a:r>
              <a:rPr lang="en-US" sz="440" dirty="0">
                <a:solidFill>
                  <a:schemeClr val="dk1"/>
                </a:solidFill>
                <a:latin typeface="Trebuchet MS"/>
                <a:ea typeface="Trebuchet MS"/>
                <a:cs typeface="Trebuchet MS"/>
                <a:sym typeface="Trebuchet MS"/>
              </a:rPr>
              <a:t>Reduced false positives, reduced manual inspections across all SPIL production lines (once implemented across all lines) will mean massive productivity gains  </a:t>
            </a:r>
            <a:endParaRPr dirty="0"/>
          </a:p>
          <a:p>
            <a:pPr marL="171450" marR="0" lvl="0" indent="-171450" algn="l" rtl="0">
              <a:lnSpc>
                <a:spcPct val="80000"/>
              </a:lnSpc>
              <a:spcBef>
                <a:spcPts val="132"/>
              </a:spcBef>
              <a:spcAft>
                <a:spcPts val="0"/>
              </a:spcAft>
              <a:buClr>
                <a:schemeClr val="dk1"/>
              </a:buClr>
              <a:buSzPts val="440"/>
              <a:buFont typeface="Arial"/>
              <a:buChar char="•"/>
            </a:pPr>
            <a:r>
              <a:rPr lang="en-US" sz="440" dirty="0">
                <a:solidFill>
                  <a:schemeClr val="dk1"/>
                </a:solidFill>
                <a:latin typeface="Trebuchet MS"/>
                <a:ea typeface="Trebuchet MS"/>
                <a:cs typeface="Trebuchet MS"/>
                <a:sym typeface="Trebuchet MS"/>
              </a:rPr>
              <a:t>SPIL plans to increase the number of images/day that it inspects as it scales the number of models from 10 to 100 products.</a:t>
            </a:r>
            <a:endParaRPr dirty="0"/>
          </a:p>
          <a:p>
            <a:pPr marL="0" lvl="0" indent="0" algn="l" rtl="0">
              <a:lnSpc>
                <a:spcPct val="80000"/>
              </a:lnSpc>
              <a:spcBef>
                <a:spcPts val="132"/>
              </a:spcBef>
              <a:spcAft>
                <a:spcPts val="0"/>
              </a:spcAft>
              <a:buNone/>
            </a:pPr>
            <a:r>
              <a:rPr lang="en-US" sz="440" b="0" u="none" dirty="0">
                <a:solidFill>
                  <a:schemeClr val="dk1"/>
                </a:solidFill>
                <a:latin typeface="Trebuchet MS"/>
                <a:ea typeface="Trebuchet MS"/>
                <a:cs typeface="Trebuchet MS"/>
                <a:sym typeface="Trebuchet MS"/>
              </a:rPr>
              <a:t> </a:t>
            </a:r>
            <a:endParaRPr sz="440" b="0" u="sng" dirty="0">
              <a:solidFill>
                <a:schemeClr val="dk1"/>
              </a:solidFill>
              <a:latin typeface="Trebuchet MS"/>
              <a:ea typeface="Trebuchet MS"/>
              <a:cs typeface="Trebuchet MS"/>
              <a:sym typeface="Trebuchet MS"/>
            </a:endParaRPr>
          </a:p>
          <a:p>
            <a:pPr marL="0" lvl="0" indent="0" algn="l" rtl="0">
              <a:lnSpc>
                <a:spcPct val="80000"/>
              </a:lnSpc>
              <a:spcBef>
                <a:spcPts val="132"/>
              </a:spcBef>
              <a:spcAft>
                <a:spcPts val="0"/>
              </a:spcAft>
              <a:buNone/>
            </a:pPr>
            <a:r>
              <a:rPr lang="en-US" sz="440" b="0" u="sng" dirty="0">
                <a:solidFill>
                  <a:schemeClr val="dk1"/>
                </a:solidFill>
                <a:latin typeface="Trebuchet MS"/>
                <a:ea typeface="Trebuchet MS"/>
                <a:cs typeface="Trebuchet MS"/>
                <a:sym typeface="Trebuchet MS"/>
              </a:rPr>
              <a:t>About the Customer</a:t>
            </a:r>
            <a:endParaRPr dirty="0"/>
          </a:p>
          <a:p>
            <a:pPr marL="0" lvl="0" indent="0" algn="l" rtl="0">
              <a:lnSpc>
                <a:spcPct val="80000"/>
              </a:lnSpc>
              <a:spcBef>
                <a:spcPts val="132"/>
              </a:spcBef>
              <a:spcAft>
                <a:spcPts val="0"/>
              </a:spcAft>
              <a:buNone/>
            </a:pPr>
            <a:r>
              <a:rPr lang="en-US" sz="440" dirty="0"/>
              <a:t>The largest outsourced semiconductor assembly and test company in the world. </a:t>
            </a:r>
            <a:endParaRPr dirty="0"/>
          </a:p>
          <a:p>
            <a:pPr marL="0" lvl="0" indent="0" algn="l" rtl="0">
              <a:lnSpc>
                <a:spcPct val="80000"/>
              </a:lnSpc>
              <a:spcBef>
                <a:spcPts val="132"/>
              </a:spcBef>
              <a:spcAft>
                <a:spcPts val="0"/>
              </a:spcAft>
              <a:buNone/>
            </a:pPr>
            <a:endParaRPr sz="440" dirty="0">
              <a:solidFill>
                <a:schemeClr val="dk1"/>
              </a:solidFill>
              <a:latin typeface="Trebuchet MS"/>
              <a:ea typeface="Trebuchet MS"/>
              <a:cs typeface="Trebuchet MS"/>
              <a:sym typeface="Trebuchet MS"/>
            </a:endParaRPr>
          </a:p>
          <a:p>
            <a:pPr marL="0" lvl="0" indent="0" algn="l" rtl="0">
              <a:lnSpc>
                <a:spcPct val="80000"/>
              </a:lnSpc>
              <a:spcBef>
                <a:spcPts val="132"/>
              </a:spcBef>
              <a:spcAft>
                <a:spcPts val="0"/>
              </a:spcAft>
              <a:buNone/>
            </a:pPr>
            <a:r>
              <a:rPr lang="en-US" sz="440" b="0" u="sng" dirty="0">
                <a:solidFill>
                  <a:schemeClr val="dk1"/>
                </a:solidFill>
                <a:latin typeface="Trebuchet MS"/>
                <a:ea typeface="Trebuchet MS"/>
                <a:cs typeface="Trebuchet MS"/>
                <a:sym typeface="Trebuchet MS"/>
              </a:rPr>
              <a:t>More Information</a:t>
            </a:r>
            <a:endParaRPr dirty="0"/>
          </a:p>
          <a:p>
            <a:pPr marL="0" lvl="0" indent="0" algn="l" rtl="0">
              <a:lnSpc>
                <a:spcPct val="80000"/>
              </a:lnSpc>
              <a:spcBef>
                <a:spcPts val="132"/>
              </a:spcBef>
              <a:spcAft>
                <a:spcPts val="0"/>
              </a:spcAft>
              <a:buNone/>
            </a:pPr>
            <a:r>
              <a:rPr lang="en-US" sz="440" b="0" u="sng" dirty="0">
                <a:solidFill>
                  <a:schemeClr val="dk1"/>
                </a:solidFill>
                <a:latin typeface="Trebuchet MS"/>
                <a:ea typeface="Trebuchet MS"/>
                <a:cs typeface="Trebuchet MS"/>
                <a:sym typeface="Trebuchet MS"/>
              </a:rPr>
              <a:t>https://www.spil.com.tw/</a:t>
            </a:r>
            <a:endParaRPr dirty="0"/>
          </a:p>
          <a:p>
            <a:pPr marL="0" marR="0" lvl="0" indent="0" algn="l" rtl="0">
              <a:lnSpc>
                <a:spcPct val="80000"/>
              </a:lnSpc>
              <a:spcBef>
                <a:spcPts val="132"/>
              </a:spcBef>
              <a:spcAft>
                <a:spcPts val="0"/>
              </a:spcAft>
              <a:buClr>
                <a:schemeClr val="dk1"/>
              </a:buClr>
              <a:buSzPts val="440"/>
              <a:buFont typeface="Trebuchet MS"/>
              <a:buNone/>
            </a:pPr>
            <a:r>
              <a:rPr lang="en-US" sz="440" b="0" u="none" baseline="30000" dirty="0">
                <a:solidFill>
                  <a:schemeClr val="dk1"/>
                </a:solidFill>
                <a:latin typeface="Trebuchet MS"/>
                <a:ea typeface="Trebuchet MS"/>
                <a:cs typeface="Trebuchet MS"/>
                <a:sym typeface="Trebuchet MS"/>
              </a:rPr>
              <a:t>2 </a:t>
            </a:r>
            <a:r>
              <a:rPr lang="en-US" sz="440" dirty="0"/>
              <a:t>https://www.spil.com.tw/about/?u=1</a:t>
            </a:r>
            <a:endParaRPr dirty="0"/>
          </a:p>
          <a:p>
            <a:pPr marL="0" marR="0" lvl="0" indent="0" algn="l" rtl="0">
              <a:lnSpc>
                <a:spcPct val="80000"/>
              </a:lnSpc>
              <a:spcBef>
                <a:spcPts val="132"/>
              </a:spcBef>
              <a:spcAft>
                <a:spcPts val="0"/>
              </a:spcAft>
              <a:buClr>
                <a:schemeClr val="dk1"/>
              </a:buClr>
              <a:buSzPts val="440"/>
              <a:buFont typeface="Trebuchet MS"/>
              <a:buNone/>
            </a:pPr>
            <a:r>
              <a:rPr lang="en-US" sz="440" b="0" i="1" dirty="0">
                <a:solidFill>
                  <a:schemeClr val="dk1"/>
                </a:solidFill>
                <a:latin typeface="Trebuchet MS"/>
                <a:ea typeface="Trebuchet MS"/>
                <a:cs typeface="Trebuchet MS"/>
                <a:sym typeface="Trebuchet MS"/>
              </a:rPr>
              <a:t>“According to the market research firm </a:t>
            </a:r>
            <a:r>
              <a:rPr lang="en-US" sz="440" b="0" i="1" u="sng" strike="noStrike" dirty="0">
                <a:solidFill>
                  <a:schemeClr val="dk1"/>
                </a:solidFill>
                <a:latin typeface="Trebuchet MS"/>
                <a:ea typeface="Trebuchet MS"/>
                <a:cs typeface="Trebuchet MS"/>
                <a:sym typeface="Trebuchet MS"/>
                <a:hlinkClick r:id="rId3">
                  <a:extLst>
                    <a:ext uri="{A12FA001-AC4F-418D-AE19-62706E023703}">
                      <ahyp:hlinkClr xmlns:ahyp="http://schemas.microsoft.com/office/drawing/2018/hyperlinkcolor" val="tx"/>
                    </a:ext>
                  </a:extLst>
                </a:hlinkClick>
              </a:rPr>
              <a:t>Gartner</a:t>
            </a:r>
            <a:r>
              <a:rPr lang="en-US" sz="440" b="0" i="1" dirty="0">
                <a:solidFill>
                  <a:schemeClr val="dk1"/>
                </a:solidFill>
                <a:latin typeface="Trebuchet MS"/>
                <a:ea typeface="Trebuchet MS"/>
                <a:cs typeface="Trebuchet MS"/>
                <a:sym typeface="Trebuchet MS"/>
              </a:rPr>
              <a:t>, ASE is the largest Outsourced Semiconductor Assembly and Test (OSAT) provider, with 19% market share.</a:t>
            </a:r>
            <a:r>
              <a:rPr lang="en-US" sz="440" b="0" i="1" u="sng" strike="noStrike" baseline="30000" dirty="0">
                <a:solidFill>
                  <a:schemeClr val="dk1"/>
                </a:solidFill>
                <a:latin typeface="Trebuchet MS"/>
                <a:ea typeface="Trebuchet MS"/>
                <a:cs typeface="Trebuchet MS"/>
                <a:sym typeface="Trebuchet MS"/>
                <a:hlinkClick r:id="rId4">
                  <a:extLst>
                    <a:ext uri="{A12FA001-AC4F-418D-AE19-62706E023703}">
                      <ahyp:hlinkClr xmlns:ahyp="http://schemas.microsoft.com/office/drawing/2018/hyperlinkcolor" val="tx"/>
                    </a:ext>
                  </a:extLst>
                </a:hlinkClick>
              </a:rPr>
              <a:t>[8]</a:t>
            </a:r>
            <a:r>
              <a:rPr lang="en-US" sz="440" b="0" i="1" dirty="0">
                <a:solidFill>
                  <a:schemeClr val="dk1"/>
                </a:solidFill>
                <a:latin typeface="Trebuchet MS"/>
                <a:ea typeface="Trebuchet MS"/>
                <a:cs typeface="Trebuchet MS"/>
                <a:sym typeface="Trebuchet MS"/>
              </a:rPr>
              <a:t> The company offers services such as semiconductor assembly, packaging and testing.” </a:t>
            </a:r>
            <a:r>
              <a:rPr lang="en-US" sz="440" u="sng" dirty="0">
                <a:solidFill>
                  <a:schemeClr val="hlink"/>
                </a:solidFill>
                <a:hlinkClick r:id="rId5"/>
              </a:rPr>
              <a:t>https://en.wikipedia.org/wiki/ASE_Group</a:t>
            </a:r>
            <a:r>
              <a:rPr lang="en-US" sz="440" dirty="0"/>
              <a:t> and </a:t>
            </a:r>
            <a:r>
              <a:rPr lang="en-US" sz="440" u="sng" dirty="0">
                <a:solidFill>
                  <a:schemeClr val="hlink"/>
                </a:solidFill>
                <a:hlinkClick r:id="rId6"/>
              </a:rPr>
              <a:t>http://semiengineering.com/foundries-vs-osats/</a:t>
            </a:r>
            <a:endParaRPr sz="440" b="0" u="sng" dirty="0">
              <a:solidFill>
                <a:schemeClr val="dk1"/>
              </a:solidFill>
              <a:latin typeface="Trebuchet MS"/>
              <a:ea typeface="Trebuchet MS"/>
              <a:cs typeface="Trebuchet MS"/>
              <a:sym typeface="Trebuchet MS"/>
            </a:endParaRPr>
          </a:p>
          <a:p>
            <a:pPr marL="0" lvl="0" indent="0" algn="l" rtl="0">
              <a:lnSpc>
                <a:spcPct val="80000"/>
              </a:lnSpc>
              <a:spcBef>
                <a:spcPts val="132"/>
              </a:spcBef>
              <a:spcAft>
                <a:spcPts val="0"/>
              </a:spcAft>
              <a:buNone/>
            </a:pPr>
            <a:r>
              <a:rPr lang="en-US" sz="440" b="0" u="none" baseline="30000" dirty="0">
                <a:solidFill>
                  <a:schemeClr val="dk1"/>
                </a:solidFill>
                <a:latin typeface="Trebuchet MS"/>
                <a:ea typeface="Trebuchet MS"/>
                <a:cs typeface="Trebuchet MS"/>
                <a:sym typeface="Trebuchet MS"/>
              </a:rPr>
              <a:t>3 </a:t>
            </a:r>
            <a:r>
              <a:rPr lang="en-US" sz="440" b="0" u="sng" dirty="0">
                <a:solidFill>
                  <a:schemeClr val="dk1"/>
                </a:solidFill>
                <a:latin typeface="Trebuchet MS"/>
                <a:ea typeface="Trebuchet MS"/>
                <a:cs typeface="Trebuchet MS"/>
                <a:sym typeface="Trebuchet MS"/>
              </a:rPr>
              <a:t>https://www.spil.com.tw/about/?u=4</a:t>
            </a:r>
            <a:endParaRPr dirty="0"/>
          </a:p>
          <a:p>
            <a:pPr marL="0" lvl="0" indent="0" algn="l" rtl="0">
              <a:lnSpc>
                <a:spcPct val="80000"/>
              </a:lnSpc>
              <a:spcBef>
                <a:spcPts val="132"/>
              </a:spcBef>
              <a:spcAft>
                <a:spcPts val="0"/>
              </a:spcAft>
              <a:buNone/>
            </a:pPr>
            <a:endParaRPr sz="440" b="0" u="sng" dirty="0">
              <a:solidFill>
                <a:schemeClr val="dk1"/>
              </a:solidFill>
              <a:latin typeface="Trebuchet MS"/>
              <a:ea typeface="Trebuchet MS"/>
              <a:cs typeface="Trebuchet MS"/>
              <a:sym typeface="Trebuchet MS"/>
            </a:endParaRPr>
          </a:p>
          <a:p>
            <a:pPr marL="0" marR="0" lvl="0" indent="0" algn="l" rtl="0">
              <a:lnSpc>
                <a:spcPct val="80000"/>
              </a:lnSpc>
              <a:spcBef>
                <a:spcPts val="132"/>
              </a:spcBef>
              <a:spcAft>
                <a:spcPts val="0"/>
              </a:spcAft>
              <a:buClr>
                <a:schemeClr val="dk1"/>
              </a:buClr>
              <a:buSzPts val="440"/>
              <a:buFont typeface="Trebuchet MS"/>
              <a:buNone/>
            </a:pPr>
            <a:r>
              <a:rPr lang="en-US" sz="440" b="0" i="0" u="sng" strike="noStrike" dirty="0">
                <a:solidFill>
                  <a:schemeClr val="dk1"/>
                </a:solidFill>
                <a:latin typeface="Trebuchet MS"/>
                <a:ea typeface="Trebuchet MS"/>
                <a:cs typeface="Trebuchet MS"/>
                <a:sym typeface="Trebuchet MS"/>
              </a:rPr>
              <a:t> </a:t>
            </a:r>
            <a:endParaRPr sz="440" dirty="0">
              <a:solidFill>
                <a:schemeClr val="dk1"/>
              </a:solidFill>
              <a:latin typeface="Trebuchet MS"/>
              <a:ea typeface="Trebuchet MS"/>
              <a:cs typeface="Trebuchet MS"/>
              <a:sym typeface="Trebuchet MS"/>
            </a:endParaRPr>
          </a:p>
        </p:txBody>
      </p:sp>
      <p:sp>
        <p:nvSpPr>
          <p:cNvPr id="3000" name="Google Shape;3000;p15:notes"/>
          <p:cNvSpPr txBox="1">
            <a:spLocks noGrp="1"/>
          </p:cNvSpPr>
          <p:nvPr>
            <p:ph type="sldNum" idx="12"/>
          </p:nvPr>
        </p:nvSpPr>
        <p:spPr>
          <a:xfrm>
            <a:off x="3663170" y="8829967"/>
            <a:ext cx="3037840" cy="464820"/>
          </a:xfrm>
          <a:prstGeom prst="rect">
            <a:avLst/>
          </a:prstGeom>
          <a:noFill/>
          <a:ln>
            <a:noFill/>
          </a:ln>
        </p:spPr>
        <p:txBody>
          <a:bodyPr spcFirstLastPara="1" wrap="square" lIns="93175" tIns="46575" rIns="93175" bIns="46575" anchor="ctr" anchorCtr="0">
            <a:noAutofit/>
          </a:bodyPr>
          <a:lstStyle/>
          <a:p>
            <a:pPr marL="0" lvl="0" indent="0" algn="r" rtl="0">
              <a:spcBef>
                <a:spcPts val="0"/>
              </a:spcBef>
              <a:spcAft>
                <a:spcPts val="0"/>
              </a:spcAft>
              <a:buNone/>
            </a:pPr>
            <a:fld id="{00000000-1234-1234-1234-123412341234}" type="slidenum">
              <a:rPr lang="en-US"/>
              <a:t>26</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1"/>
        <p:cNvGrpSpPr/>
        <p:nvPr/>
      </p:nvGrpSpPr>
      <p:grpSpPr>
        <a:xfrm>
          <a:off x="0" y="0"/>
          <a:ext cx="0" cy="0"/>
          <a:chOff x="0" y="0"/>
          <a:chExt cx="0" cy="0"/>
        </a:xfrm>
      </p:grpSpPr>
      <p:sp>
        <p:nvSpPr>
          <p:cNvPr id="3012" name="Google Shape;3012;p14: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13" name="Google Shape;3013;p14: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rmAutofit/>
          </a:bodyPr>
          <a:lstStyle/>
          <a:p>
            <a:pPr marL="0" lvl="0" indent="0" algn="l" rtl="0">
              <a:lnSpc>
                <a:spcPct val="80000"/>
              </a:lnSpc>
              <a:spcBef>
                <a:spcPts val="0"/>
              </a:spcBef>
              <a:spcAft>
                <a:spcPts val="0"/>
              </a:spcAft>
              <a:buNone/>
            </a:pPr>
            <a:r>
              <a:rPr lang="en-US" sz="440" b="1" u="none" dirty="0">
                <a:solidFill>
                  <a:schemeClr val="dk1"/>
                </a:solidFill>
                <a:latin typeface="Trebuchet MS"/>
                <a:ea typeface="Trebuchet MS"/>
                <a:cs typeface="Trebuchet MS"/>
                <a:sym typeface="Trebuchet MS"/>
              </a:rPr>
              <a:t>Naver - </a:t>
            </a:r>
            <a:r>
              <a:rPr lang="en-US" sz="440" dirty="0">
                <a:solidFill>
                  <a:schemeClr val="dk1"/>
                </a:solidFill>
                <a:latin typeface="Trebuchet MS"/>
                <a:ea typeface="Trebuchet MS"/>
                <a:cs typeface="Trebuchet MS"/>
                <a:sym typeface="Trebuchet MS"/>
              </a:rPr>
              <a:t>Standardized inference platform built on NVIDIA Triton Inference Server services multiple frameworks without impacting real-time internet services</a:t>
            </a:r>
            <a:endParaRPr sz="440" b="1" u="none" dirty="0">
              <a:solidFill>
                <a:schemeClr val="dk1"/>
              </a:solidFill>
              <a:latin typeface="Trebuchet MS"/>
              <a:ea typeface="Trebuchet MS"/>
              <a:cs typeface="Trebuchet MS"/>
              <a:sym typeface="Trebuchet MS"/>
            </a:endParaRPr>
          </a:p>
          <a:p>
            <a:pPr marL="0" lvl="0" indent="0" algn="l" rtl="0">
              <a:lnSpc>
                <a:spcPct val="80000"/>
              </a:lnSpc>
              <a:spcBef>
                <a:spcPts val="132"/>
              </a:spcBef>
              <a:spcAft>
                <a:spcPts val="0"/>
              </a:spcAft>
              <a:buNone/>
            </a:pPr>
            <a:r>
              <a:rPr lang="en-US" sz="440" b="1" u="none" dirty="0">
                <a:solidFill>
                  <a:schemeClr val="dk1"/>
                </a:solidFill>
                <a:latin typeface="Trebuchet MS"/>
                <a:ea typeface="Trebuchet MS"/>
                <a:cs typeface="Trebuchet MS"/>
                <a:sym typeface="Trebuchet MS"/>
              </a:rPr>
              <a:t>Industry: </a:t>
            </a:r>
            <a:r>
              <a:rPr lang="en-US" sz="440" b="0" u="none" dirty="0">
                <a:solidFill>
                  <a:schemeClr val="dk1"/>
                </a:solidFill>
                <a:latin typeface="Trebuchet MS"/>
                <a:ea typeface="Trebuchet MS"/>
                <a:cs typeface="Trebuchet MS"/>
                <a:sym typeface="Trebuchet MS"/>
              </a:rPr>
              <a:t>Consumer Internet Services</a:t>
            </a:r>
            <a:r>
              <a:rPr lang="en-US" sz="440" b="1" u="none" dirty="0">
                <a:solidFill>
                  <a:schemeClr val="dk1"/>
                </a:solidFill>
                <a:latin typeface="Trebuchet MS"/>
                <a:ea typeface="Trebuchet MS"/>
                <a:cs typeface="Trebuchet MS"/>
                <a:sym typeface="Trebuchet MS"/>
              </a:rPr>
              <a:t> </a:t>
            </a:r>
            <a:r>
              <a:rPr lang="en-US" sz="440" b="0" u="none" dirty="0">
                <a:solidFill>
                  <a:schemeClr val="dk1"/>
                </a:solidFill>
                <a:latin typeface="Trebuchet MS"/>
                <a:ea typeface="Trebuchet MS"/>
                <a:cs typeface="Trebuchet MS"/>
                <a:sym typeface="Trebuchet MS"/>
              </a:rPr>
              <a:t>  </a:t>
            </a:r>
            <a:endParaRPr sz="440" b="1" u="none" dirty="0">
              <a:solidFill>
                <a:schemeClr val="dk1"/>
              </a:solidFill>
              <a:latin typeface="Trebuchet MS"/>
              <a:ea typeface="Trebuchet MS"/>
              <a:cs typeface="Trebuchet MS"/>
              <a:sym typeface="Trebuchet MS"/>
            </a:endParaRPr>
          </a:p>
          <a:p>
            <a:pPr marL="0" lvl="0" indent="0" algn="l" rtl="0">
              <a:lnSpc>
                <a:spcPct val="80000"/>
              </a:lnSpc>
              <a:spcBef>
                <a:spcPts val="132"/>
              </a:spcBef>
              <a:spcAft>
                <a:spcPts val="0"/>
              </a:spcAft>
              <a:buNone/>
            </a:pPr>
            <a:r>
              <a:rPr lang="en-US" sz="440" b="1" u="none" dirty="0">
                <a:solidFill>
                  <a:schemeClr val="dk1"/>
                </a:solidFill>
                <a:latin typeface="Trebuchet MS"/>
                <a:ea typeface="Trebuchet MS"/>
                <a:cs typeface="Trebuchet MS"/>
                <a:sym typeface="Trebuchet MS"/>
              </a:rPr>
              <a:t>Data: </a:t>
            </a:r>
            <a:r>
              <a:rPr lang="en-US" sz="440" b="0" u="none" dirty="0">
                <a:solidFill>
                  <a:schemeClr val="dk1"/>
                </a:solidFill>
                <a:latin typeface="Trebuchet MS"/>
                <a:ea typeface="Trebuchet MS"/>
                <a:cs typeface="Trebuchet MS"/>
                <a:sym typeface="Trebuchet MS"/>
              </a:rPr>
              <a:t> N/A </a:t>
            </a:r>
            <a:endParaRPr sz="440" b="1" u="none" dirty="0">
              <a:solidFill>
                <a:schemeClr val="dk1"/>
              </a:solidFill>
              <a:latin typeface="Trebuchet MS"/>
              <a:ea typeface="Trebuchet MS"/>
              <a:cs typeface="Trebuchet MS"/>
              <a:sym typeface="Trebuchet MS"/>
            </a:endParaRPr>
          </a:p>
          <a:p>
            <a:pPr marL="0" lvl="0" indent="0" algn="l" rtl="0">
              <a:lnSpc>
                <a:spcPct val="80000"/>
              </a:lnSpc>
              <a:spcBef>
                <a:spcPts val="132"/>
              </a:spcBef>
              <a:spcAft>
                <a:spcPts val="0"/>
              </a:spcAft>
              <a:buNone/>
            </a:pPr>
            <a:r>
              <a:rPr lang="en-US" sz="440" b="1" u="none" dirty="0">
                <a:solidFill>
                  <a:schemeClr val="dk1"/>
                </a:solidFill>
                <a:latin typeface="Trebuchet MS"/>
                <a:ea typeface="Trebuchet MS"/>
                <a:cs typeface="Trebuchet MS"/>
                <a:sym typeface="Trebuchet MS"/>
              </a:rPr>
              <a:t>Products: </a:t>
            </a:r>
            <a:r>
              <a:rPr lang="en-US" sz="440" b="0" u="none" dirty="0">
                <a:solidFill>
                  <a:schemeClr val="dk1"/>
                </a:solidFill>
                <a:latin typeface="Trebuchet MS"/>
                <a:ea typeface="Trebuchet MS"/>
                <a:cs typeface="Trebuchet MS"/>
                <a:sym typeface="Trebuchet MS"/>
              </a:rPr>
              <a:t>  </a:t>
            </a:r>
            <a:r>
              <a:rPr lang="en-US" sz="440" b="0" u="none" dirty="0" err="1">
                <a:solidFill>
                  <a:schemeClr val="dk1"/>
                </a:solidFill>
                <a:latin typeface="Trebuchet MS"/>
                <a:ea typeface="Trebuchet MS"/>
                <a:cs typeface="Trebuchet MS"/>
                <a:sym typeface="Trebuchet MS"/>
              </a:rPr>
              <a:t>TensorRT</a:t>
            </a:r>
            <a:r>
              <a:rPr lang="en-US" sz="440" b="0" u="none" dirty="0">
                <a:solidFill>
                  <a:schemeClr val="dk1"/>
                </a:solidFill>
                <a:latin typeface="Trebuchet MS"/>
                <a:ea typeface="Trebuchet MS"/>
                <a:cs typeface="Trebuchet MS"/>
                <a:sym typeface="Trebuchet MS"/>
              </a:rPr>
              <a:t>, Triton Inference Server</a:t>
            </a:r>
            <a:endParaRPr sz="440" b="0" u="none" dirty="0">
              <a:solidFill>
                <a:schemeClr val="dk1"/>
              </a:solidFill>
              <a:latin typeface="Trebuchet MS"/>
              <a:ea typeface="Trebuchet MS"/>
              <a:cs typeface="Trebuchet MS"/>
              <a:sym typeface="Trebuchet MS"/>
            </a:endParaRPr>
          </a:p>
          <a:p>
            <a:pPr marL="0" lvl="0" indent="0" algn="l" rtl="0">
              <a:lnSpc>
                <a:spcPct val="80000"/>
              </a:lnSpc>
              <a:spcBef>
                <a:spcPts val="132"/>
              </a:spcBef>
              <a:spcAft>
                <a:spcPts val="0"/>
              </a:spcAft>
              <a:buNone/>
            </a:pPr>
            <a:r>
              <a:rPr lang="en-US" sz="440" b="1" u="none" dirty="0">
                <a:solidFill>
                  <a:schemeClr val="dk1"/>
                </a:solidFill>
                <a:latin typeface="Trebuchet MS"/>
                <a:ea typeface="Trebuchet MS"/>
                <a:cs typeface="Trebuchet MS"/>
                <a:sym typeface="Trebuchet MS"/>
              </a:rPr>
              <a:t>NVIDIA Contacts: </a:t>
            </a:r>
            <a:r>
              <a:rPr lang="en-US" sz="440" b="0" u="none" dirty="0">
                <a:solidFill>
                  <a:schemeClr val="dk1"/>
                </a:solidFill>
                <a:latin typeface="Trebuchet MS"/>
                <a:ea typeface="Trebuchet MS"/>
                <a:cs typeface="Trebuchet MS"/>
                <a:sym typeface="Trebuchet MS"/>
              </a:rPr>
              <a:t>  </a:t>
            </a:r>
            <a:r>
              <a:rPr lang="en-US" sz="440" b="0" u="none" dirty="0" err="1">
                <a:solidFill>
                  <a:schemeClr val="dk1"/>
                </a:solidFill>
                <a:latin typeface="Trebuchet MS"/>
                <a:ea typeface="Trebuchet MS"/>
                <a:cs typeface="Trebuchet MS"/>
                <a:sym typeface="Trebuchet MS"/>
              </a:rPr>
              <a:t>Soyoung</a:t>
            </a:r>
            <a:r>
              <a:rPr lang="en-US" sz="440" b="0" u="none" dirty="0">
                <a:solidFill>
                  <a:schemeClr val="dk1"/>
                </a:solidFill>
                <a:latin typeface="Trebuchet MS"/>
                <a:ea typeface="Trebuchet MS"/>
                <a:cs typeface="Trebuchet MS"/>
                <a:sym typeface="Trebuchet MS"/>
              </a:rPr>
              <a:t> </a:t>
            </a:r>
            <a:r>
              <a:rPr lang="en-US" sz="440" b="0" u="none" dirty="0" err="1">
                <a:solidFill>
                  <a:schemeClr val="dk1"/>
                </a:solidFill>
                <a:latin typeface="Trebuchet MS"/>
                <a:ea typeface="Trebuchet MS"/>
                <a:cs typeface="Trebuchet MS"/>
                <a:sym typeface="Trebuchet MS"/>
              </a:rPr>
              <a:t>Jeong</a:t>
            </a:r>
            <a:r>
              <a:rPr lang="en-US" sz="440" b="0" u="none" dirty="0">
                <a:solidFill>
                  <a:schemeClr val="dk1"/>
                </a:solidFill>
                <a:latin typeface="Trebuchet MS"/>
                <a:ea typeface="Trebuchet MS"/>
                <a:cs typeface="Trebuchet MS"/>
                <a:sym typeface="Trebuchet MS"/>
              </a:rPr>
              <a:t>, </a:t>
            </a:r>
            <a:r>
              <a:rPr lang="en-US" sz="440" b="0" u="none" dirty="0" err="1">
                <a:solidFill>
                  <a:schemeClr val="dk1"/>
                </a:solidFill>
                <a:latin typeface="Trebuchet MS"/>
                <a:ea typeface="Trebuchet MS"/>
                <a:cs typeface="Trebuchet MS"/>
                <a:sym typeface="Trebuchet MS"/>
              </a:rPr>
              <a:t>Tripti</a:t>
            </a:r>
            <a:r>
              <a:rPr lang="en-US" sz="440" b="0" u="none" dirty="0">
                <a:solidFill>
                  <a:schemeClr val="dk1"/>
                </a:solidFill>
                <a:latin typeface="Trebuchet MS"/>
                <a:ea typeface="Trebuchet MS"/>
                <a:cs typeface="Trebuchet MS"/>
                <a:sym typeface="Trebuchet MS"/>
              </a:rPr>
              <a:t> Singhal, Shankar Chandrasekaran</a:t>
            </a:r>
            <a:endParaRPr sz="440" b="1" u="none" dirty="0">
              <a:solidFill>
                <a:schemeClr val="dk1"/>
              </a:solidFill>
              <a:latin typeface="Trebuchet MS"/>
              <a:ea typeface="Trebuchet MS"/>
              <a:cs typeface="Trebuchet MS"/>
              <a:sym typeface="Trebuchet MS"/>
            </a:endParaRPr>
          </a:p>
          <a:p>
            <a:pPr marL="0" lvl="0" indent="0" algn="l" rtl="0">
              <a:lnSpc>
                <a:spcPct val="80000"/>
              </a:lnSpc>
              <a:spcBef>
                <a:spcPts val="132"/>
              </a:spcBef>
              <a:spcAft>
                <a:spcPts val="0"/>
              </a:spcAft>
              <a:buNone/>
            </a:pPr>
            <a:endParaRPr sz="440" b="0" u="sng" dirty="0">
              <a:solidFill>
                <a:schemeClr val="dk1"/>
              </a:solidFill>
              <a:latin typeface="Trebuchet MS"/>
              <a:ea typeface="Trebuchet MS"/>
              <a:cs typeface="Trebuchet MS"/>
              <a:sym typeface="Trebuchet MS"/>
            </a:endParaRPr>
          </a:p>
          <a:p>
            <a:pPr marL="0" lvl="0" indent="0" algn="l" rtl="0">
              <a:lnSpc>
                <a:spcPct val="80000"/>
              </a:lnSpc>
              <a:spcBef>
                <a:spcPts val="132"/>
              </a:spcBef>
              <a:spcAft>
                <a:spcPts val="0"/>
              </a:spcAft>
              <a:buNone/>
            </a:pPr>
            <a:r>
              <a:rPr lang="en-US" sz="440" b="0" u="sng" dirty="0">
                <a:solidFill>
                  <a:schemeClr val="dk1"/>
                </a:solidFill>
                <a:latin typeface="Trebuchet MS"/>
                <a:ea typeface="Trebuchet MS"/>
                <a:cs typeface="Trebuchet MS"/>
                <a:sym typeface="Trebuchet MS"/>
              </a:rPr>
              <a:t>Summary</a:t>
            </a:r>
            <a:endParaRPr dirty="0"/>
          </a:p>
          <a:p>
            <a:pPr marL="0" lvl="0" indent="0" algn="l" rtl="0">
              <a:lnSpc>
                <a:spcPct val="80000"/>
              </a:lnSpc>
              <a:spcBef>
                <a:spcPts val="132"/>
              </a:spcBef>
              <a:spcAft>
                <a:spcPts val="0"/>
              </a:spcAft>
              <a:buNone/>
            </a:pPr>
            <a:r>
              <a:rPr lang="en-US" sz="440" dirty="0">
                <a:solidFill>
                  <a:schemeClr val="dk1"/>
                </a:solidFill>
                <a:latin typeface="Trebuchet MS"/>
                <a:ea typeface="Trebuchet MS"/>
                <a:cs typeface="Trebuchet MS"/>
                <a:sym typeface="Trebuchet MS"/>
              </a:rPr>
              <a:t>Naver, the #1 search engine &amp; internet company in South Korea, provides internet search and online content services to a country with &gt;95% internet penetration. Foundational to its success are high quality (i.e. ‘fast’ &amp; ‘accurate’) search results. Multiple deep learning frameworks are used for real-time image classification, search recommendations and others. Use of Multiple frameworks impacted the timely introduction of new AI models and the ability to manage them cost efficiently. </a:t>
            </a:r>
            <a:endParaRPr dirty="0"/>
          </a:p>
          <a:p>
            <a:pPr marL="0" lvl="0" indent="0" algn="l" rtl="0">
              <a:lnSpc>
                <a:spcPct val="80000"/>
              </a:lnSpc>
              <a:spcBef>
                <a:spcPts val="132"/>
              </a:spcBef>
              <a:spcAft>
                <a:spcPts val="0"/>
              </a:spcAft>
              <a:buNone/>
            </a:pPr>
            <a:endParaRPr sz="440" dirty="0">
              <a:solidFill>
                <a:schemeClr val="dk1"/>
              </a:solidFill>
              <a:latin typeface="Trebuchet MS"/>
              <a:ea typeface="Trebuchet MS"/>
              <a:cs typeface="Trebuchet MS"/>
              <a:sym typeface="Trebuchet MS"/>
            </a:endParaRPr>
          </a:p>
          <a:p>
            <a:pPr marL="0" lvl="0" indent="0" algn="l" rtl="0">
              <a:lnSpc>
                <a:spcPct val="80000"/>
              </a:lnSpc>
              <a:spcBef>
                <a:spcPts val="132"/>
              </a:spcBef>
              <a:spcAft>
                <a:spcPts val="0"/>
              </a:spcAft>
              <a:buNone/>
            </a:pPr>
            <a:r>
              <a:rPr lang="en-US" sz="440" dirty="0">
                <a:solidFill>
                  <a:schemeClr val="dk1"/>
                </a:solidFill>
                <a:latin typeface="Trebuchet MS"/>
                <a:ea typeface="Trebuchet MS"/>
                <a:cs typeface="Trebuchet MS"/>
                <a:sym typeface="Trebuchet MS"/>
              </a:rPr>
              <a:t>Managing multiple, siloed deep learning frameworks (TensorFlow, </a:t>
            </a:r>
            <a:r>
              <a:rPr lang="en-US" sz="440" dirty="0" err="1">
                <a:solidFill>
                  <a:schemeClr val="dk1"/>
                </a:solidFill>
                <a:latin typeface="Trebuchet MS"/>
                <a:ea typeface="Trebuchet MS"/>
                <a:cs typeface="Trebuchet MS"/>
                <a:sym typeface="Trebuchet MS"/>
              </a:rPr>
              <a:t>PyTorch</a:t>
            </a:r>
            <a:r>
              <a:rPr lang="en-US" sz="440" dirty="0">
                <a:solidFill>
                  <a:schemeClr val="dk1"/>
                </a:solidFill>
                <a:latin typeface="Trebuchet MS"/>
                <a:ea typeface="Trebuchet MS"/>
                <a:cs typeface="Trebuchet MS"/>
                <a:sym typeface="Trebuchet MS"/>
              </a:rPr>
              <a:t>, Caffe and </a:t>
            </a:r>
            <a:r>
              <a:rPr lang="en-US" sz="440" dirty="0" err="1">
                <a:solidFill>
                  <a:schemeClr val="dk1"/>
                </a:solidFill>
                <a:latin typeface="Trebuchet MS"/>
                <a:ea typeface="Trebuchet MS"/>
                <a:cs typeface="Trebuchet MS"/>
                <a:sym typeface="Trebuchet MS"/>
              </a:rPr>
              <a:t>TensorRT</a:t>
            </a:r>
            <a:r>
              <a:rPr lang="en-US" sz="440" dirty="0">
                <a:solidFill>
                  <a:schemeClr val="dk1"/>
                </a:solidFill>
                <a:latin typeface="Trebuchet MS"/>
                <a:ea typeface="Trebuchet MS"/>
                <a:cs typeface="Trebuchet MS"/>
                <a:sym typeface="Trebuchet MS"/>
              </a:rPr>
              <a:t>) in use by developers impacted the ability of Naver’s data scientists to roll out new models quickly. They also needed to support real time, batch &amp; streaming inference. </a:t>
            </a:r>
            <a:endParaRPr dirty="0"/>
          </a:p>
          <a:p>
            <a:pPr marL="0" lvl="0" indent="0" algn="l" rtl="0">
              <a:lnSpc>
                <a:spcPct val="80000"/>
              </a:lnSpc>
              <a:spcBef>
                <a:spcPts val="132"/>
              </a:spcBef>
              <a:spcAft>
                <a:spcPts val="0"/>
              </a:spcAft>
              <a:buNone/>
            </a:pPr>
            <a:endParaRPr sz="440" b="0" u="sng" dirty="0">
              <a:solidFill>
                <a:schemeClr val="dk1"/>
              </a:solidFill>
              <a:latin typeface="Trebuchet MS"/>
              <a:ea typeface="Trebuchet MS"/>
              <a:cs typeface="Trebuchet MS"/>
              <a:sym typeface="Trebuchet MS"/>
            </a:endParaRPr>
          </a:p>
          <a:p>
            <a:pPr marL="0" lvl="0" indent="0" algn="l" rtl="0">
              <a:lnSpc>
                <a:spcPct val="80000"/>
              </a:lnSpc>
              <a:spcBef>
                <a:spcPts val="132"/>
              </a:spcBef>
              <a:spcAft>
                <a:spcPts val="0"/>
              </a:spcAft>
              <a:buNone/>
            </a:pPr>
            <a:r>
              <a:rPr lang="en-US" sz="440" dirty="0">
                <a:solidFill>
                  <a:schemeClr val="dk1"/>
                </a:solidFill>
                <a:latin typeface="Trebuchet MS"/>
                <a:ea typeface="Trebuchet MS"/>
                <a:cs typeface="Trebuchet MS"/>
                <a:sym typeface="Trebuchet MS"/>
              </a:rPr>
              <a:t>Naver accelerates its use of DL models across the organization with a foundational inference platform built on NVIDIA Triton Inference Server to manage diverse frameworks, diverse types of inference, diverse types of hardware (GPU and CPU). </a:t>
            </a:r>
            <a:endParaRPr dirty="0"/>
          </a:p>
          <a:p>
            <a:pPr marL="0" lvl="0" indent="0" algn="l" rtl="0">
              <a:lnSpc>
                <a:spcPct val="80000"/>
              </a:lnSpc>
              <a:spcBef>
                <a:spcPts val="132"/>
              </a:spcBef>
              <a:spcAft>
                <a:spcPts val="0"/>
              </a:spcAft>
              <a:buNone/>
            </a:pPr>
            <a:r>
              <a:rPr lang="en-US" sz="440" dirty="0">
                <a:solidFill>
                  <a:schemeClr val="dk1"/>
                </a:solidFill>
                <a:latin typeface="Trebuchet MS"/>
                <a:ea typeface="Trebuchet MS"/>
                <a:cs typeface="Trebuchet MS"/>
                <a:sym typeface="Trebuchet MS"/>
              </a:rPr>
              <a:t> </a:t>
            </a:r>
            <a:endParaRPr dirty="0"/>
          </a:p>
          <a:p>
            <a:pPr marL="0" lvl="0" indent="0" algn="l" rtl="0">
              <a:lnSpc>
                <a:spcPct val="80000"/>
              </a:lnSpc>
              <a:spcBef>
                <a:spcPts val="132"/>
              </a:spcBef>
              <a:spcAft>
                <a:spcPts val="0"/>
              </a:spcAft>
              <a:buNone/>
            </a:pPr>
            <a:r>
              <a:rPr lang="en-US" sz="440" dirty="0">
                <a:solidFill>
                  <a:schemeClr val="dk1"/>
                </a:solidFill>
                <a:latin typeface="Trebuchet MS"/>
                <a:ea typeface="Trebuchet MS"/>
                <a:cs typeface="Trebuchet MS"/>
                <a:sym typeface="Trebuchet MS"/>
              </a:rPr>
              <a:t>Having a single inference platform lowers Naver’s management costs and allows for faster rollout of new deep learning models.</a:t>
            </a:r>
            <a:endParaRPr dirty="0"/>
          </a:p>
          <a:p>
            <a:pPr marL="0" lvl="0" indent="0" algn="l" rtl="0">
              <a:lnSpc>
                <a:spcPct val="80000"/>
              </a:lnSpc>
              <a:spcBef>
                <a:spcPts val="132"/>
              </a:spcBef>
              <a:spcAft>
                <a:spcPts val="0"/>
              </a:spcAft>
              <a:buNone/>
            </a:pPr>
            <a:r>
              <a:rPr lang="en-US" sz="440" dirty="0"/>
              <a:t> </a:t>
            </a:r>
            <a:endParaRPr dirty="0"/>
          </a:p>
          <a:p>
            <a:pPr marL="0" lvl="0" indent="0" algn="l" rtl="0">
              <a:lnSpc>
                <a:spcPct val="80000"/>
              </a:lnSpc>
              <a:spcBef>
                <a:spcPts val="132"/>
              </a:spcBef>
              <a:spcAft>
                <a:spcPts val="0"/>
              </a:spcAft>
              <a:buNone/>
            </a:pPr>
            <a:endParaRPr sz="440" b="0" u="none" dirty="0">
              <a:solidFill>
                <a:schemeClr val="dk1"/>
              </a:solidFill>
              <a:latin typeface="Trebuchet MS"/>
              <a:ea typeface="Trebuchet MS"/>
              <a:cs typeface="Trebuchet MS"/>
              <a:sym typeface="Trebuchet MS"/>
            </a:endParaRPr>
          </a:p>
          <a:p>
            <a:pPr marL="0" lvl="0" indent="0" algn="l" rtl="0">
              <a:lnSpc>
                <a:spcPct val="80000"/>
              </a:lnSpc>
              <a:spcBef>
                <a:spcPts val="132"/>
              </a:spcBef>
              <a:spcAft>
                <a:spcPts val="0"/>
              </a:spcAft>
              <a:buNone/>
            </a:pPr>
            <a:r>
              <a:rPr lang="en-US" sz="440" b="0" u="sng" dirty="0">
                <a:solidFill>
                  <a:schemeClr val="dk1"/>
                </a:solidFill>
                <a:latin typeface="Trebuchet MS"/>
                <a:ea typeface="Trebuchet MS"/>
                <a:cs typeface="Trebuchet MS"/>
                <a:sym typeface="Trebuchet MS"/>
              </a:rPr>
              <a:t>Context</a:t>
            </a:r>
            <a:endParaRPr dirty="0"/>
          </a:p>
          <a:p>
            <a:pPr marL="171450" marR="0" lvl="0" indent="-171450" algn="l" rtl="0">
              <a:lnSpc>
                <a:spcPct val="80000"/>
              </a:lnSpc>
              <a:spcBef>
                <a:spcPts val="132"/>
              </a:spcBef>
              <a:spcAft>
                <a:spcPts val="0"/>
              </a:spcAft>
              <a:buClr>
                <a:schemeClr val="dk1"/>
              </a:buClr>
              <a:buSzPts val="440"/>
              <a:buFont typeface="Arial"/>
              <a:buChar char="•"/>
            </a:pPr>
            <a:r>
              <a:rPr lang="en-US" sz="440" dirty="0">
                <a:solidFill>
                  <a:schemeClr val="dk1"/>
                </a:solidFill>
                <a:latin typeface="Trebuchet MS"/>
                <a:ea typeface="Trebuchet MS"/>
                <a:cs typeface="Trebuchet MS"/>
                <a:sym typeface="Trebuchet MS"/>
              </a:rPr>
              <a:t>Naver is the #1 Internet Company in Korea with 70% of the market. (</a:t>
            </a:r>
            <a:r>
              <a:rPr lang="en-US" sz="440" u="sng" dirty="0">
                <a:solidFill>
                  <a:schemeClr val="hlink"/>
                </a:solidFill>
                <a:hlinkClick r:id="rId3"/>
              </a:rPr>
              <a:t>https://www.theegg.com/seo/korea/naver-seo-guide-understanding-the-korean-search-engine/</a:t>
            </a:r>
            <a:r>
              <a:rPr lang="en-US" sz="440" dirty="0"/>
              <a:t>)</a:t>
            </a:r>
            <a:endParaRPr sz="440" dirty="0">
              <a:solidFill>
                <a:schemeClr val="dk1"/>
              </a:solidFill>
              <a:latin typeface="Trebuchet MS"/>
              <a:ea typeface="Trebuchet MS"/>
              <a:cs typeface="Trebuchet MS"/>
              <a:sym typeface="Trebuchet MS"/>
            </a:endParaRPr>
          </a:p>
          <a:p>
            <a:pPr marL="171450" marR="0" lvl="0" indent="-171450" algn="l" rtl="0">
              <a:lnSpc>
                <a:spcPct val="80000"/>
              </a:lnSpc>
              <a:spcBef>
                <a:spcPts val="132"/>
              </a:spcBef>
              <a:spcAft>
                <a:spcPts val="0"/>
              </a:spcAft>
              <a:buClr>
                <a:schemeClr val="dk1"/>
              </a:buClr>
              <a:buSzPts val="440"/>
              <a:buFont typeface="Arial"/>
              <a:buChar char="•"/>
            </a:pPr>
            <a:r>
              <a:rPr lang="en-US" sz="440" dirty="0">
                <a:solidFill>
                  <a:schemeClr val="dk1"/>
                </a:solidFill>
                <a:latin typeface="Trebuchet MS"/>
                <a:ea typeface="Trebuchet MS"/>
                <a:cs typeface="Trebuchet MS"/>
                <a:sym typeface="Trebuchet MS"/>
              </a:rPr>
              <a:t>Korea is one of the most wired country with more than 95% Internet penetration rate (</a:t>
            </a:r>
            <a:r>
              <a:rPr lang="en-US" sz="440" u="sng" dirty="0">
                <a:solidFill>
                  <a:schemeClr val="dk1"/>
                </a:solidFill>
                <a:latin typeface="Trebuchet MS"/>
                <a:ea typeface="Trebuchet MS"/>
                <a:cs typeface="Trebuchet MS"/>
                <a:sym typeface="Trebuchet MS"/>
                <a:hlinkClick r:id="rId4">
                  <a:extLst>
                    <a:ext uri="{A12FA001-AC4F-418D-AE19-62706E023703}">
                      <ahyp:hlinkClr xmlns:ahyp="http://schemas.microsoft.com/office/drawing/2018/hyperlinkcolor" val="tx"/>
                    </a:ext>
                  </a:extLst>
                </a:hlinkClick>
              </a:rPr>
              <a:t>http://www.koreaherald.com/view.php?ud=20180624000197</a:t>
            </a:r>
            <a:r>
              <a:rPr lang="en-US" sz="440" dirty="0">
                <a:solidFill>
                  <a:schemeClr val="dk1"/>
                </a:solidFill>
                <a:latin typeface="Trebuchet MS"/>
                <a:ea typeface="Trebuchet MS"/>
                <a:cs typeface="Trebuchet MS"/>
                <a:sym typeface="Trebuchet MS"/>
              </a:rPr>
              <a:t>). </a:t>
            </a:r>
            <a:endParaRPr dirty="0"/>
          </a:p>
          <a:p>
            <a:pPr marL="171450" marR="0" lvl="0" indent="-171450" algn="l" rtl="0">
              <a:lnSpc>
                <a:spcPct val="80000"/>
              </a:lnSpc>
              <a:spcBef>
                <a:spcPts val="132"/>
              </a:spcBef>
              <a:spcAft>
                <a:spcPts val="0"/>
              </a:spcAft>
              <a:buClr>
                <a:schemeClr val="dk1"/>
              </a:buClr>
              <a:buSzPts val="440"/>
              <a:buFont typeface="Arial"/>
              <a:buChar char="•"/>
            </a:pPr>
            <a:r>
              <a:rPr lang="en-US" sz="440" dirty="0">
                <a:solidFill>
                  <a:schemeClr val="dk1"/>
                </a:solidFill>
                <a:latin typeface="Trebuchet MS"/>
                <a:ea typeface="Trebuchet MS"/>
                <a:cs typeface="Trebuchet MS"/>
                <a:sym typeface="Trebuchet MS"/>
              </a:rPr>
              <a:t>And more than 90% of Korean Internet users use Naver as their search engine (</a:t>
            </a:r>
            <a:r>
              <a:rPr lang="en-US" sz="440" u="sng" dirty="0">
                <a:solidFill>
                  <a:schemeClr val="dk1"/>
                </a:solidFill>
                <a:latin typeface="Trebuchet MS"/>
                <a:ea typeface="Trebuchet MS"/>
                <a:cs typeface="Trebuchet MS"/>
                <a:sym typeface="Trebuchet MS"/>
                <a:hlinkClick r:id="rId5">
                  <a:extLst>
                    <a:ext uri="{A12FA001-AC4F-418D-AE19-62706E023703}">
                      <ahyp:hlinkClr xmlns:ahyp="http://schemas.microsoft.com/office/drawing/2018/hyperlinkcolor" val="tx"/>
                    </a:ext>
                  </a:extLst>
                </a:hlinkClick>
              </a:rPr>
              <a:t>http://www.businesskorea.co.kr/news/articleView.html?idxno=30000</a:t>
            </a:r>
            <a:r>
              <a:rPr lang="en-US" sz="440" dirty="0">
                <a:solidFill>
                  <a:schemeClr val="dk1"/>
                </a:solidFill>
                <a:latin typeface="Trebuchet MS"/>
                <a:ea typeface="Trebuchet MS"/>
                <a:cs typeface="Trebuchet MS"/>
                <a:sym typeface="Trebuchet MS"/>
              </a:rPr>
              <a:t>) .  </a:t>
            </a:r>
            <a:endParaRPr dirty="0"/>
          </a:p>
          <a:p>
            <a:pPr marL="171450" marR="0" lvl="0" indent="-171450" algn="l" rtl="0">
              <a:lnSpc>
                <a:spcPct val="80000"/>
              </a:lnSpc>
              <a:spcBef>
                <a:spcPts val="132"/>
              </a:spcBef>
              <a:spcAft>
                <a:spcPts val="0"/>
              </a:spcAft>
              <a:buClr>
                <a:schemeClr val="dk1"/>
              </a:buClr>
              <a:buSzPts val="440"/>
              <a:buFont typeface="Arial"/>
              <a:buChar char="•"/>
            </a:pPr>
            <a:r>
              <a:rPr lang="en-US" sz="440" dirty="0">
                <a:solidFill>
                  <a:schemeClr val="dk1"/>
                </a:solidFill>
                <a:latin typeface="Trebuchet MS"/>
                <a:ea typeface="Trebuchet MS"/>
                <a:cs typeface="Trebuchet MS"/>
                <a:sym typeface="Trebuchet MS"/>
              </a:rPr>
              <a:t>Naver’s major revenue comes from search advertisement. It continuously looks to serve its customers with better results – high quality search results, better search keyword recommendations, etc. </a:t>
            </a:r>
            <a:endParaRPr dirty="0"/>
          </a:p>
          <a:p>
            <a:pPr marL="171450" marR="0" lvl="0" indent="-171450" algn="l" rtl="0">
              <a:lnSpc>
                <a:spcPct val="80000"/>
              </a:lnSpc>
              <a:spcBef>
                <a:spcPts val="132"/>
              </a:spcBef>
              <a:spcAft>
                <a:spcPts val="0"/>
              </a:spcAft>
              <a:buClr>
                <a:schemeClr val="dk1"/>
              </a:buClr>
              <a:buSzPts val="440"/>
              <a:buFont typeface="Arial"/>
              <a:buChar char="•"/>
            </a:pPr>
            <a:r>
              <a:rPr lang="en-US" sz="440" dirty="0">
                <a:solidFill>
                  <a:schemeClr val="dk1"/>
                </a:solidFill>
                <a:latin typeface="Trebuchet MS"/>
                <a:ea typeface="Trebuchet MS"/>
                <a:cs typeface="Trebuchet MS"/>
                <a:sym typeface="Trebuchet MS"/>
              </a:rPr>
              <a:t>Several teams in Naver develop deep learning models. They have a common platform called C3DL.</a:t>
            </a:r>
            <a:endParaRPr dirty="0"/>
          </a:p>
          <a:p>
            <a:pPr marL="171450" marR="0" lvl="0" indent="-171450" algn="l" rtl="0">
              <a:lnSpc>
                <a:spcPct val="80000"/>
              </a:lnSpc>
              <a:spcBef>
                <a:spcPts val="132"/>
              </a:spcBef>
              <a:spcAft>
                <a:spcPts val="0"/>
              </a:spcAft>
              <a:buClr>
                <a:schemeClr val="dk1"/>
              </a:buClr>
              <a:buSzPts val="440"/>
              <a:buFont typeface="Arial"/>
              <a:buChar char="•"/>
            </a:pPr>
            <a:r>
              <a:rPr lang="en-US" sz="440" dirty="0">
                <a:solidFill>
                  <a:schemeClr val="dk1"/>
                </a:solidFill>
                <a:latin typeface="Trebuchet MS"/>
                <a:ea typeface="Trebuchet MS"/>
                <a:cs typeface="Trebuchet MS"/>
                <a:sym typeface="Trebuchet MS"/>
              </a:rPr>
              <a:t>Naver provides Internet search and online content services in South Korea.  They use Deep learning for image classification and search keyword recommendation in their services</a:t>
            </a:r>
            <a:endParaRPr dirty="0"/>
          </a:p>
          <a:p>
            <a:pPr marL="171450" marR="0" lvl="0" indent="-171450" algn="l" rtl="0">
              <a:lnSpc>
                <a:spcPct val="80000"/>
              </a:lnSpc>
              <a:spcBef>
                <a:spcPts val="132"/>
              </a:spcBef>
              <a:spcAft>
                <a:spcPts val="0"/>
              </a:spcAft>
              <a:buClr>
                <a:schemeClr val="dk1"/>
              </a:buClr>
              <a:buSzPts val="440"/>
              <a:buFont typeface="Arial"/>
              <a:buChar char="•"/>
            </a:pPr>
            <a:r>
              <a:rPr lang="en-US" sz="440" dirty="0">
                <a:solidFill>
                  <a:schemeClr val="dk1"/>
                </a:solidFill>
                <a:latin typeface="Trebuchet MS"/>
                <a:ea typeface="Trebuchet MS"/>
                <a:cs typeface="Trebuchet MS"/>
                <a:sym typeface="Trebuchet MS"/>
              </a:rPr>
              <a:t>Referred to as ‘the Google of South Korea’</a:t>
            </a:r>
            <a:endParaRPr dirty="0"/>
          </a:p>
          <a:p>
            <a:pPr marL="0" lvl="0" indent="0" algn="l" rtl="0">
              <a:lnSpc>
                <a:spcPct val="80000"/>
              </a:lnSpc>
              <a:spcBef>
                <a:spcPts val="132"/>
              </a:spcBef>
              <a:spcAft>
                <a:spcPts val="0"/>
              </a:spcAft>
              <a:buNone/>
            </a:pPr>
            <a:endParaRPr sz="440" b="0" u="none" dirty="0">
              <a:solidFill>
                <a:schemeClr val="dk1"/>
              </a:solidFill>
              <a:latin typeface="Trebuchet MS"/>
              <a:ea typeface="Trebuchet MS"/>
              <a:cs typeface="Trebuchet MS"/>
              <a:sym typeface="Trebuchet MS"/>
            </a:endParaRPr>
          </a:p>
          <a:p>
            <a:pPr marL="0" lvl="0" indent="0" algn="l" rtl="0">
              <a:lnSpc>
                <a:spcPct val="80000"/>
              </a:lnSpc>
              <a:spcBef>
                <a:spcPts val="132"/>
              </a:spcBef>
              <a:spcAft>
                <a:spcPts val="0"/>
              </a:spcAft>
              <a:buNone/>
            </a:pPr>
            <a:r>
              <a:rPr lang="en-US" sz="440" b="0" u="sng" dirty="0">
                <a:solidFill>
                  <a:schemeClr val="dk1"/>
                </a:solidFill>
                <a:latin typeface="Trebuchet MS"/>
                <a:ea typeface="Trebuchet MS"/>
                <a:cs typeface="Trebuchet MS"/>
                <a:sym typeface="Trebuchet MS"/>
              </a:rPr>
              <a:t>Problem</a:t>
            </a:r>
            <a:endParaRPr sz="440" b="0" i="0" u="none" strike="noStrike" dirty="0">
              <a:solidFill>
                <a:schemeClr val="dk1"/>
              </a:solidFill>
              <a:latin typeface="Trebuchet MS"/>
              <a:ea typeface="Trebuchet MS"/>
              <a:cs typeface="Trebuchet MS"/>
              <a:sym typeface="Trebuchet MS"/>
            </a:endParaRPr>
          </a:p>
          <a:p>
            <a:pPr marL="171450" lvl="0" indent="-171450" algn="l" rtl="0">
              <a:lnSpc>
                <a:spcPct val="80000"/>
              </a:lnSpc>
              <a:spcBef>
                <a:spcPts val="132"/>
              </a:spcBef>
              <a:spcAft>
                <a:spcPts val="0"/>
              </a:spcAft>
              <a:buClr>
                <a:schemeClr val="dk1"/>
              </a:buClr>
              <a:buSzPts val="440"/>
              <a:buFont typeface="Arial"/>
              <a:buChar char="•"/>
            </a:pPr>
            <a:r>
              <a:rPr lang="en-US" sz="440" b="0" i="0" u="none" strike="noStrike" dirty="0">
                <a:solidFill>
                  <a:schemeClr val="dk1"/>
                </a:solidFill>
                <a:latin typeface="Trebuchet MS"/>
                <a:ea typeface="Trebuchet MS"/>
                <a:cs typeface="Trebuchet MS"/>
                <a:sym typeface="Trebuchet MS"/>
              </a:rPr>
              <a:t>Manage multiple deep learning frameworks (TensorFlow, </a:t>
            </a:r>
            <a:r>
              <a:rPr lang="en-US" sz="440" b="0" i="0" u="none" strike="noStrike" dirty="0" err="1">
                <a:solidFill>
                  <a:schemeClr val="dk1"/>
                </a:solidFill>
                <a:latin typeface="Trebuchet MS"/>
                <a:ea typeface="Trebuchet MS"/>
                <a:cs typeface="Trebuchet MS"/>
                <a:sym typeface="Trebuchet MS"/>
              </a:rPr>
              <a:t>PyTorch</a:t>
            </a:r>
            <a:r>
              <a:rPr lang="en-US" sz="440" b="0" i="0" u="none" strike="noStrike" dirty="0">
                <a:solidFill>
                  <a:schemeClr val="dk1"/>
                </a:solidFill>
                <a:latin typeface="Trebuchet MS"/>
                <a:ea typeface="Trebuchet MS"/>
                <a:cs typeface="Trebuchet MS"/>
                <a:sym typeface="Trebuchet MS"/>
              </a:rPr>
              <a:t>, Caffe and </a:t>
            </a:r>
            <a:r>
              <a:rPr lang="en-US" sz="440" b="0" i="0" u="none" strike="noStrike" dirty="0" err="1">
                <a:solidFill>
                  <a:schemeClr val="dk1"/>
                </a:solidFill>
                <a:latin typeface="Trebuchet MS"/>
                <a:ea typeface="Trebuchet MS"/>
                <a:cs typeface="Trebuchet MS"/>
                <a:sym typeface="Trebuchet MS"/>
              </a:rPr>
              <a:t>TensorRT</a:t>
            </a:r>
            <a:r>
              <a:rPr lang="en-US" sz="440" b="0" i="0" u="none" strike="noStrike" dirty="0">
                <a:solidFill>
                  <a:schemeClr val="dk1"/>
                </a:solidFill>
                <a:latin typeface="Trebuchet MS"/>
                <a:ea typeface="Trebuchet MS"/>
                <a:cs typeface="Trebuchet MS"/>
                <a:sym typeface="Trebuchet MS"/>
              </a:rPr>
              <a:t>) in use by developers. </a:t>
            </a:r>
            <a:endParaRPr dirty="0"/>
          </a:p>
          <a:p>
            <a:pPr marL="171450" lvl="0" indent="-171450" algn="l" rtl="0">
              <a:lnSpc>
                <a:spcPct val="80000"/>
              </a:lnSpc>
              <a:spcBef>
                <a:spcPts val="132"/>
              </a:spcBef>
              <a:spcAft>
                <a:spcPts val="0"/>
              </a:spcAft>
              <a:buClr>
                <a:schemeClr val="dk1"/>
              </a:buClr>
              <a:buSzPts val="440"/>
              <a:buFont typeface="Arial"/>
              <a:buChar char="•"/>
            </a:pPr>
            <a:r>
              <a:rPr lang="en-US" sz="440" b="0" i="0" u="none" strike="noStrike" dirty="0">
                <a:solidFill>
                  <a:schemeClr val="dk1"/>
                </a:solidFill>
                <a:latin typeface="Trebuchet MS"/>
                <a:ea typeface="Trebuchet MS"/>
                <a:cs typeface="Trebuchet MS"/>
                <a:sym typeface="Trebuchet MS"/>
              </a:rPr>
              <a:t>Ability to support real time, batch &amp; streaming inference.</a:t>
            </a:r>
            <a:endParaRPr dirty="0"/>
          </a:p>
          <a:p>
            <a:pPr marL="0" lvl="0" indent="0" algn="l" rtl="0">
              <a:lnSpc>
                <a:spcPct val="80000"/>
              </a:lnSpc>
              <a:spcBef>
                <a:spcPts val="132"/>
              </a:spcBef>
              <a:spcAft>
                <a:spcPts val="0"/>
              </a:spcAft>
              <a:buNone/>
            </a:pPr>
            <a:r>
              <a:rPr lang="en-US" sz="440" b="0" i="0" u="none" strike="noStrike" dirty="0">
                <a:solidFill>
                  <a:schemeClr val="dk1"/>
                </a:solidFill>
                <a:latin typeface="Trebuchet MS"/>
                <a:ea typeface="Trebuchet MS"/>
                <a:cs typeface="Trebuchet MS"/>
                <a:sym typeface="Trebuchet MS"/>
              </a:rPr>
              <a:t> </a:t>
            </a:r>
            <a:endParaRPr sz="440" b="0" u="sng" dirty="0">
              <a:solidFill>
                <a:schemeClr val="dk1"/>
              </a:solidFill>
              <a:latin typeface="Trebuchet MS"/>
              <a:ea typeface="Trebuchet MS"/>
              <a:cs typeface="Trebuchet MS"/>
              <a:sym typeface="Trebuchet MS"/>
            </a:endParaRPr>
          </a:p>
          <a:p>
            <a:pPr marL="0" lvl="0" indent="0" algn="l" rtl="0">
              <a:lnSpc>
                <a:spcPct val="80000"/>
              </a:lnSpc>
              <a:spcBef>
                <a:spcPts val="132"/>
              </a:spcBef>
              <a:spcAft>
                <a:spcPts val="0"/>
              </a:spcAft>
              <a:buNone/>
            </a:pPr>
            <a:r>
              <a:rPr lang="en-US" sz="440" b="0" u="sng" dirty="0">
                <a:solidFill>
                  <a:schemeClr val="dk1"/>
                </a:solidFill>
                <a:latin typeface="Trebuchet MS"/>
                <a:ea typeface="Trebuchet MS"/>
                <a:cs typeface="Trebuchet MS"/>
                <a:sym typeface="Trebuchet MS"/>
              </a:rPr>
              <a:t>Solution</a:t>
            </a:r>
            <a:endParaRPr dirty="0"/>
          </a:p>
          <a:p>
            <a:pPr marL="171450" lvl="0" indent="-171450" algn="l" rtl="0">
              <a:lnSpc>
                <a:spcPct val="80000"/>
              </a:lnSpc>
              <a:spcBef>
                <a:spcPts val="132"/>
              </a:spcBef>
              <a:spcAft>
                <a:spcPts val="0"/>
              </a:spcAft>
              <a:buClr>
                <a:schemeClr val="dk1"/>
              </a:buClr>
              <a:buSzPts val="440"/>
              <a:buFont typeface="Arial"/>
              <a:buChar char="•"/>
            </a:pPr>
            <a:r>
              <a:rPr lang="en-US" sz="440" b="0" i="0" u="none" strike="noStrike" dirty="0">
                <a:solidFill>
                  <a:schemeClr val="dk1"/>
                </a:solidFill>
                <a:latin typeface="Trebuchet MS"/>
                <a:ea typeface="Trebuchet MS"/>
                <a:cs typeface="Trebuchet MS"/>
                <a:sym typeface="Trebuchet MS"/>
              </a:rPr>
              <a:t>Integrate NVIDIA Triton Inference Server into the DL &amp; Search platform.  </a:t>
            </a:r>
            <a:endParaRPr dirty="0"/>
          </a:p>
          <a:p>
            <a:pPr marL="0" lvl="0" indent="0" algn="l" rtl="0">
              <a:lnSpc>
                <a:spcPct val="80000"/>
              </a:lnSpc>
              <a:spcBef>
                <a:spcPts val="132"/>
              </a:spcBef>
              <a:spcAft>
                <a:spcPts val="0"/>
              </a:spcAft>
              <a:buNone/>
            </a:pPr>
            <a:endParaRPr sz="440" b="0" i="0" u="none" strike="noStrike" dirty="0">
              <a:solidFill>
                <a:schemeClr val="dk1"/>
              </a:solidFill>
              <a:latin typeface="Trebuchet MS"/>
              <a:ea typeface="Trebuchet MS"/>
              <a:cs typeface="Trebuchet MS"/>
              <a:sym typeface="Trebuchet MS"/>
            </a:endParaRPr>
          </a:p>
          <a:p>
            <a:pPr marL="0" lvl="0" indent="0" algn="l" rtl="0">
              <a:lnSpc>
                <a:spcPct val="80000"/>
              </a:lnSpc>
              <a:spcBef>
                <a:spcPts val="132"/>
              </a:spcBef>
              <a:spcAft>
                <a:spcPts val="0"/>
              </a:spcAft>
              <a:buNone/>
            </a:pPr>
            <a:r>
              <a:rPr lang="en-US" sz="440" b="0" i="0" u="sng" strike="noStrike" dirty="0">
                <a:solidFill>
                  <a:schemeClr val="dk1"/>
                </a:solidFill>
                <a:latin typeface="Trebuchet MS"/>
                <a:ea typeface="Trebuchet MS"/>
                <a:cs typeface="Trebuchet MS"/>
                <a:sym typeface="Trebuchet MS"/>
              </a:rPr>
              <a:t>Result(s)</a:t>
            </a:r>
            <a:endParaRPr dirty="0"/>
          </a:p>
          <a:p>
            <a:pPr marL="171450" lvl="0" indent="-171450" algn="l" rtl="0">
              <a:lnSpc>
                <a:spcPct val="80000"/>
              </a:lnSpc>
              <a:spcBef>
                <a:spcPts val="132"/>
              </a:spcBef>
              <a:spcAft>
                <a:spcPts val="0"/>
              </a:spcAft>
              <a:buClr>
                <a:schemeClr val="dk1"/>
              </a:buClr>
              <a:buSzPts val="440"/>
              <a:buFont typeface="Arial"/>
              <a:buChar char="•"/>
            </a:pPr>
            <a:r>
              <a:rPr lang="en-US" sz="440" b="0" i="0" u="none" strike="noStrike" dirty="0">
                <a:solidFill>
                  <a:schemeClr val="dk1"/>
                </a:solidFill>
                <a:latin typeface="Trebuchet MS"/>
                <a:ea typeface="Trebuchet MS"/>
                <a:cs typeface="Trebuchet MS"/>
                <a:sym typeface="Trebuchet MS"/>
              </a:rPr>
              <a:t>Maximizes GPU utilization, developers can devote their time to improve &amp; create new models from any framework without worrying about inference</a:t>
            </a:r>
            <a:r>
              <a:rPr lang="en-US" sz="440" dirty="0"/>
              <a:t> </a:t>
            </a:r>
            <a:endParaRPr sz="440" b="0" u="none" dirty="0">
              <a:solidFill>
                <a:schemeClr val="dk1"/>
              </a:solidFill>
              <a:latin typeface="Trebuchet MS"/>
              <a:ea typeface="Trebuchet MS"/>
              <a:cs typeface="Trebuchet MS"/>
              <a:sym typeface="Trebuchet MS"/>
            </a:endParaRPr>
          </a:p>
          <a:p>
            <a:pPr marL="0" lvl="0" indent="0" algn="l" rtl="0">
              <a:lnSpc>
                <a:spcPct val="80000"/>
              </a:lnSpc>
              <a:spcBef>
                <a:spcPts val="132"/>
              </a:spcBef>
              <a:spcAft>
                <a:spcPts val="0"/>
              </a:spcAft>
              <a:buClr>
                <a:schemeClr val="dk1"/>
              </a:buClr>
              <a:buSzPts val="440"/>
              <a:buFont typeface="Arial"/>
              <a:buNone/>
            </a:pPr>
            <a:r>
              <a:rPr lang="en-US" sz="440" b="0" u="none" dirty="0">
                <a:solidFill>
                  <a:schemeClr val="dk1"/>
                </a:solidFill>
                <a:latin typeface="Trebuchet MS"/>
                <a:ea typeface="Trebuchet MS"/>
                <a:cs typeface="Trebuchet MS"/>
                <a:sym typeface="Trebuchet MS"/>
              </a:rPr>
              <a:t> </a:t>
            </a:r>
            <a:endParaRPr sz="440" b="0" u="sng" dirty="0">
              <a:solidFill>
                <a:schemeClr val="dk1"/>
              </a:solidFill>
              <a:latin typeface="Trebuchet MS"/>
              <a:ea typeface="Trebuchet MS"/>
              <a:cs typeface="Trebuchet MS"/>
              <a:sym typeface="Trebuchet MS"/>
            </a:endParaRPr>
          </a:p>
          <a:p>
            <a:pPr marL="0" lvl="0" indent="0" algn="l" rtl="0">
              <a:lnSpc>
                <a:spcPct val="80000"/>
              </a:lnSpc>
              <a:spcBef>
                <a:spcPts val="132"/>
              </a:spcBef>
              <a:spcAft>
                <a:spcPts val="0"/>
              </a:spcAft>
              <a:buNone/>
            </a:pPr>
            <a:r>
              <a:rPr lang="en-US" sz="440" b="0" u="sng" dirty="0">
                <a:solidFill>
                  <a:schemeClr val="dk1"/>
                </a:solidFill>
                <a:latin typeface="Trebuchet MS"/>
                <a:ea typeface="Trebuchet MS"/>
                <a:cs typeface="Trebuchet MS"/>
                <a:sym typeface="Trebuchet MS"/>
              </a:rPr>
              <a:t>Impact</a:t>
            </a:r>
            <a:endParaRPr dirty="0"/>
          </a:p>
          <a:p>
            <a:pPr marL="171450" marR="0" lvl="0" indent="-171450" algn="l" rtl="0">
              <a:lnSpc>
                <a:spcPct val="80000"/>
              </a:lnSpc>
              <a:spcBef>
                <a:spcPts val="132"/>
              </a:spcBef>
              <a:spcAft>
                <a:spcPts val="0"/>
              </a:spcAft>
              <a:buClr>
                <a:schemeClr val="dk1"/>
              </a:buClr>
              <a:buSzPts val="440"/>
              <a:buFont typeface="Arial"/>
              <a:buChar char="•"/>
            </a:pPr>
            <a:r>
              <a:rPr lang="en-US" sz="440" b="0" u="none" dirty="0">
                <a:solidFill>
                  <a:schemeClr val="dk1"/>
                </a:solidFill>
                <a:latin typeface="Trebuchet MS"/>
                <a:ea typeface="Trebuchet MS"/>
                <a:cs typeface="Trebuchet MS"/>
                <a:sym typeface="Trebuchet MS"/>
              </a:rPr>
              <a:t>Helps establish a standard inference platform for both GPU and CPU, different types of inference.</a:t>
            </a:r>
            <a:endParaRPr dirty="0"/>
          </a:p>
          <a:p>
            <a:pPr marL="0" lvl="0" indent="0" algn="l" rtl="0">
              <a:lnSpc>
                <a:spcPct val="80000"/>
              </a:lnSpc>
              <a:spcBef>
                <a:spcPts val="132"/>
              </a:spcBef>
              <a:spcAft>
                <a:spcPts val="0"/>
              </a:spcAft>
              <a:buNone/>
            </a:pPr>
            <a:endParaRPr sz="440" b="0" u="sng" dirty="0">
              <a:solidFill>
                <a:schemeClr val="dk1"/>
              </a:solidFill>
              <a:latin typeface="Trebuchet MS"/>
              <a:ea typeface="Trebuchet MS"/>
              <a:cs typeface="Trebuchet MS"/>
              <a:sym typeface="Trebuchet MS"/>
            </a:endParaRPr>
          </a:p>
          <a:p>
            <a:pPr marL="0" lvl="0" indent="0" algn="l" rtl="0">
              <a:lnSpc>
                <a:spcPct val="80000"/>
              </a:lnSpc>
              <a:spcBef>
                <a:spcPts val="132"/>
              </a:spcBef>
              <a:spcAft>
                <a:spcPts val="0"/>
              </a:spcAft>
              <a:buNone/>
            </a:pPr>
            <a:r>
              <a:rPr lang="en-US" sz="440" b="0" u="sng" dirty="0">
                <a:solidFill>
                  <a:schemeClr val="dk1"/>
                </a:solidFill>
                <a:latin typeface="Trebuchet MS"/>
                <a:ea typeface="Trebuchet MS"/>
                <a:cs typeface="Trebuchet MS"/>
                <a:sym typeface="Trebuchet MS"/>
              </a:rPr>
              <a:t>Customer Quote (optional)</a:t>
            </a:r>
            <a:endParaRPr dirty="0"/>
          </a:p>
          <a:p>
            <a:pPr marL="0" lvl="0" indent="0" algn="l" rtl="0">
              <a:lnSpc>
                <a:spcPct val="80000"/>
              </a:lnSpc>
              <a:spcBef>
                <a:spcPts val="132"/>
              </a:spcBef>
              <a:spcAft>
                <a:spcPts val="0"/>
              </a:spcAft>
              <a:buNone/>
            </a:pPr>
            <a:r>
              <a:rPr lang="en-US" sz="440" b="0" u="none" dirty="0">
                <a:solidFill>
                  <a:schemeClr val="dk1"/>
                </a:solidFill>
                <a:latin typeface="Trebuchet MS"/>
                <a:ea typeface="Trebuchet MS"/>
                <a:cs typeface="Trebuchet MS"/>
                <a:sym typeface="Trebuchet MS"/>
              </a:rPr>
              <a:t> </a:t>
            </a:r>
            <a:endParaRPr sz="440" b="0" u="sng" dirty="0">
              <a:solidFill>
                <a:schemeClr val="dk1"/>
              </a:solidFill>
              <a:latin typeface="Trebuchet MS"/>
              <a:ea typeface="Trebuchet MS"/>
              <a:cs typeface="Trebuchet MS"/>
              <a:sym typeface="Trebuchet MS"/>
            </a:endParaRPr>
          </a:p>
          <a:p>
            <a:pPr marL="0" lvl="0" indent="0" algn="l" rtl="0">
              <a:lnSpc>
                <a:spcPct val="80000"/>
              </a:lnSpc>
              <a:spcBef>
                <a:spcPts val="132"/>
              </a:spcBef>
              <a:spcAft>
                <a:spcPts val="0"/>
              </a:spcAft>
              <a:buNone/>
            </a:pPr>
            <a:r>
              <a:rPr lang="en-US" sz="440" b="0" u="sng" dirty="0">
                <a:solidFill>
                  <a:schemeClr val="dk1"/>
                </a:solidFill>
                <a:latin typeface="Trebuchet MS"/>
                <a:ea typeface="Trebuchet MS"/>
                <a:cs typeface="Trebuchet MS"/>
                <a:sym typeface="Trebuchet MS"/>
              </a:rPr>
              <a:t>About the Customer</a:t>
            </a:r>
            <a:endParaRPr dirty="0"/>
          </a:p>
          <a:p>
            <a:pPr marL="0" lvl="0" indent="0" algn="l" rtl="0">
              <a:lnSpc>
                <a:spcPct val="80000"/>
              </a:lnSpc>
              <a:spcBef>
                <a:spcPts val="132"/>
              </a:spcBef>
              <a:spcAft>
                <a:spcPts val="0"/>
              </a:spcAft>
              <a:buNone/>
            </a:pPr>
            <a:r>
              <a:rPr lang="en-US" sz="440" dirty="0">
                <a:solidFill>
                  <a:schemeClr val="dk1"/>
                </a:solidFill>
                <a:latin typeface="Trebuchet MS"/>
                <a:ea typeface="Trebuchet MS"/>
                <a:cs typeface="Trebuchet MS"/>
                <a:sym typeface="Trebuchet MS"/>
              </a:rPr>
              <a:t>Naver provides Internet search and online content services in South Korea.  They use Deep learning for image classification and search keyword recommendation in their services. </a:t>
            </a:r>
            <a:endParaRPr dirty="0"/>
          </a:p>
          <a:p>
            <a:pPr marL="0" lvl="0" indent="0" algn="l" rtl="0">
              <a:lnSpc>
                <a:spcPct val="80000"/>
              </a:lnSpc>
              <a:spcBef>
                <a:spcPts val="132"/>
              </a:spcBef>
              <a:spcAft>
                <a:spcPts val="0"/>
              </a:spcAft>
              <a:buNone/>
            </a:pPr>
            <a:endParaRPr sz="440" dirty="0">
              <a:solidFill>
                <a:schemeClr val="dk1"/>
              </a:solidFill>
              <a:latin typeface="Trebuchet MS"/>
              <a:ea typeface="Trebuchet MS"/>
              <a:cs typeface="Trebuchet MS"/>
              <a:sym typeface="Trebuchet MS"/>
            </a:endParaRPr>
          </a:p>
          <a:p>
            <a:pPr marL="0" marR="0" lvl="0" indent="0" algn="l" rtl="0">
              <a:lnSpc>
                <a:spcPct val="80000"/>
              </a:lnSpc>
              <a:spcBef>
                <a:spcPts val="132"/>
              </a:spcBef>
              <a:spcAft>
                <a:spcPts val="0"/>
              </a:spcAft>
              <a:buClr>
                <a:schemeClr val="dk1"/>
              </a:buClr>
              <a:buSzPts val="440"/>
              <a:buFont typeface="Trebuchet MS"/>
              <a:buNone/>
            </a:pPr>
            <a:r>
              <a:rPr lang="en-US" sz="440" dirty="0">
                <a:solidFill>
                  <a:schemeClr val="dk1"/>
                </a:solidFill>
                <a:latin typeface="Trebuchet MS"/>
                <a:ea typeface="Trebuchet MS"/>
                <a:cs typeface="Trebuchet MS"/>
                <a:sym typeface="Trebuchet MS"/>
              </a:rPr>
              <a:t>Naver is the #1 Internet Company in Korea. Korea is one of the most wired country with more than 95% Internet penetration rate (</a:t>
            </a:r>
            <a:r>
              <a:rPr lang="en-US" sz="440" u="sng" dirty="0">
                <a:solidFill>
                  <a:schemeClr val="dk1"/>
                </a:solidFill>
                <a:latin typeface="Trebuchet MS"/>
                <a:ea typeface="Trebuchet MS"/>
                <a:cs typeface="Trebuchet MS"/>
                <a:sym typeface="Trebuchet MS"/>
                <a:hlinkClick r:id="rId4">
                  <a:extLst>
                    <a:ext uri="{A12FA001-AC4F-418D-AE19-62706E023703}">
                      <ahyp:hlinkClr xmlns:ahyp="http://schemas.microsoft.com/office/drawing/2018/hyperlinkcolor" val="tx"/>
                    </a:ext>
                  </a:extLst>
                </a:hlinkClick>
              </a:rPr>
              <a:t>http://www.koreaherald.com/view.php?ud=20180624000197</a:t>
            </a:r>
            <a:r>
              <a:rPr lang="en-US" sz="440" dirty="0">
                <a:solidFill>
                  <a:schemeClr val="dk1"/>
                </a:solidFill>
                <a:latin typeface="Trebuchet MS"/>
                <a:ea typeface="Trebuchet MS"/>
                <a:cs typeface="Trebuchet MS"/>
                <a:sym typeface="Trebuchet MS"/>
              </a:rPr>
              <a:t>). And more than 90% of Korean Internet users use Naver as their search engine (</a:t>
            </a:r>
            <a:r>
              <a:rPr lang="en-US" sz="440" u="sng" dirty="0">
                <a:solidFill>
                  <a:schemeClr val="dk1"/>
                </a:solidFill>
                <a:latin typeface="Trebuchet MS"/>
                <a:ea typeface="Trebuchet MS"/>
                <a:cs typeface="Trebuchet MS"/>
                <a:sym typeface="Trebuchet MS"/>
                <a:hlinkClick r:id="rId5">
                  <a:extLst>
                    <a:ext uri="{A12FA001-AC4F-418D-AE19-62706E023703}">
                      <ahyp:hlinkClr xmlns:ahyp="http://schemas.microsoft.com/office/drawing/2018/hyperlinkcolor" val="tx"/>
                    </a:ext>
                  </a:extLst>
                </a:hlinkClick>
              </a:rPr>
              <a:t>http://www.businesskorea.co.kr/news/articleView.html?idxno=30000</a:t>
            </a:r>
            <a:r>
              <a:rPr lang="en-US" sz="440" dirty="0">
                <a:solidFill>
                  <a:schemeClr val="dk1"/>
                </a:solidFill>
                <a:latin typeface="Trebuchet MS"/>
                <a:ea typeface="Trebuchet MS"/>
                <a:cs typeface="Trebuchet MS"/>
                <a:sym typeface="Trebuchet MS"/>
              </a:rPr>
              <a:t>) .  Naver’s major revenue comes from search advertisement. It continuously looks to serve its customers with better results – high quality search results, better search keyword recommendations, etc. Several teams in Naver develop deep learning models. They have a common platform called C3DL.</a:t>
            </a:r>
            <a:endParaRPr dirty="0"/>
          </a:p>
          <a:p>
            <a:pPr marL="0" lvl="0" indent="0" algn="l" rtl="0">
              <a:lnSpc>
                <a:spcPct val="80000"/>
              </a:lnSpc>
              <a:spcBef>
                <a:spcPts val="132"/>
              </a:spcBef>
              <a:spcAft>
                <a:spcPts val="0"/>
              </a:spcAft>
              <a:buNone/>
            </a:pPr>
            <a:endParaRPr sz="440" dirty="0">
              <a:solidFill>
                <a:schemeClr val="dk1"/>
              </a:solidFill>
              <a:latin typeface="Trebuchet MS"/>
              <a:ea typeface="Trebuchet MS"/>
              <a:cs typeface="Trebuchet MS"/>
              <a:sym typeface="Trebuchet MS"/>
            </a:endParaRPr>
          </a:p>
          <a:p>
            <a:pPr marL="0" lvl="0" indent="0" algn="l" rtl="0">
              <a:lnSpc>
                <a:spcPct val="80000"/>
              </a:lnSpc>
              <a:spcBef>
                <a:spcPts val="132"/>
              </a:spcBef>
              <a:spcAft>
                <a:spcPts val="0"/>
              </a:spcAft>
              <a:buNone/>
            </a:pPr>
            <a:endParaRPr sz="440" dirty="0">
              <a:solidFill>
                <a:schemeClr val="dk1"/>
              </a:solidFill>
              <a:latin typeface="Trebuchet MS"/>
              <a:ea typeface="Trebuchet MS"/>
              <a:cs typeface="Trebuchet MS"/>
              <a:sym typeface="Trebuchet MS"/>
            </a:endParaRPr>
          </a:p>
          <a:p>
            <a:pPr marL="0" lvl="0" indent="0" algn="l" rtl="0">
              <a:lnSpc>
                <a:spcPct val="80000"/>
              </a:lnSpc>
              <a:spcBef>
                <a:spcPts val="132"/>
              </a:spcBef>
              <a:spcAft>
                <a:spcPts val="0"/>
              </a:spcAft>
              <a:buNone/>
            </a:pPr>
            <a:endParaRPr sz="440" dirty="0">
              <a:solidFill>
                <a:schemeClr val="dk1"/>
              </a:solidFill>
              <a:latin typeface="Trebuchet MS"/>
              <a:ea typeface="Trebuchet MS"/>
              <a:cs typeface="Trebuchet MS"/>
              <a:sym typeface="Trebuchet MS"/>
            </a:endParaRPr>
          </a:p>
          <a:p>
            <a:pPr marL="0" lvl="0" indent="0" algn="l" rtl="0">
              <a:lnSpc>
                <a:spcPct val="80000"/>
              </a:lnSpc>
              <a:spcBef>
                <a:spcPts val="132"/>
              </a:spcBef>
              <a:spcAft>
                <a:spcPts val="0"/>
              </a:spcAft>
              <a:buNone/>
            </a:pPr>
            <a:endParaRPr sz="440" dirty="0">
              <a:solidFill>
                <a:schemeClr val="dk1"/>
              </a:solidFill>
              <a:latin typeface="Trebuchet MS"/>
              <a:ea typeface="Trebuchet MS"/>
              <a:cs typeface="Trebuchet MS"/>
              <a:sym typeface="Trebuchet MS"/>
            </a:endParaRPr>
          </a:p>
          <a:p>
            <a:pPr marL="0" lvl="0" indent="0" algn="l" rtl="0">
              <a:lnSpc>
                <a:spcPct val="80000"/>
              </a:lnSpc>
              <a:spcBef>
                <a:spcPts val="132"/>
              </a:spcBef>
              <a:spcAft>
                <a:spcPts val="0"/>
              </a:spcAft>
              <a:buNone/>
            </a:pPr>
            <a:endParaRPr sz="440" dirty="0">
              <a:solidFill>
                <a:schemeClr val="dk1"/>
              </a:solidFill>
              <a:latin typeface="Trebuchet MS"/>
              <a:ea typeface="Trebuchet MS"/>
              <a:cs typeface="Trebuchet MS"/>
              <a:sym typeface="Trebuchet MS"/>
            </a:endParaRPr>
          </a:p>
          <a:p>
            <a:pPr marL="0" lvl="0" indent="0" algn="l" rtl="0">
              <a:lnSpc>
                <a:spcPct val="80000"/>
              </a:lnSpc>
              <a:spcBef>
                <a:spcPts val="132"/>
              </a:spcBef>
              <a:spcAft>
                <a:spcPts val="0"/>
              </a:spcAft>
              <a:buNone/>
            </a:pPr>
            <a:r>
              <a:rPr lang="en-US" sz="440" b="0" u="sng" dirty="0">
                <a:solidFill>
                  <a:schemeClr val="dk1"/>
                </a:solidFill>
                <a:latin typeface="Trebuchet MS"/>
                <a:ea typeface="Trebuchet MS"/>
                <a:cs typeface="Trebuchet MS"/>
                <a:sym typeface="Trebuchet MS"/>
              </a:rPr>
              <a:t>More Information</a:t>
            </a:r>
            <a:endParaRPr sz="440" b="0" u="sng" dirty="0">
              <a:solidFill>
                <a:schemeClr val="dk1"/>
              </a:solidFill>
              <a:latin typeface="Trebuchet MS"/>
              <a:ea typeface="Trebuchet MS"/>
              <a:cs typeface="Trebuchet MS"/>
              <a:sym typeface="Trebuchet MS"/>
            </a:endParaRPr>
          </a:p>
          <a:p>
            <a:pPr marL="0" marR="0" lvl="0" indent="0" algn="l" rtl="0">
              <a:lnSpc>
                <a:spcPct val="80000"/>
              </a:lnSpc>
              <a:spcBef>
                <a:spcPts val="132"/>
              </a:spcBef>
              <a:spcAft>
                <a:spcPts val="0"/>
              </a:spcAft>
              <a:buClr>
                <a:schemeClr val="dk1"/>
              </a:buClr>
              <a:buSzPts val="440"/>
              <a:buFont typeface="Trebuchet MS"/>
              <a:buNone/>
            </a:pPr>
            <a:r>
              <a:rPr lang="en-US" sz="440" b="0" i="0" u="sng" strike="noStrike" dirty="0">
                <a:solidFill>
                  <a:schemeClr val="dk1"/>
                </a:solidFill>
                <a:latin typeface="Trebuchet MS"/>
                <a:ea typeface="Trebuchet MS"/>
                <a:cs typeface="Trebuchet MS"/>
                <a:sym typeface="Trebuchet MS"/>
              </a:rPr>
              <a:t> </a:t>
            </a:r>
            <a:endParaRPr sz="440" dirty="0">
              <a:solidFill>
                <a:schemeClr val="dk1"/>
              </a:solidFill>
              <a:latin typeface="Trebuchet MS"/>
              <a:ea typeface="Trebuchet MS"/>
              <a:cs typeface="Trebuchet MS"/>
              <a:sym typeface="Trebuchet MS"/>
            </a:endParaRPr>
          </a:p>
        </p:txBody>
      </p:sp>
      <p:sp>
        <p:nvSpPr>
          <p:cNvPr id="3014" name="Google Shape;3014;p14:notes"/>
          <p:cNvSpPr txBox="1">
            <a:spLocks noGrp="1"/>
          </p:cNvSpPr>
          <p:nvPr>
            <p:ph type="sldNum" idx="12"/>
          </p:nvPr>
        </p:nvSpPr>
        <p:spPr>
          <a:xfrm>
            <a:off x="3663170" y="8829967"/>
            <a:ext cx="3037840" cy="464820"/>
          </a:xfrm>
          <a:prstGeom prst="rect">
            <a:avLst/>
          </a:prstGeom>
          <a:noFill/>
          <a:ln>
            <a:noFill/>
          </a:ln>
        </p:spPr>
        <p:txBody>
          <a:bodyPr spcFirstLastPara="1" wrap="square" lIns="93175" tIns="46575" rIns="93175" bIns="46575" anchor="ctr" anchorCtr="0">
            <a:noAutofit/>
          </a:bodyPr>
          <a:lstStyle/>
          <a:p>
            <a:pPr marL="0" lvl="0" indent="0" algn="r" rtl="0">
              <a:spcBef>
                <a:spcPts val="0"/>
              </a:spcBef>
              <a:spcAft>
                <a:spcPts val="0"/>
              </a:spcAft>
              <a:buNone/>
            </a:pPr>
            <a:fld id="{00000000-1234-1234-1234-123412341234}" type="slidenum">
              <a:rPr lang="en-US"/>
              <a:t>27</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0"/>
        <p:cNvGrpSpPr/>
        <p:nvPr/>
      </p:nvGrpSpPr>
      <p:grpSpPr>
        <a:xfrm>
          <a:off x="0" y="0"/>
          <a:ext cx="0" cy="0"/>
          <a:chOff x="0" y="0"/>
          <a:chExt cx="0" cy="0"/>
        </a:xfrm>
      </p:grpSpPr>
      <p:sp>
        <p:nvSpPr>
          <p:cNvPr id="2921" name="Google Shape;2921;gad34f10f80_7_341:notes"/>
          <p:cNvSpPr>
            <a:spLocks noGrp="1" noRot="1" noChangeAspect="1"/>
          </p:cNvSpPr>
          <p:nvPr>
            <p:ph type="sldImg" idx="2"/>
          </p:nvPr>
        </p:nvSpPr>
        <p:spPr>
          <a:xfrm>
            <a:off x="-7577138" y="2771775"/>
            <a:ext cx="24657051" cy="138699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22" name="Google Shape;2922;gad34f10f80_7_341:notes"/>
          <p:cNvSpPr txBox="1">
            <a:spLocks noGrp="1"/>
          </p:cNvSpPr>
          <p:nvPr>
            <p:ph type="body" idx="1"/>
          </p:nvPr>
        </p:nvSpPr>
        <p:spPr>
          <a:xfrm>
            <a:off x="950299" y="17567683"/>
            <a:ext cx="7602300" cy="16643701"/>
          </a:xfrm>
          <a:prstGeom prst="rect">
            <a:avLst/>
          </a:prstGeom>
          <a:noFill/>
          <a:ln>
            <a:noFill/>
          </a:ln>
        </p:spPr>
        <p:txBody>
          <a:bodyPr spcFirstLastPara="1" wrap="square" lIns="95075" tIns="47525" rIns="95075" bIns="47525" anchor="t" anchorCtr="0">
            <a:noAutofit/>
          </a:bodyPr>
          <a:lstStyle/>
          <a:p>
            <a:pPr marL="0" lvl="0" indent="0" algn="l" rtl="0">
              <a:spcBef>
                <a:spcPts val="0"/>
              </a:spcBef>
              <a:spcAft>
                <a:spcPts val="0"/>
              </a:spcAft>
              <a:buClr>
                <a:schemeClr val="dk1"/>
              </a:buClr>
              <a:buSzPts val="1833"/>
              <a:buFont typeface="Trebuchet MS"/>
              <a:buNone/>
            </a:pPr>
            <a:endParaRPr/>
          </a:p>
        </p:txBody>
      </p:sp>
      <p:sp>
        <p:nvSpPr>
          <p:cNvPr id="2923" name="Google Shape;2923;gad34f10f80_7_341:notes"/>
          <p:cNvSpPr txBox="1">
            <a:spLocks noGrp="1"/>
          </p:cNvSpPr>
          <p:nvPr>
            <p:ph type="sldNum" idx="12"/>
          </p:nvPr>
        </p:nvSpPr>
        <p:spPr>
          <a:xfrm>
            <a:off x="4965631" y="35128953"/>
            <a:ext cx="4117800" cy="1848600"/>
          </a:xfrm>
          <a:prstGeom prst="rect">
            <a:avLst/>
          </a:prstGeom>
          <a:noFill/>
          <a:ln>
            <a:noFill/>
          </a:ln>
        </p:spPr>
        <p:txBody>
          <a:bodyPr spcFirstLastPara="1" wrap="square" lIns="95075" tIns="47525" rIns="95075" bIns="47525" anchor="ctr" anchorCtr="0">
            <a:noAutofit/>
          </a:bodyPr>
          <a:lstStyle/>
          <a:p>
            <a:pPr marL="0" lvl="0" indent="0" algn="r" rtl="0">
              <a:spcBef>
                <a:spcPts val="0"/>
              </a:spcBef>
              <a:spcAft>
                <a:spcPts val="0"/>
              </a:spcAft>
              <a:buClr>
                <a:schemeClr val="dk1"/>
              </a:buClr>
              <a:buSzPts val="1100"/>
              <a:buFont typeface="Trebuchet MS"/>
              <a:buNone/>
            </a:pPr>
            <a:fld id="{00000000-1234-1234-1234-123412341234}" type="slidenum">
              <a:rPr lang="en-US"/>
              <a:t>28</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9"/>
        <p:cNvGrpSpPr/>
        <p:nvPr/>
      </p:nvGrpSpPr>
      <p:grpSpPr>
        <a:xfrm>
          <a:off x="0" y="0"/>
          <a:ext cx="0" cy="0"/>
          <a:chOff x="0" y="0"/>
          <a:chExt cx="0" cy="0"/>
        </a:xfrm>
      </p:grpSpPr>
      <p:sp>
        <p:nvSpPr>
          <p:cNvPr id="2930" name="Google Shape;2930;gad34f10f80_7_350:notes"/>
          <p:cNvSpPr>
            <a:spLocks noGrp="1" noRot="1" noChangeAspect="1"/>
          </p:cNvSpPr>
          <p:nvPr>
            <p:ph type="sldImg" idx="2"/>
          </p:nvPr>
        </p:nvSpPr>
        <p:spPr>
          <a:xfrm>
            <a:off x="-7577138" y="2771775"/>
            <a:ext cx="24657051" cy="138699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31" name="Google Shape;2931;gad34f10f80_7_350:notes"/>
          <p:cNvSpPr txBox="1">
            <a:spLocks noGrp="1"/>
          </p:cNvSpPr>
          <p:nvPr>
            <p:ph type="body" idx="1"/>
          </p:nvPr>
        </p:nvSpPr>
        <p:spPr>
          <a:xfrm>
            <a:off x="950299" y="17567683"/>
            <a:ext cx="7602300" cy="16643701"/>
          </a:xfrm>
          <a:prstGeom prst="rect">
            <a:avLst/>
          </a:prstGeom>
          <a:noFill/>
          <a:ln>
            <a:noFill/>
          </a:ln>
        </p:spPr>
        <p:txBody>
          <a:bodyPr spcFirstLastPara="1" wrap="square" lIns="95075" tIns="47525" rIns="95075" bIns="47525" anchor="t" anchorCtr="0">
            <a:noAutofit/>
          </a:bodyPr>
          <a:lstStyle/>
          <a:p>
            <a:pPr marL="0" lvl="0" indent="0" algn="l" rtl="0">
              <a:spcBef>
                <a:spcPts val="0"/>
              </a:spcBef>
              <a:spcAft>
                <a:spcPts val="0"/>
              </a:spcAft>
              <a:buClr>
                <a:schemeClr val="dk1"/>
              </a:buClr>
              <a:buSzPts val="1833"/>
              <a:buFont typeface="Trebuchet MS"/>
              <a:buNone/>
            </a:pPr>
            <a:endParaRPr/>
          </a:p>
        </p:txBody>
      </p:sp>
      <p:sp>
        <p:nvSpPr>
          <p:cNvPr id="2932" name="Google Shape;2932;gad34f10f80_7_350:notes"/>
          <p:cNvSpPr txBox="1">
            <a:spLocks noGrp="1"/>
          </p:cNvSpPr>
          <p:nvPr>
            <p:ph type="sldNum" idx="12"/>
          </p:nvPr>
        </p:nvSpPr>
        <p:spPr>
          <a:xfrm>
            <a:off x="4965631" y="35128953"/>
            <a:ext cx="4117800" cy="1848600"/>
          </a:xfrm>
          <a:prstGeom prst="rect">
            <a:avLst/>
          </a:prstGeom>
          <a:noFill/>
          <a:ln>
            <a:noFill/>
          </a:ln>
        </p:spPr>
        <p:txBody>
          <a:bodyPr spcFirstLastPara="1" wrap="square" lIns="95075" tIns="47525" rIns="95075" bIns="47525" anchor="ctr" anchorCtr="0">
            <a:noAutofit/>
          </a:bodyPr>
          <a:lstStyle/>
          <a:p>
            <a:pPr marL="0" marR="0" lvl="0" indent="0" algn="r" rtl="0">
              <a:lnSpc>
                <a:spcPct val="100000"/>
              </a:lnSpc>
              <a:spcBef>
                <a:spcPts val="0"/>
              </a:spcBef>
              <a:spcAft>
                <a:spcPts val="0"/>
              </a:spcAft>
              <a:buClr>
                <a:srgbClr val="000000"/>
              </a:buClr>
              <a:buSzPts val="1100"/>
              <a:buFont typeface="Arial"/>
              <a:buNone/>
            </a:pPr>
            <a:fld id="{00000000-1234-1234-1234-123412341234}" type="slidenum">
              <a:rPr lang="en-US" sz="1100" b="0" i="0" u="none" strike="noStrike" cap="none">
                <a:solidFill>
                  <a:srgbClr val="000000"/>
                </a:solidFill>
                <a:latin typeface="Arial"/>
                <a:ea typeface="Arial"/>
                <a:cs typeface="Arial"/>
                <a:sym typeface="Arial"/>
              </a:rPr>
              <a:t>29</a:t>
            </a:fld>
            <a:endParaRPr sz="11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7"/>
        <p:cNvGrpSpPr/>
        <p:nvPr/>
      </p:nvGrpSpPr>
      <p:grpSpPr>
        <a:xfrm>
          <a:off x="0" y="0"/>
          <a:ext cx="0" cy="0"/>
          <a:chOff x="0" y="0"/>
          <a:chExt cx="0" cy="0"/>
        </a:xfrm>
      </p:grpSpPr>
      <p:sp>
        <p:nvSpPr>
          <p:cNvPr id="2938" name="Google Shape;2938;gad34f10f80_7_357:notes"/>
          <p:cNvSpPr txBox="1">
            <a:spLocks noGrp="1"/>
          </p:cNvSpPr>
          <p:nvPr>
            <p:ph type="body" idx="1"/>
          </p:nvPr>
        </p:nvSpPr>
        <p:spPr>
          <a:xfrm>
            <a:off x="701040" y="4415790"/>
            <a:ext cx="5608320" cy="4183380"/>
          </a:xfrm>
          <a:prstGeom prst="rect">
            <a:avLst/>
          </a:prstGeom>
        </p:spPr>
        <p:txBody>
          <a:bodyPr spcFirstLastPara="1" wrap="square" lIns="93175" tIns="46575" rIns="93175" bIns="46575" anchor="t" anchorCtr="0">
            <a:noAutofit/>
          </a:bodyPr>
          <a:lstStyle/>
          <a:p>
            <a:pPr marL="0" lvl="0" indent="0" algn="l" rtl="0">
              <a:spcBef>
                <a:spcPts val="330"/>
              </a:spcBef>
              <a:spcAft>
                <a:spcPts val="0"/>
              </a:spcAft>
              <a:buNone/>
            </a:pPr>
            <a:endParaRPr/>
          </a:p>
        </p:txBody>
      </p:sp>
      <p:sp>
        <p:nvSpPr>
          <p:cNvPr id="2939" name="Google Shape;2939;gad34f10f80_7_357: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0"/>
        <p:cNvGrpSpPr/>
        <p:nvPr/>
      </p:nvGrpSpPr>
      <p:grpSpPr>
        <a:xfrm>
          <a:off x="0" y="0"/>
          <a:ext cx="0" cy="0"/>
          <a:chOff x="0" y="0"/>
          <a:chExt cx="0" cy="0"/>
        </a:xfrm>
      </p:grpSpPr>
      <p:sp>
        <p:nvSpPr>
          <p:cNvPr id="2281" name="Google Shape;2281;gb0aab3be4c_3_356: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82" name="Google Shape;2282;gb0aab3be4c_3_356: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Autofit/>
          </a:bodyPr>
          <a:lstStyle/>
          <a:p>
            <a:pPr marL="0" marR="0" lvl="0" indent="0" algn="l" rtl="0">
              <a:lnSpc>
                <a:spcPct val="100000"/>
              </a:lnSpc>
              <a:spcBef>
                <a:spcPts val="0"/>
              </a:spcBef>
              <a:spcAft>
                <a:spcPts val="0"/>
              </a:spcAft>
              <a:buClr>
                <a:schemeClr val="dk1"/>
              </a:buClr>
              <a:buSzPts val="1400"/>
              <a:buFont typeface="Trebuchet MS"/>
              <a:buNone/>
            </a:pPr>
            <a:r>
              <a:rPr lang="en-US" sz="1100" dirty="0">
                <a:solidFill>
                  <a:schemeClr val="dk1"/>
                </a:solidFill>
                <a:latin typeface="Trebuchet MS"/>
                <a:sym typeface="Trebuchet MS"/>
              </a:rPr>
              <a:t>A typical workflow between all these engineers might be something like this:</a:t>
            </a:r>
          </a:p>
          <a:p>
            <a:pPr marL="0" marR="0" lvl="0" indent="0" algn="l" rtl="0">
              <a:lnSpc>
                <a:spcPct val="100000"/>
              </a:lnSpc>
              <a:spcBef>
                <a:spcPts val="0"/>
              </a:spcBef>
              <a:spcAft>
                <a:spcPts val="0"/>
              </a:spcAft>
              <a:buClr>
                <a:schemeClr val="dk1"/>
              </a:buClr>
              <a:buSzPts val="1400"/>
              <a:buFont typeface="Trebuchet MS"/>
              <a:buNone/>
            </a:pPr>
            <a:endParaRPr lang="en-US" sz="1100" dirty="0">
              <a:solidFill>
                <a:schemeClr val="dk1"/>
              </a:solidFill>
              <a:latin typeface="Trebuchet MS"/>
              <a:sym typeface="Trebuchet MS"/>
            </a:endParaRPr>
          </a:p>
          <a:p>
            <a:pPr marL="0" marR="0" lvl="0" indent="0" algn="l" rtl="0">
              <a:lnSpc>
                <a:spcPct val="100000"/>
              </a:lnSpc>
              <a:spcBef>
                <a:spcPts val="0"/>
              </a:spcBef>
              <a:spcAft>
                <a:spcPts val="0"/>
              </a:spcAft>
              <a:buClr>
                <a:schemeClr val="dk1"/>
              </a:buClr>
              <a:buSzPts val="1400"/>
              <a:buFont typeface="Trebuchet MS"/>
              <a:buNone/>
            </a:pPr>
            <a:r>
              <a:rPr lang="en-US" sz="1100" dirty="0">
                <a:solidFill>
                  <a:schemeClr val="dk1"/>
                </a:solidFill>
                <a:latin typeface="Trebuchet MS"/>
                <a:sym typeface="Trebuchet MS"/>
              </a:rPr>
              <a:t>A data scientist might sample data from a data store and experiment on potentially useful machine learning models. Once they settle on something promising, they’ll work together with the data engineer to train on a larger sample of the data and setup an automated workflow to schedule model training as new data comes in. Meanwhile, the data scientist will also reach out to an application developer to integrate the new model as a feature in an application. Once the application developer has a clear idea of how this feature will work, they’ll reach out to DevOps to work on a launch plan such as what testing needs to be done and how much server resources they expect to need.</a:t>
            </a:r>
          </a:p>
        </p:txBody>
      </p:sp>
      <p:sp>
        <p:nvSpPr>
          <p:cNvPr id="2283" name="Google Shape;2283;gb0aab3be4c_3_356:notes"/>
          <p:cNvSpPr txBox="1">
            <a:spLocks noGrp="1"/>
          </p:cNvSpPr>
          <p:nvPr>
            <p:ph type="sldNum" idx="12"/>
          </p:nvPr>
        </p:nvSpPr>
        <p:spPr>
          <a:xfrm>
            <a:off x="3663170" y="8829967"/>
            <a:ext cx="3037840" cy="464820"/>
          </a:xfrm>
          <a:prstGeom prst="rect">
            <a:avLst/>
          </a:prstGeom>
          <a:noFill/>
          <a:ln>
            <a:noFill/>
          </a:ln>
        </p:spPr>
        <p:txBody>
          <a:bodyPr spcFirstLastPara="1" wrap="square" lIns="93175" tIns="46575" rIns="93175" bIns="46575" anchor="ctr" anchorCtr="0">
            <a:noAutofit/>
          </a:bodyPr>
          <a:lstStyle/>
          <a:p>
            <a:pPr marL="0" lvl="0" indent="0" algn="r" rtl="0">
              <a:lnSpc>
                <a:spcPct val="100000"/>
              </a:lnSpc>
              <a:spcBef>
                <a:spcPts val="0"/>
              </a:spcBef>
              <a:spcAft>
                <a:spcPts val="0"/>
              </a:spcAft>
              <a:buClr>
                <a:schemeClr val="dk1"/>
              </a:buClr>
              <a:buSzPts val="1400"/>
              <a:buFont typeface="Trebuchet MS"/>
              <a:buNone/>
            </a:pPr>
            <a:fld id="{00000000-1234-1234-1234-123412341234}" type="slidenum">
              <a:rPr lang="en-US"/>
              <a:t>3</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9"/>
        <p:cNvGrpSpPr/>
        <p:nvPr/>
      </p:nvGrpSpPr>
      <p:grpSpPr>
        <a:xfrm>
          <a:off x="0" y="0"/>
          <a:ext cx="0" cy="0"/>
          <a:chOff x="0" y="0"/>
          <a:chExt cx="0" cy="0"/>
        </a:xfrm>
      </p:grpSpPr>
      <p:sp>
        <p:nvSpPr>
          <p:cNvPr id="2960" name="Google Shape;2960;gad34f10f80_7_378:notes"/>
          <p:cNvSpPr txBox="1">
            <a:spLocks noGrp="1"/>
          </p:cNvSpPr>
          <p:nvPr>
            <p:ph type="body" idx="1"/>
          </p:nvPr>
        </p:nvSpPr>
        <p:spPr>
          <a:xfrm>
            <a:off x="701040" y="4415790"/>
            <a:ext cx="5608320" cy="4183380"/>
          </a:xfrm>
          <a:prstGeom prst="rect">
            <a:avLst/>
          </a:prstGeom>
        </p:spPr>
        <p:txBody>
          <a:bodyPr spcFirstLastPara="1" wrap="square" lIns="93175" tIns="46575" rIns="93175" bIns="46575" anchor="t" anchorCtr="0">
            <a:noAutofit/>
          </a:bodyPr>
          <a:lstStyle/>
          <a:p>
            <a:pPr marL="0" lvl="0" indent="0" algn="l" rtl="0">
              <a:spcBef>
                <a:spcPts val="330"/>
              </a:spcBef>
              <a:spcAft>
                <a:spcPts val="0"/>
              </a:spcAft>
              <a:buNone/>
            </a:pPr>
            <a:endParaRPr/>
          </a:p>
        </p:txBody>
      </p:sp>
      <p:sp>
        <p:nvSpPr>
          <p:cNvPr id="2961" name="Google Shape;2961;gad34f10f80_7_378: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1"/>
        <p:cNvGrpSpPr/>
        <p:nvPr/>
      </p:nvGrpSpPr>
      <p:grpSpPr>
        <a:xfrm>
          <a:off x="0" y="0"/>
          <a:ext cx="0" cy="0"/>
          <a:chOff x="0" y="0"/>
          <a:chExt cx="0" cy="0"/>
        </a:xfrm>
      </p:grpSpPr>
      <p:sp>
        <p:nvSpPr>
          <p:cNvPr id="2312" name="Google Shape;2312;g9f01d088fb_2_344: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13" name="Google Shape;2313;g9f01d088fb_2_344: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Autofit/>
          </a:bodyPr>
          <a:lstStyle/>
          <a:p>
            <a:pPr marL="228600" lvl="0" indent="-112204" algn="l" rtl="0">
              <a:spcBef>
                <a:spcPts val="0"/>
              </a:spcBef>
              <a:spcAft>
                <a:spcPts val="0"/>
              </a:spcAft>
              <a:buClr>
                <a:schemeClr val="dk1"/>
              </a:buClr>
              <a:buSzPts val="1833"/>
              <a:buFont typeface="Trebuchet MS"/>
              <a:buNone/>
            </a:pPr>
            <a:r>
              <a:rPr lang="en-US" dirty="0"/>
              <a:t>Now that we’ve defined the backstage technicians, let’s define the actors, which in this case, are the different features that compose our end-user application. Data Scientists and Machine Learning engineers work to develop individual models, which then might be published to a model store. Backend Engineers and DevOps will then create a server that can access this model store. The application engineer can then access this server through various endpoints in order to build features requiring the models in the model store.</a:t>
            </a:r>
          </a:p>
          <a:p>
            <a:pPr marL="228600" lvl="0" indent="-112204" algn="l" rtl="0">
              <a:spcBef>
                <a:spcPts val="0"/>
              </a:spcBef>
              <a:spcAft>
                <a:spcPts val="0"/>
              </a:spcAft>
              <a:buClr>
                <a:schemeClr val="dk1"/>
              </a:buClr>
              <a:buSzPts val="1833"/>
              <a:buFont typeface="Trebuchet MS"/>
              <a:buNone/>
            </a:pPr>
            <a:endParaRPr lang="en-US" dirty="0"/>
          </a:p>
          <a:p>
            <a:pPr marL="228600" lvl="0" indent="-112204" algn="l" rtl="0">
              <a:spcBef>
                <a:spcPts val="0"/>
              </a:spcBef>
              <a:spcAft>
                <a:spcPts val="0"/>
              </a:spcAft>
              <a:buClr>
                <a:schemeClr val="dk1"/>
              </a:buClr>
              <a:buSzPts val="1833"/>
              <a:buFont typeface="Trebuchet MS"/>
              <a:buNone/>
            </a:pPr>
            <a:r>
              <a:rPr lang="en-US" dirty="0"/>
              <a:t>There are many other components that make up an application besides machine learning models such as accessing a data store to neatly arrange information for users or login systems. Application Developers and DevOps have the challenge of making sure any new features not only appear natural to users alongside older features, but also that they do not accidentally conflict with each other causing the application to go offline.</a:t>
            </a:r>
            <a:endParaRPr dirty="0"/>
          </a:p>
        </p:txBody>
      </p:sp>
      <p:sp>
        <p:nvSpPr>
          <p:cNvPr id="2314" name="Google Shape;2314;g9f01d088fb_2_344:notes"/>
          <p:cNvSpPr txBox="1">
            <a:spLocks noGrp="1"/>
          </p:cNvSpPr>
          <p:nvPr>
            <p:ph type="sldNum" idx="12"/>
          </p:nvPr>
        </p:nvSpPr>
        <p:spPr>
          <a:xfrm>
            <a:off x="3663170" y="8829967"/>
            <a:ext cx="3037840" cy="464820"/>
          </a:xfrm>
          <a:prstGeom prst="rect">
            <a:avLst/>
          </a:prstGeom>
          <a:noFill/>
          <a:ln>
            <a:noFill/>
          </a:ln>
        </p:spPr>
        <p:txBody>
          <a:bodyPr spcFirstLastPara="1" wrap="square" lIns="93175" tIns="46575" rIns="93175" bIns="46575" anchor="ctr" anchorCtr="0">
            <a:noAutofit/>
          </a:bodyPr>
          <a:lstStyle/>
          <a:p>
            <a:pPr marL="0" lvl="0" indent="0" algn="r" rtl="0">
              <a:spcBef>
                <a:spcPts val="0"/>
              </a:spcBef>
              <a:spcAft>
                <a:spcPts val="0"/>
              </a:spcAft>
              <a:buNone/>
            </a:pPr>
            <a:fld id="{00000000-1234-1234-1234-123412341234}" type="slidenum">
              <a:rPr lang="en-US"/>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4"/>
        <p:cNvGrpSpPr/>
        <p:nvPr/>
      </p:nvGrpSpPr>
      <p:grpSpPr>
        <a:xfrm>
          <a:off x="0" y="0"/>
          <a:ext cx="0" cy="0"/>
          <a:chOff x="0" y="0"/>
          <a:chExt cx="0" cy="0"/>
        </a:xfrm>
      </p:grpSpPr>
      <p:sp>
        <p:nvSpPr>
          <p:cNvPr id="2345" name="Google Shape;2345;ge5f8a1850c_2_363:notes"/>
          <p:cNvSpPr>
            <a:spLocks noGrp="1" noRot="1" noChangeAspect="1"/>
          </p:cNvSpPr>
          <p:nvPr>
            <p:ph type="sldImg" idx="2"/>
          </p:nvPr>
        </p:nvSpPr>
        <p:spPr>
          <a:xfrm>
            <a:off x="360363" y="674688"/>
            <a:ext cx="5997575" cy="33750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46" name="Google Shape;2346;ge5f8a1850c_2_363:notes"/>
          <p:cNvSpPr txBox="1">
            <a:spLocks noGrp="1"/>
          </p:cNvSpPr>
          <p:nvPr>
            <p:ph type="body" idx="1"/>
          </p:nvPr>
        </p:nvSpPr>
        <p:spPr>
          <a:xfrm>
            <a:off x="671830" y="4275606"/>
            <a:ext cx="5374525" cy="4050691"/>
          </a:xfrm>
          <a:prstGeom prst="rect">
            <a:avLst/>
          </a:prstGeom>
          <a:noFill/>
          <a:ln>
            <a:noFill/>
          </a:ln>
        </p:spPr>
        <p:txBody>
          <a:bodyPr spcFirstLastPara="1" wrap="square" lIns="89600" tIns="44800" rIns="89600" bIns="44800" anchor="t" anchorCtr="0">
            <a:noAutofit/>
          </a:bodyPr>
          <a:lstStyle/>
          <a:p>
            <a:pPr marL="0" marR="0" lvl="0" indent="0" algn="l" rtl="0">
              <a:lnSpc>
                <a:spcPct val="100000"/>
              </a:lnSpc>
              <a:spcBef>
                <a:spcPts val="300"/>
              </a:spcBef>
              <a:spcAft>
                <a:spcPts val="0"/>
              </a:spcAft>
              <a:buClr>
                <a:schemeClr val="dk1"/>
              </a:buClr>
              <a:buSzPts val="1100"/>
              <a:buFont typeface="Trebuchet MS"/>
              <a:buNone/>
            </a:pPr>
            <a:r>
              <a:rPr lang="en-US" sz="1100" dirty="0">
                <a:solidFill>
                  <a:schemeClr val="lt1"/>
                </a:solidFill>
                <a:latin typeface="Trebuchet MS"/>
                <a:ea typeface="Trebuchet MS"/>
                <a:cs typeface="Trebuchet MS"/>
                <a:sym typeface="Trebuchet MS"/>
              </a:rPr>
              <a:t>Because of this, DevOps engineers and Application Developers consider a few factors before incorporating any new technology into their application.</a:t>
            </a:r>
            <a:endParaRPr lang="en-US" dirty="0"/>
          </a:p>
          <a:p>
            <a:pPr marL="0" marR="0" lvl="0" indent="0" algn="l" rtl="0">
              <a:lnSpc>
                <a:spcPct val="100000"/>
              </a:lnSpc>
              <a:spcBef>
                <a:spcPts val="300"/>
              </a:spcBef>
              <a:spcAft>
                <a:spcPts val="0"/>
              </a:spcAft>
              <a:buClr>
                <a:schemeClr val="dk1"/>
              </a:buClr>
              <a:buSzPts val="1100"/>
              <a:buFont typeface="Trebuchet MS"/>
              <a:buNone/>
            </a:pPr>
            <a:endParaRPr lang="en-US" sz="1100" dirty="0">
              <a:solidFill>
                <a:schemeClr val="lt1"/>
              </a:solidFill>
              <a:latin typeface="Trebuchet MS"/>
              <a:sym typeface="Trebuchet MS"/>
            </a:endParaRPr>
          </a:p>
          <a:p>
            <a:pPr marL="0" marR="0" lvl="0" indent="0" algn="l" rtl="0">
              <a:lnSpc>
                <a:spcPct val="100000"/>
              </a:lnSpc>
              <a:spcBef>
                <a:spcPts val="300"/>
              </a:spcBef>
              <a:spcAft>
                <a:spcPts val="0"/>
              </a:spcAft>
              <a:buClr>
                <a:schemeClr val="dk1"/>
              </a:buClr>
              <a:buSzPts val="1100"/>
              <a:buFont typeface="Trebuchet MS"/>
              <a:buNone/>
            </a:pPr>
            <a:r>
              <a:rPr lang="en-US" sz="1100" dirty="0">
                <a:solidFill>
                  <a:schemeClr val="lt1"/>
                </a:solidFill>
                <a:latin typeface="Trebuchet MS"/>
                <a:sym typeface="Trebuchet MS"/>
              </a:rPr>
              <a:t>First off, how easy is it to implement? Time is precious, and the easier a piece of technology is to setup, the more likely it will be easier to work with during production outages. Each ML Framework, such as </a:t>
            </a:r>
            <a:r>
              <a:rPr lang="en-US" sz="1100" dirty="0" err="1">
                <a:solidFill>
                  <a:schemeClr val="lt1"/>
                </a:solidFill>
                <a:latin typeface="Trebuchet MS"/>
                <a:sym typeface="Trebuchet MS"/>
              </a:rPr>
              <a:t>TensforFlow</a:t>
            </a:r>
            <a:r>
              <a:rPr lang="en-US" sz="1100" dirty="0">
                <a:solidFill>
                  <a:schemeClr val="lt1"/>
                </a:solidFill>
                <a:latin typeface="Trebuchet MS"/>
                <a:sym typeface="Trebuchet MS"/>
              </a:rPr>
              <a:t>, </a:t>
            </a:r>
            <a:r>
              <a:rPr lang="en-US" sz="1100" dirty="0" err="1">
                <a:solidFill>
                  <a:schemeClr val="lt1"/>
                </a:solidFill>
                <a:latin typeface="Trebuchet MS"/>
                <a:sym typeface="Trebuchet MS"/>
              </a:rPr>
              <a:t>PyTorch</a:t>
            </a:r>
            <a:r>
              <a:rPr lang="en-US" sz="1100" dirty="0">
                <a:solidFill>
                  <a:schemeClr val="lt1"/>
                </a:solidFill>
                <a:latin typeface="Trebuchet MS"/>
                <a:sym typeface="Trebuchet MS"/>
              </a:rPr>
              <a:t>, and ONNX have their own optimization strategies, making it potentially difficult to switch frameworks. Along with ease of use, is it cost efficient? A tool might be feasible and makes sense in the experimental phase where there are a handful of users, but costs can multiply quicky when it reaches thousands of new users. Another consideration, is how well the technology fits in with the other tools it will be integrated with. One could spend a lot of effort forcing two different frameworks to cooperate with each other, only to find all that hard work wasted with a library update.</a:t>
            </a:r>
            <a:endParaRPr sz="1300" dirty="0"/>
          </a:p>
          <a:p>
            <a:pPr marL="0" marR="0" lvl="0" indent="0" algn="l" rtl="0">
              <a:spcBef>
                <a:spcPts val="300"/>
              </a:spcBef>
              <a:spcAft>
                <a:spcPts val="0"/>
              </a:spcAft>
              <a:buClr>
                <a:schemeClr val="dk1"/>
              </a:buClr>
              <a:buSzPts val="1100"/>
              <a:buFont typeface="Trebuchet MS"/>
              <a:buNone/>
            </a:pPr>
            <a:endParaRPr sz="1100" b="0" i="0" u="none" strike="noStrike" cap="none" dirty="0">
              <a:solidFill>
                <a:schemeClr val="dk1"/>
              </a:solidFill>
              <a:latin typeface="Trebuchet MS"/>
              <a:ea typeface="Trebuchet MS"/>
              <a:cs typeface="Trebuchet MS"/>
              <a:sym typeface="Trebuchet MS"/>
            </a:endParaRPr>
          </a:p>
        </p:txBody>
      </p:sp>
      <p:sp>
        <p:nvSpPr>
          <p:cNvPr id="2347" name="Google Shape;2347;ge5f8a1850c_2_363:notes"/>
          <p:cNvSpPr txBox="1">
            <a:spLocks noGrp="1"/>
          </p:cNvSpPr>
          <p:nvPr>
            <p:ph type="sldNum" idx="12"/>
          </p:nvPr>
        </p:nvSpPr>
        <p:spPr>
          <a:xfrm>
            <a:off x="3510538" y="8549651"/>
            <a:ext cx="2911225" cy="449948"/>
          </a:xfrm>
          <a:prstGeom prst="rect">
            <a:avLst/>
          </a:prstGeom>
          <a:noFill/>
          <a:ln>
            <a:noFill/>
          </a:ln>
        </p:spPr>
        <p:txBody>
          <a:bodyPr spcFirstLastPara="1" wrap="square" lIns="89600" tIns="44800" rIns="89600" bIns="44800" anchor="ctr" anchorCtr="0">
            <a:noAutofit/>
          </a:bodyPr>
          <a:lstStyle/>
          <a:p>
            <a:pPr marL="0" marR="0" lvl="0" indent="0" algn="r" rtl="0">
              <a:lnSpc>
                <a:spcPct val="100000"/>
              </a:lnSpc>
              <a:spcBef>
                <a:spcPts val="0"/>
              </a:spcBef>
              <a:spcAft>
                <a:spcPts val="0"/>
              </a:spcAft>
              <a:buClr>
                <a:srgbClr val="000000"/>
              </a:buClr>
              <a:buSzPts val="1100"/>
              <a:buFont typeface="Trebuchet MS"/>
              <a:buNone/>
            </a:pPr>
            <a:fld id="{00000000-1234-1234-1234-123412341234}" type="slidenum">
              <a:rPr lang="en-US" sz="1100" b="0" i="0" u="none" strike="noStrike" cap="none">
                <a:solidFill>
                  <a:srgbClr val="000000"/>
                </a:solidFill>
                <a:latin typeface="Trebuchet MS"/>
                <a:ea typeface="Trebuchet MS"/>
                <a:cs typeface="Trebuchet MS"/>
                <a:sym typeface="Trebuchet MS"/>
              </a:rPr>
              <a:t>5</a:t>
            </a:fld>
            <a:endParaRPr sz="1100" b="0" i="0" u="none" strike="noStrike" cap="none">
              <a:solidFill>
                <a:srgbClr val="000000"/>
              </a:solidFill>
              <a:latin typeface="Trebuchet MS"/>
              <a:ea typeface="Trebuchet MS"/>
              <a:cs typeface="Trebuchet MS"/>
              <a:sym typeface="Trebuchet M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7"/>
        <p:cNvGrpSpPr/>
        <p:nvPr/>
      </p:nvGrpSpPr>
      <p:grpSpPr>
        <a:xfrm>
          <a:off x="0" y="0"/>
          <a:ext cx="0" cy="0"/>
          <a:chOff x="0" y="0"/>
          <a:chExt cx="0" cy="0"/>
        </a:xfrm>
      </p:grpSpPr>
      <p:sp>
        <p:nvSpPr>
          <p:cNvPr id="2508" name="Google Shape;2508;ge5f8a1850c_2_524:notes"/>
          <p:cNvSpPr txBox="1">
            <a:spLocks noGrp="1"/>
          </p:cNvSpPr>
          <p:nvPr>
            <p:ph type="body" idx="1"/>
          </p:nvPr>
        </p:nvSpPr>
        <p:spPr>
          <a:xfrm>
            <a:off x="616149" y="4005251"/>
            <a:ext cx="4929187" cy="3794491"/>
          </a:xfrm>
          <a:prstGeom prst="rect">
            <a:avLst/>
          </a:prstGeom>
          <a:noFill/>
          <a:ln>
            <a:noFill/>
          </a:ln>
        </p:spPr>
        <p:txBody>
          <a:bodyPr spcFirstLastPara="1" wrap="square" lIns="82775" tIns="41375" rIns="82775" bIns="41375" anchor="t" anchorCtr="0">
            <a:noAutofit/>
          </a:bodyPr>
          <a:lstStyle/>
          <a:p>
            <a:pPr marL="0" lvl="0" indent="0" algn="l" rtl="0">
              <a:lnSpc>
                <a:spcPct val="100000"/>
              </a:lnSpc>
              <a:spcBef>
                <a:spcPts val="300"/>
              </a:spcBef>
              <a:spcAft>
                <a:spcPts val="0"/>
              </a:spcAft>
              <a:buClr>
                <a:schemeClr val="dk1"/>
              </a:buClr>
              <a:buSzPts val="1300"/>
              <a:buFont typeface="Trebuchet MS"/>
              <a:buNone/>
            </a:pPr>
            <a:r>
              <a:rPr lang="en-US" sz="1300" dirty="0"/>
              <a:t>To address all of these concerns, NVIDIA has developed the Triton Inference server. If you have an NVIDIA Tesla GPU such as a T4, V100, or A100, good news. Triton can be used to configure it with a set of http endpoints so users can communicate with your machine learning model over private and public networks. Triton was made with </a:t>
            </a:r>
            <a:r>
              <a:rPr lang="en-US" sz="1300" dirty="0" err="1"/>
              <a:t>MLOps</a:t>
            </a:r>
            <a:r>
              <a:rPr lang="en-US" sz="1300" dirty="0"/>
              <a:t> in mind with features such as model versioning, python or C++ backend </a:t>
            </a:r>
            <a:r>
              <a:rPr lang="en-US" sz="1300" dirty="0" err="1"/>
              <a:t>apis</a:t>
            </a:r>
            <a:r>
              <a:rPr lang="en-US" sz="1300" dirty="0"/>
              <a:t>, and metrics to track server usage.</a:t>
            </a:r>
          </a:p>
          <a:p>
            <a:pPr marL="0" lvl="0" indent="0" algn="l" rtl="0">
              <a:lnSpc>
                <a:spcPct val="100000"/>
              </a:lnSpc>
              <a:spcBef>
                <a:spcPts val="300"/>
              </a:spcBef>
              <a:spcAft>
                <a:spcPts val="0"/>
              </a:spcAft>
              <a:buClr>
                <a:schemeClr val="dk1"/>
              </a:buClr>
              <a:buSzPts val="1300"/>
              <a:buFont typeface="Trebuchet MS"/>
              <a:buNone/>
            </a:pPr>
            <a:endParaRPr lang="en-US" sz="1300" dirty="0"/>
          </a:p>
          <a:p>
            <a:pPr marL="0" lvl="0" indent="0" algn="l" rtl="0">
              <a:lnSpc>
                <a:spcPct val="100000"/>
              </a:lnSpc>
              <a:spcBef>
                <a:spcPts val="300"/>
              </a:spcBef>
              <a:spcAft>
                <a:spcPts val="0"/>
              </a:spcAft>
              <a:buClr>
                <a:schemeClr val="dk1"/>
              </a:buClr>
              <a:buSzPts val="1300"/>
              <a:buFont typeface="Trebuchet MS"/>
              <a:buNone/>
            </a:pPr>
            <a:r>
              <a:rPr lang="en-US" sz="1300" dirty="0"/>
              <a:t>https://docs.nvidia.com/deeplearning/frameworks/support-matrix/index.html</a:t>
            </a:r>
            <a:endParaRPr sz="1300" dirty="0"/>
          </a:p>
        </p:txBody>
      </p:sp>
      <p:sp>
        <p:nvSpPr>
          <p:cNvPr id="2509" name="Google Shape;2509;ge5f8a1850c_2_524:notes"/>
          <p:cNvSpPr>
            <a:spLocks noGrp="1" noRot="1" noChangeAspect="1"/>
          </p:cNvSpPr>
          <p:nvPr>
            <p:ph type="sldImg" idx="2"/>
          </p:nvPr>
        </p:nvSpPr>
        <p:spPr>
          <a:xfrm>
            <a:off x="268288" y="631825"/>
            <a:ext cx="5624512" cy="31638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1"/>
        <p:cNvGrpSpPr/>
        <p:nvPr/>
      </p:nvGrpSpPr>
      <p:grpSpPr>
        <a:xfrm>
          <a:off x="0" y="0"/>
          <a:ext cx="0" cy="0"/>
          <a:chOff x="0" y="0"/>
          <a:chExt cx="0" cy="0"/>
        </a:xfrm>
      </p:grpSpPr>
      <p:sp>
        <p:nvSpPr>
          <p:cNvPr id="2442" name="Google Shape;2442;ge5f8a1850c_2_459:notes"/>
          <p:cNvSpPr>
            <a:spLocks noGrp="1" noRot="1" noChangeAspect="1"/>
          </p:cNvSpPr>
          <p:nvPr>
            <p:ph type="sldImg" idx="2"/>
          </p:nvPr>
        </p:nvSpPr>
        <p:spPr>
          <a:xfrm>
            <a:off x="360363" y="674688"/>
            <a:ext cx="5997575" cy="33750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43" name="Google Shape;2443;ge5f8a1850c_2_459:notes"/>
          <p:cNvSpPr txBox="1">
            <a:spLocks noGrp="1"/>
          </p:cNvSpPr>
          <p:nvPr>
            <p:ph type="body" idx="1"/>
          </p:nvPr>
        </p:nvSpPr>
        <p:spPr>
          <a:xfrm>
            <a:off x="671830" y="4275606"/>
            <a:ext cx="5374525" cy="4050691"/>
          </a:xfrm>
          <a:prstGeom prst="rect">
            <a:avLst/>
          </a:prstGeom>
          <a:noFill/>
          <a:ln>
            <a:noFill/>
          </a:ln>
        </p:spPr>
        <p:txBody>
          <a:bodyPr spcFirstLastPara="1" wrap="square" lIns="89600" tIns="44800" rIns="89600" bIns="44800" anchor="t" anchorCtr="0">
            <a:noAutofit/>
          </a:bodyPr>
          <a:lstStyle/>
          <a:p>
            <a:pPr marL="0" lvl="0" indent="0" algn="l" rtl="0">
              <a:lnSpc>
                <a:spcPct val="80000"/>
              </a:lnSpc>
              <a:spcBef>
                <a:spcPts val="0"/>
              </a:spcBef>
              <a:spcAft>
                <a:spcPts val="0"/>
              </a:spcAft>
              <a:buClr>
                <a:schemeClr val="dk1"/>
              </a:buClr>
              <a:buSzPts val="1100"/>
              <a:buFont typeface="Trebuchet MS"/>
              <a:buNone/>
            </a:pPr>
            <a:r>
              <a:rPr lang="en-US" sz="1100" dirty="0"/>
              <a:t>Some features include the ability to work with Kubernetes </a:t>
            </a:r>
            <a:r>
              <a:rPr lang="en-US" sz="1100" dirty="0" err="1"/>
              <a:t>Autoscaler</a:t>
            </a:r>
            <a:r>
              <a:rPr lang="en-US" sz="1100" dirty="0"/>
              <a:t> to scale the number of pods based on GPU or CPU utilization and is flexible enough to deploy new machine learning models without shutting the server down. It also has model versioning, allowing developers to deploy models on a live server, or to quickly remove a bad model version in case a rollback is needed. Additionally, it can be used with any major cloud provider such as Azure, AWS, or Google Cloud, and it is open source. Check out the </a:t>
            </a:r>
            <a:r>
              <a:rPr lang="en-US" sz="1100" dirty="0" err="1"/>
              <a:t>Github</a:t>
            </a:r>
            <a:r>
              <a:rPr lang="en-US" sz="1100" dirty="0"/>
              <a:t> repositories to provide feedback and track the latest updates.</a:t>
            </a:r>
          </a:p>
          <a:p>
            <a:pPr marL="0" lvl="0" indent="0" algn="l" rtl="0">
              <a:lnSpc>
                <a:spcPct val="80000"/>
              </a:lnSpc>
              <a:spcBef>
                <a:spcPts val="0"/>
              </a:spcBef>
              <a:spcAft>
                <a:spcPts val="0"/>
              </a:spcAft>
              <a:buClr>
                <a:schemeClr val="dk1"/>
              </a:buClr>
              <a:buSzPts val="1100"/>
              <a:buFont typeface="Trebuchet MS"/>
              <a:buNone/>
            </a:pPr>
            <a:endParaRPr lang="en-US" sz="1100" dirty="0"/>
          </a:p>
          <a:p>
            <a:pPr marL="0" lvl="0" indent="0" algn="l" rtl="0">
              <a:lnSpc>
                <a:spcPct val="80000"/>
              </a:lnSpc>
              <a:spcBef>
                <a:spcPts val="0"/>
              </a:spcBef>
              <a:spcAft>
                <a:spcPts val="0"/>
              </a:spcAft>
              <a:buClr>
                <a:schemeClr val="dk1"/>
              </a:buClr>
              <a:buSzPts val="1100"/>
              <a:buFont typeface="Trebuchet MS"/>
              <a:buNone/>
            </a:pPr>
            <a:r>
              <a:rPr lang="en-US" sz="1100" dirty="0" err="1"/>
              <a:t>KFServing</a:t>
            </a:r>
            <a:r>
              <a:rPr lang="en-US" sz="1100" dirty="0"/>
              <a:t> is an emerging standard/platform for serverless inferencing</a:t>
            </a:r>
            <a:endParaRPr sz="1100" dirty="0"/>
          </a:p>
          <a:p>
            <a:pPr marL="0" marR="0" lvl="0" indent="0" algn="l" rtl="0">
              <a:lnSpc>
                <a:spcPct val="80000"/>
              </a:lnSpc>
              <a:spcBef>
                <a:spcPts val="0"/>
              </a:spcBef>
              <a:spcAft>
                <a:spcPts val="0"/>
              </a:spcAft>
              <a:buClr>
                <a:schemeClr val="lt1"/>
              </a:buClr>
              <a:buSzPts val="1200"/>
              <a:buFont typeface="Arial"/>
              <a:buNone/>
            </a:pPr>
            <a:br>
              <a:rPr lang="en-US" sz="1200" dirty="0">
                <a:solidFill>
                  <a:schemeClr val="lt1"/>
                </a:solidFill>
                <a:latin typeface="Arial"/>
                <a:ea typeface="Arial"/>
                <a:cs typeface="Arial"/>
                <a:sym typeface="Arial"/>
              </a:rPr>
            </a:br>
            <a:r>
              <a:rPr lang="en-US" sz="1200" dirty="0">
                <a:solidFill>
                  <a:srgbClr val="000000"/>
                </a:solidFill>
                <a:latin typeface="Trebuchet MS"/>
                <a:ea typeface="Trebuchet MS"/>
                <a:cs typeface="Trebuchet MS"/>
                <a:sym typeface="Trebuchet MS"/>
              </a:rPr>
              <a:t>Support for </a:t>
            </a:r>
            <a:r>
              <a:rPr lang="en-US" sz="1200" dirty="0" err="1">
                <a:solidFill>
                  <a:srgbClr val="000000"/>
                </a:solidFill>
                <a:latin typeface="Trebuchet MS"/>
                <a:ea typeface="Trebuchet MS"/>
                <a:cs typeface="Trebuchet MS"/>
                <a:sym typeface="Trebuchet MS"/>
              </a:rPr>
              <a:t>Tensorflow</a:t>
            </a:r>
            <a:r>
              <a:rPr lang="en-US" sz="1200" dirty="0">
                <a:solidFill>
                  <a:srgbClr val="000000"/>
                </a:solidFill>
                <a:latin typeface="Trebuchet MS"/>
                <a:ea typeface="Trebuchet MS"/>
                <a:cs typeface="Trebuchet MS"/>
                <a:sym typeface="Trebuchet MS"/>
              </a:rPr>
              <a:t> and Caffe2 CPU optimizations using Intel MKL-DNN library</a:t>
            </a:r>
            <a:endParaRPr sz="1100" dirty="0"/>
          </a:p>
          <a:p>
            <a:pPr marL="0" marR="0" lvl="0" indent="0" algn="l" rtl="0">
              <a:lnSpc>
                <a:spcPct val="80000"/>
              </a:lnSpc>
              <a:spcBef>
                <a:spcPts val="0"/>
              </a:spcBef>
              <a:spcAft>
                <a:spcPts val="0"/>
              </a:spcAft>
              <a:buClr>
                <a:schemeClr val="dk1"/>
              </a:buClr>
              <a:buSzPts val="1200"/>
              <a:buFont typeface="Trebuchet MS"/>
              <a:buNone/>
            </a:pPr>
            <a:endParaRPr sz="1200" dirty="0">
              <a:solidFill>
                <a:srgbClr val="000000"/>
              </a:solidFill>
              <a:latin typeface="Trebuchet MS"/>
              <a:ea typeface="Trebuchet MS"/>
              <a:cs typeface="Trebuchet MS"/>
              <a:sym typeface="Trebuchet MS"/>
            </a:endParaRPr>
          </a:p>
          <a:p>
            <a:pPr marL="0" marR="0" lvl="0" indent="0" algn="l" rtl="0">
              <a:lnSpc>
                <a:spcPct val="80000"/>
              </a:lnSpc>
              <a:spcBef>
                <a:spcPts val="0"/>
              </a:spcBef>
              <a:spcAft>
                <a:spcPts val="0"/>
              </a:spcAft>
              <a:buClr>
                <a:srgbClr val="000000"/>
              </a:buClr>
              <a:buSzPts val="1200"/>
              <a:buFont typeface="Trebuchet MS"/>
              <a:buNone/>
            </a:pPr>
            <a:r>
              <a:rPr lang="en-US" sz="1200" dirty="0">
                <a:solidFill>
                  <a:srgbClr val="000000"/>
                </a:solidFill>
                <a:latin typeface="Trebuchet MS"/>
                <a:ea typeface="Trebuchet MS"/>
                <a:cs typeface="Trebuchet MS"/>
                <a:sym typeface="Trebuchet MS"/>
              </a:rPr>
              <a:t>Allows frameworks backends to make use of multiple CPUs and cores</a:t>
            </a:r>
            <a:br>
              <a:rPr lang="en-US" sz="1200" dirty="0">
                <a:solidFill>
                  <a:schemeClr val="lt1"/>
                </a:solidFill>
                <a:latin typeface="Arial"/>
                <a:ea typeface="Arial"/>
                <a:cs typeface="Arial"/>
                <a:sym typeface="Arial"/>
              </a:rPr>
            </a:br>
            <a:br>
              <a:rPr lang="en-US" sz="1200" dirty="0">
                <a:solidFill>
                  <a:schemeClr val="lt1"/>
                </a:solidFill>
                <a:latin typeface="Arial"/>
                <a:ea typeface="Arial"/>
                <a:cs typeface="Arial"/>
                <a:sym typeface="Arial"/>
              </a:rPr>
            </a:br>
            <a:r>
              <a:rPr lang="en-US" sz="1200" dirty="0">
                <a:solidFill>
                  <a:srgbClr val="000000"/>
                </a:solidFill>
                <a:latin typeface="Trebuchet MS"/>
                <a:ea typeface="Trebuchet MS"/>
                <a:cs typeface="Trebuchet MS"/>
                <a:sym typeface="Trebuchet MS"/>
              </a:rPr>
              <a:t>Benefit from </a:t>
            </a:r>
            <a:r>
              <a:rPr lang="en-US" sz="1200" dirty="0">
                <a:latin typeface="Trebuchet MS"/>
                <a:ea typeface="Trebuchet MS"/>
                <a:cs typeface="Trebuchet MS"/>
                <a:sym typeface="Trebuchet MS"/>
              </a:rPr>
              <a:t>Triton</a:t>
            </a:r>
            <a:r>
              <a:rPr lang="en-US" sz="1200" dirty="0">
                <a:solidFill>
                  <a:srgbClr val="000000"/>
                </a:solidFill>
                <a:latin typeface="Trebuchet MS"/>
                <a:ea typeface="Trebuchet MS"/>
                <a:cs typeface="Trebuchet MS"/>
                <a:sym typeface="Trebuchet MS"/>
              </a:rPr>
              <a:t> features:</a:t>
            </a:r>
            <a:endParaRPr sz="1200" dirty="0">
              <a:solidFill>
                <a:schemeClr val="lt1"/>
              </a:solidFill>
              <a:latin typeface="Arial"/>
              <a:ea typeface="Arial"/>
              <a:cs typeface="Arial"/>
              <a:sym typeface="Arial"/>
            </a:endParaRPr>
          </a:p>
          <a:p>
            <a:pPr marL="279400" marR="0" lvl="0" indent="-273050" algn="l" rtl="0">
              <a:lnSpc>
                <a:spcPct val="80000"/>
              </a:lnSpc>
              <a:spcBef>
                <a:spcPts val="0"/>
              </a:spcBef>
              <a:spcAft>
                <a:spcPts val="0"/>
              </a:spcAft>
              <a:buClr>
                <a:srgbClr val="000000"/>
              </a:buClr>
              <a:buSzPts val="1500"/>
              <a:buFont typeface="Arial"/>
              <a:buChar char="•"/>
            </a:pPr>
            <a:r>
              <a:rPr lang="en-US" sz="1200" dirty="0">
                <a:solidFill>
                  <a:srgbClr val="000000"/>
                </a:solidFill>
                <a:latin typeface="Trebuchet MS"/>
                <a:ea typeface="Trebuchet MS"/>
                <a:cs typeface="Trebuchet MS"/>
                <a:sym typeface="Trebuchet MS"/>
              </a:rPr>
              <a:t>Multiple Model Framework Support</a:t>
            </a:r>
            <a:endParaRPr sz="1100" dirty="0"/>
          </a:p>
          <a:p>
            <a:pPr marL="279400" marR="0" lvl="0" indent="-273050" algn="l" rtl="0">
              <a:lnSpc>
                <a:spcPct val="80000"/>
              </a:lnSpc>
              <a:spcBef>
                <a:spcPts val="0"/>
              </a:spcBef>
              <a:spcAft>
                <a:spcPts val="0"/>
              </a:spcAft>
              <a:buClr>
                <a:srgbClr val="000000"/>
              </a:buClr>
              <a:buSzPts val="1500"/>
              <a:buFont typeface="Arial"/>
              <a:buChar char="•"/>
            </a:pPr>
            <a:r>
              <a:rPr lang="en-US" sz="1200" dirty="0">
                <a:solidFill>
                  <a:srgbClr val="000000"/>
                </a:solidFill>
                <a:latin typeface="Trebuchet MS"/>
                <a:ea typeface="Trebuchet MS"/>
                <a:cs typeface="Trebuchet MS"/>
                <a:sym typeface="Trebuchet MS"/>
              </a:rPr>
              <a:t>Dynamic batching</a:t>
            </a:r>
            <a:endParaRPr sz="1100" dirty="0"/>
          </a:p>
          <a:p>
            <a:pPr marL="279400" marR="0" lvl="0" indent="-273050" algn="l" rtl="0">
              <a:lnSpc>
                <a:spcPct val="80000"/>
              </a:lnSpc>
              <a:spcBef>
                <a:spcPts val="0"/>
              </a:spcBef>
              <a:spcAft>
                <a:spcPts val="0"/>
              </a:spcAft>
              <a:buClr>
                <a:srgbClr val="000000"/>
              </a:buClr>
              <a:buSzPts val="1500"/>
              <a:buFont typeface="Arial"/>
              <a:buChar char="•"/>
            </a:pPr>
            <a:r>
              <a:rPr lang="en-US" sz="1200" dirty="0">
                <a:solidFill>
                  <a:srgbClr val="000000"/>
                </a:solidFill>
                <a:latin typeface="Trebuchet MS"/>
                <a:ea typeface="Trebuchet MS"/>
                <a:cs typeface="Trebuchet MS"/>
                <a:sym typeface="Trebuchet MS"/>
              </a:rPr>
              <a:t>Custom backend</a:t>
            </a:r>
            <a:endParaRPr sz="1100" dirty="0"/>
          </a:p>
          <a:p>
            <a:pPr marL="279400" marR="0" lvl="0" indent="-273050" algn="l" rtl="0">
              <a:lnSpc>
                <a:spcPct val="80000"/>
              </a:lnSpc>
              <a:spcBef>
                <a:spcPts val="0"/>
              </a:spcBef>
              <a:spcAft>
                <a:spcPts val="0"/>
              </a:spcAft>
              <a:buClr>
                <a:srgbClr val="000000"/>
              </a:buClr>
              <a:buSzPts val="1500"/>
              <a:buFont typeface="Arial"/>
              <a:buChar char="•"/>
            </a:pPr>
            <a:r>
              <a:rPr lang="en-US" sz="1200" dirty="0">
                <a:solidFill>
                  <a:srgbClr val="000000"/>
                </a:solidFill>
                <a:latin typeface="Trebuchet MS"/>
                <a:ea typeface="Trebuchet MS"/>
                <a:cs typeface="Trebuchet MS"/>
                <a:sym typeface="Trebuchet MS"/>
              </a:rPr>
              <a:t>Model </a:t>
            </a:r>
            <a:r>
              <a:rPr lang="en-US" sz="1200" dirty="0" err="1">
                <a:solidFill>
                  <a:srgbClr val="000000"/>
                </a:solidFill>
                <a:latin typeface="Trebuchet MS"/>
                <a:ea typeface="Trebuchet MS"/>
                <a:cs typeface="Trebuchet MS"/>
                <a:sym typeface="Trebuchet MS"/>
              </a:rPr>
              <a:t>Ensembling</a:t>
            </a:r>
            <a:endParaRPr sz="1300" dirty="0"/>
          </a:p>
          <a:p>
            <a:pPr marL="279400" marR="0" lvl="0" indent="-273050" algn="l" rtl="0">
              <a:lnSpc>
                <a:spcPct val="80000"/>
              </a:lnSpc>
              <a:spcBef>
                <a:spcPts val="0"/>
              </a:spcBef>
              <a:spcAft>
                <a:spcPts val="0"/>
              </a:spcAft>
              <a:buClr>
                <a:srgbClr val="000000"/>
              </a:buClr>
              <a:buSzPts val="1500"/>
              <a:buFont typeface="Arial"/>
              <a:buChar char="•"/>
            </a:pPr>
            <a:r>
              <a:rPr lang="en-US" sz="1200" dirty="0">
                <a:solidFill>
                  <a:srgbClr val="000000"/>
                </a:solidFill>
                <a:latin typeface="Trebuchet MS"/>
                <a:ea typeface="Trebuchet MS"/>
                <a:cs typeface="Trebuchet MS"/>
                <a:sym typeface="Trebuchet MS"/>
              </a:rPr>
              <a:t>Audio Streaming API</a:t>
            </a:r>
            <a:endParaRPr sz="1100" dirty="0"/>
          </a:p>
          <a:p>
            <a:pPr marL="0" lvl="0" indent="0" algn="l" rtl="0">
              <a:lnSpc>
                <a:spcPct val="80000"/>
              </a:lnSpc>
              <a:spcBef>
                <a:spcPts val="300"/>
              </a:spcBef>
              <a:spcAft>
                <a:spcPts val="0"/>
              </a:spcAft>
              <a:buClr>
                <a:schemeClr val="dk1"/>
              </a:buClr>
              <a:buSzPts val="1300"/>
              <a:buFont typeface="Trebuchet MS"/>
              <a:buNone/>
            </a:pPr>
            <a:endParaRPr sz="1100" dirty="0"/>
          </a:p>
          <a:p>
            <a:pPr marL="0" lvl="0" indent="0" algn="l" rtl="0">
              <a:lnSpc>
                <a:spcPct val="80000"/>
              </a:lnSpc>
              <a:spcBef>
                <a:spcPts val="300"/>
              </a:spcBef>
              <a:spcAft>
                <a:spcPts val="0"/>
              </a:spcAft>
              <a:buClr>
                <a:schemeClr val="dk1"/>
              </a:buClr>
              <a:buSzPts val="1300"/>
              <a:buFont typeface="Trebuchet MS"/>
              <a:buNone/>
            </a:pPr>
            <a:endParaRPr sz="1100" dirty="0"/>
          </a:p>
          <a:p>
            <a:pPr marL="0" lvl="0" indent="0" algn="l" rtl="0">
              <a:lnSpc>
                <a:spcPct val="80000"/>
              </a:lnSpc>
              <a:spcBef>
                <a:spcPts val="300"/>
              </a:spcBef>
              <a:spcAft>
                <a:spcPts val="0"/>
              </a:spcAft>
              <a:buClr>
                <a:schemeClr val="dk1"/>
              </a:buClr>
              <a:buSzPts val="1300"/>
              <a:buFont typeface="Trebuchet MS"/>
              <a:buNone/>
            </a:pPr>
            <a:endParaRPr sz="1100" dirty="0"/>
          </a:p>
          <a:p>
            <a:pPr marL="0" lvl="0" indent="0" algn="l" rtl="0">
              <a:lnSpc>
                <a:spcPct val="80000"/>
              </a:lnSpc>
              <a:spcBef>
                <a:spcPts val="300"/>
              </a:spcBef>
              <a:spcAft>
                <a:spcPts val="0"/>
              </a:spcAft>
              <a:buClr>
                <a:schemeClr val="dk1"/>
              </a:buClr>
              <a:buSzPts val="1300"/>
              <a:buFont typeface="Trebuchet MS"/>
              <a:buNone/>
            </a:pPr>
            <a:endParaRPr sz="1100" dirty="0"/>
          </a:p>
          <a:p>
            <a:pPr marL="0" lvl="0" indent="0" algn="l" rtl="0">
              <a:lnSpc>
                <a:spcPct val="80000"/>
              </a:lnSpc>
              <a:spcBef>
                <a:spcPts val="300"/>
              </a:spcBef>
              <a:spcAft>
                <a:spcPts val="0"/>
              </a:spcAft>
              <a:buClr>
                <a:schemeClr val="dk1"/>
              </a:buClr>
              <a:buSzPts val="1300"/>
              <a:buFont typeface="Trebuchet MS"/>
              <a:buNone/>
            </a:pPr>
            <a:r>
              <a:rPr lang="en-US" sz="1100" dirty="0"/>
              <a:t>4. Model loading: multiple ways – load all, load none but control via model control API</a:t>
            </a:r>
            <a:endParaRPr sz="1300" dirty="0"/>
          </a:p>
        </p:txBody>
      </p:sp>
      <p:sp>
        <p:nvSpPr>
          <p:cNvPr id="2444" name="Google Shape;2444;ge5f8a1850c_2_459:notes"/>
          <p:cNvSpPr txBox="1">
            <a:spLocks noGrp="1"/>
          </p:cNvSpPr>
          <p:nvPr>
            <p:ph type="sldNum" idx="12"/>
          </p:nvPr>
        </p:nvSpPr>
        <p:spPr>
          <a:xfrm>
            <a:off x="3510538" y="8549651"/>
            <a:ext cx="2911225" cy="449948"/>
          </a:xfrm>
          <a:prstGeom prst="rect">
            <a:avLst/>
          </a:prstGeom>
          <a:noFill/>
          <a:ln>
            <a:noFill/>
          </a:ln>
        </p:spPr>
        <p:txBody>
          <a:bodyPr spcFirstLastPara="1" wrap="square" lIns="89600" tIns="44800" rIns="89600" bIns="44800" anchor="ctr" anchorCtr="0">
            <a:noAutofit/>
          </a:bodyPr>
          <a:lstStyle/>
          <a:p>
            <a:pPr marL="0" marR="0" lvl="0" indent="0" algn="r" rtl="0">
              <a:lnSpc>
                <a:spcPct val="100000"/>
              </a:lnSpc>
              <a:spcBef>
                <a:spcPts val="0"/>
              </a:spcBef>
              <a:spcAft>
                <a:spcPts val="0"/>
              </a:spcAft>
              <a:buClr>
                <a:srgbClr val="000000"/>
              </a:buClr>
              <a:buSzPts val="1300"/>
              <a:buFont typeface="Trebuchet MS"/>
              <a:buNone/>
            </a:pPr>
            <a:fld id="{00000000-1234-1234-1234-123412341234}" type="slidenum">
              <a:rPr lang="en-US" sz="1100" b="0" i="0" u="none" strike="noStrike" cap="none">
                <a:solidFill>
                  <a:srgbClr val="000000"/>
                </a:solidFill>
                <a:latin typeface="Trebuchet MS"/>
                <a:ea typeface="Trebuchet MS"/>
                <a:cs typeface="Trebuchet MS"/>
                <a:sym typeface="Trebuchet MS"/>
              </a:rPr>
              <a:t>7</a:t>
            </a:fld>
            <a:endParaRPr sz="1100" b="0" i="0" u="none" strike="noStrike" cap="none">
              <a:solidFill>
                <a:srgbClr val="000000"/>
              </a:solidFill>
              <a:latin typeface="Trebuchet MS"/>
              <a:ea typeface="Trebuchet MS"/>
              <a:cs typeface="Trebuchet MS"/>
              <a:sym typeface="Trebuchet M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1"/>
        <p:cNvGrpSpPr/>
        <p:nvPr/>
      </p:nvGrpSpPr>
      <p:grpSpPr>
        <a:xfrm>
          <a:off x="0" y="0"/>
          <a:ext cx="0" cy="0"/>
          <a:chOff x="0" y="0"/>
          <a:chExt cx="0" cy="0"/>
        </a:xfrm>
      </p:grpSpPr>
      <p:sp>
        <p:nvSpPr>
          <p:cNvPr id="2362" name="Google Shape;2362;ge5f8a1850c_2_380:notes"/>
          <p:cNvSpPr>
            <a:spLocks noGrp="1" noRot="1" noChangeAspect="1"/>
          </p:cNvSpPr>
          <p:nvPr>
            <p:ph type="sldImg" idx="2"/>
          </p:nvPr>
        </p:nvSpPr>
        <p:spPr>
          <a:xfrm>
            <a:off x="334963" y="663575"/>
            <a:ext cx="5902325" cy="3321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63" name="Google Shape;2363;ge5f8a1850c_2_380:notes"/>
          <p:cNvSpPr txBox="1">
            <a:spLocks noGrp="1"/>
          </p:cNvSpPr>
          <p:nvPr>
            <p:ph type="body" idx="1"/>
          </p:nvPr>
        </p:nvSpPr>
        <p:spPr>
          <a:xfrm>
            <a:off x="657225" y="4205514"/>
            <a:ext cx="5257800" cy="3984172"/>
          </a:xfrm>
          <a:prstGeom prst="rect">
            <a:avLst/>
          </a:prstGeom>
          <a:noFill/>
          <a:ln>
            <a:noFill/>
          </a:ln>
        </p:spPr>
        <p:txBody>
          <a:bodyPr spcFirstLastPara="1" wrap="square" lIns="87825" tIns="43900" rIns="87825" bIns="43900" anchor="t" anchorCtr="0">
            <a:noAutofit/>
          </a:bodyPr>
          <a:lstStyle/>
          <a:p>
            <a:pPr marL="0" lvl="0" indent="0" algn="l" rtl="0">
              <a:spcBef>
                <a:spcPts val="500"/>
              </a:spcBef>
              <a:spcAft>
                <a:spcPts val="0"/>
              </a:spcAft>
              <a:buClr>
                <a:schemeClr val="dk1"/>
              </a:buClr>
              <a:buSzPts val="1100"/>
              <a:buFont typeface="Trebuchet MS"/>
              <a:buNone/>
            </a:pPr>
            <a:r>
              <a:rPr lang="en-US" sz="1300" dirty="0"/>
              <a:t>Developing server infrastructure can be time consuming, and admittedly, stressful when dealing with a live service. Triton will do the heavy lifting of optimizing computer hardware for various query types regardless if inference is done on the GPU or CPU. </a:t>
            </a:r>
            <a:endParaRPr sz="1300" dirty="0"/>
          </a:p>
        </p:txBody>
      </p:sp>
      <p:sp>
        <p:nvSpPr>
          <p:cNvPr id="2364" name="Google Shape;2364;ge5f8a1850c_2_380:notes"/>
          <p:cNvSpPr txBox="1">
            <a:spLocks noGrp="1"/>
          </p:cNvSpPr>
          <p:nvPr>
            <p:ph type="sldNum" idx="12"/>
          </p:nvPr>
        </p:nvSpPr>
        <p:spPr>
          <a:xfrm>
            <a:off x="3434222" y="8409493"/>
            <a:ext cx="2847975" cy="442686"/>
          </a:xfrm>
          <a:prstGeom prst="rect">
            <a:avLst/>
          </a:prstGeom>
          <a:noFill/>
          <a:ln>
            <a:noFill/>
          </a:ln>
        </p:spPr>
        <p:txBody>
          <a:bodyPr spcFirstLastPara="1" wrap="square" lIns="87825" tIns="43900" rIns="87825" bIns="43900" anchor="ctr" anchorCtr="0">
            <a:noAutofit/>
          </a:bodyPr>
          <a:lstStyle/>
          <a:p>
            <a:pPr marL="0" marR="0" lvl="0" indent="0" algn="r" rtl="0">
              <a:lnSpc>
                <a:spcPct val="100000"/>
              </a:lnSpc>
              <a:spcBef>
                <a:spcPts val="0"/>
              </a:spcBef>
              <a:spcAft>
                <a:spcPts val="0"/>
              </a:spcAft>
              <a:buClr>
                <a:srgbClr val="000000"/>
              </a:buClr>
              <a:buSzPts val="1300"/>
              <a:buFont typeface="Trebuchet MS"/>
              <a:buNone/>
            </a:pPr>
            <a:fld id="{00000000-1234-1234-1234-123412341234}" type="slidenum">
              <a:rPr lang="en-US" sz="1300" b="0" i="0" u="none" strike="noStrike" cap="none">
                <a:solidFill>
                  <a:srgbClr val="000000"/>
                </a:solidFill>
                <a:latin typeface="Trebuchet MS"/>
                <a:ea typeface="Trebuchet MS"/>
                <a:cs typeface="Trebuchet MS"/>
                <a:sym typeface="Trebuchet MS"/>
              </a:rPr>
              <a:t>8</a:t>
            </a:fld>
            <a:endParaRPr sz="1300" b="0" i="0" u="none" strike="noStrike" cap="none">
              <a:solidFill>
                <a:srgbClr val="000000"/>
              </a:solidFill>
              <a:latin typeface="Trebuchet MS"/>
              <a:ea typeface="Trebuchet MS"/>
              <a:cs typeface="Trebuchet MS"/>
              <a:sym typeface="Trebuchet M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4"/>
        <p:cNvGrpSpPr/>
        <p:nvPr/>
      </p:nvGrpSpPr>
      <p:grpSpPr>
        <a:xfrm>
          <a:off x="0" y="0"/>
          <a:ext cx="0" cy="0"/>
          <a:chOff x="0" y="0"/>
          <a:chExt cx="0" cy="0"/>
        </a:xfrm>
      </p:grpSpPr>
      <p:sp>
        <p:nvSpPr>
          <p:cNvPr id="2625" name="Google Shape;2625;ge5f8a1850c_2_729:notes"/>
          <p:cNvSpPr txBox="1">
            <a:spLocks noGrp="1"/>
          </p:cNvSpPr>
          <p:nvPr>
            <p:ph type="body" idx="1"/>
          </p:nvPr>
        </p:nvSpPr>
        <p:spPr>
          <a:xfrm>
            <a:off x="657225" y="4205514"/>
            <a:ext cx="5257800" cy="3984172"/>
          </a:xfrm>
          <a:prstGeom prst="rect">
            <a:avLst/>
          </a:prstGeom>
          <a:noFill/>
          <a:ln>
            <a:noFill/>
          </a:ln>
        </p:spPr>
        <p:txBody>
          <a:bodyPr spcFirstLastPara="1" wrap="square" lIns="87825" tIns="43900" rIns="87825" bIns="43900" anchor="t" anchorCtr="0">
            <a:noAutofit/>
          </a:bodyPr>
          <a:lstStyle/>
          <a:p>
            <a:pPr marL="723900" lvl="0" indent="0" algn="l" rtl="0">
              <a:lnSpc>
                <a:spcPct val="90000"/>
              </a:lnSpc>
              <a:spcBef>
                <a:spcPts val="0"/>
              </a:spcBef>
              <a:spcAft>
                <a:spcPts val="0"/>
              </a:spcAft>
              <a:buClr>
                <a:schemeClr val="dk1"/>
              </a:buClr>
              <a:buSzPts val="1100"/>
              <a:buFont typeface="Arial"/>
              <a:buNone/>
            </a:pPr>
            <a:r>
              <a:rPr lang="en-US" sz="1300" dirty="0"/>
              <a:t>If you’d like to take hardware optimization further, Triton includes a model analyzer to find the best configuration for a model. For instance, on the right here, we can compare latency (how quickly the user gets a response for a query) versus throughput (how many queries can be processed within a certain time period). GPU memory can also be compared.</a:t>
            </a:r>
          </a:p>
          <a:p>
            <a:pPr marL="723900" lvl="0" indent="0" algn="l" rtl="0">
              <a:lnSpc>
                <a:spcPct val="90000"/>
              </a:lnSpc>
              <a:spcBef>
                <a:spcPts val="0"/>
              </a:spcBef>
              <a:spcAft>
                <a:spcPts val="0"/>
              </a:spcAft>
              <a:buClr>
                <a:schemeClr val="dk1"/>
              </a:buClr>
              <a:buSzPts val="1100"/>
              <a:buFont typeface="Arial"/>
              <a:buNone/>
            </a:pPr>
            <a:endParaRPr lang="en-US" sz="1300" dirty="0"/>
          </a:p>
          <a:p>
            <a:pPr marL="723900" lvl="0" indent="0" algn="l" rtl="0">
              <a:lnSpc>
                <a:spcPct val="90000"/>
              </a:lnSpc>
              <a:spcBef>
                <a:spcPts val="0"/>
              </a:spcBef>
              <a:spcAft>
                <a:spcPts val="0"/>
              </a:spcAft>
              <a:buClr>
                <a:schemeClr val="dk1"/>
              </a:buClr>
              <a:buSzPts val="1100"/>
              <a:buFont typeface="Arial"/>
              <a:buNone/>
            </a:pPr>
            <a:r>
              <a:rPr lang="en-US" sz="1300" dirty="0"/>
              <a:t>By specifying what our objective throughput, latency, or GPU utilization is, the model analyzer can identify optimal parameters for our model such as the best batch size or maximum queue delay.</a:t>
            </a:r>
          </a:p>
          <a:p>
            <a:pPr marL="723900" lvl="0" indent="0" algn="l" rtl="0">
              <a:lnSpc>
                <a:spcPct val="90000"/>
              </a:lnSpc>
              <a:spcBef>
                <a:spcPts val="0"/>
              </a:spcBef>
              <a:spcAft>
                <a:spcPts val="0"/>
              </a:spcAft>
              <a:buClr>
                <a:schemeClr val="dk1"/>
              </a:buClr>
              <a:buSzPts val="1100"/>
              <a:buFont typeface="Arial"/>
              <a:buNone/>
            </a:pPr>
            <a:endParaRPr lang="en-US" sz="1300" dirty="0"/>
          </a:p>
          <a:p>
            <a:pPr marL="723900" lvl="0" indent="-450850" algn="l" rtl="0">
              <a:lnSpc>
                <a:spcPct val="90000"/>
              </a:lnSpc>
              <a:spcBef>
                <a:spcPts val="1000"/>
              </a:spcBef>
              <a:spcAft>
                <a:spcPts val="0"/>
              </a:spcAft>
              <a:buClr>
                <a:schemeClr val="dk1"/>
              </a:buClr>
              <a:buSzPts val="1300"/>
              <a:buFont typeface="Trebuchet MS"/>
              <a:buAutoNum type="arabicPeriod"/>
            </a:pPr>
            <a:r>
              <a:rPr lang="en-US" sz="1300" dirty="0"/>
              <a:t>Specify latency/memory/throughput constraint</a:t>
            </a:r>
            <a:endParaRPr sz="1300" dirty="0"/>
          </a:p>
          <a:p>
            <a:pPr marL="723900" lvl="0" indent="-450850" algn="l" rtl="0">
              <a:lnSpc>
                <a:spcPct val="90000"/>
              </a:lnSpc>
              <a:spcBef>
                <a:spcPts val="0"/>
              </a:spcBef>
              <a:spcAft>
                <a:spcPts val="0"/>
              </a:spcAft>
              <a:buClr>
                <a:schemeClr val="dk1"/>
              </a:buClr>
              <a:buSzPts val="1300"/>
              <a:buFont typeface="Trebuchet MS"/>
              <a:buAutoNum type="arabicPeriod"/>
            </a:pPr>
            <a:r>
              <a:rPr lang="en-US" sz="1300" dirty="0"/>
              <a:t>Specify range of configurations to sweep through - batch size, number of model instances, etc.</a:t>
            </a:r>
            <a:endParaRPr sz="1300" dirty="0"/>
          </a:p>
          <a:p>
            <a:pPr marL="723900" lvl="0" indent="-450850" algn="l" rtl="0">
              <a:lnSpc>
                <a:spcPct val="90000"/>
              </a:lnSpc>
              <a:spcBef>
                <a:spcPts val="0"/>
              </a:spcBef>
              <a:spcAft>
                <a:spcPts val="0"/>
              </a:spcAft>
              <a:buClr>
                <a:schemeClr val="dk1"/>
              </a:buClr>
              <a:buSzPts val="1300"/>
              <a:buFont typeface="Trebuchet MS"/>
              <a:buAutoNum type="arabicPeriod"/>
            </a:pPr>
            <a:r>
              <a:rPr lang="en-US" sz="1300" dirty="0"/>
              <a:t>Model analyzer automatically runs through each configuration and finds the optimal ones that maximizes performance under constraints</a:t>
            </a:r>
            <a:endParaRPr sz="1300" dirty="0"/>
          </a:p>
          <a:p>
            <a:pPr marL="723900" lvl="0" indent="-450850" algn="l" rtl="0">
              <a:lnSpc>
                <a:spcPct val="90000"/>
              </a:lnSpc>
              <a:spcBef>
                <a:spcPts val="0"/>
              </a:spcBef>
              <a:spcAft>
                <a:spcPts val="0"/>
              </a:spcAft>
              <a:buClr>
                <a:schemeClr val="dk1"/>
              </a:buClr>
              <a:buSzPts val="1300"/>
              <a:buFont typeface="Trebuchet MS"/>
              <a:buAutoNum type="arabicPeriod"/>
            </a:pPr>
            <a:r>
              <a:rPr lang="en-US" sz="1300" dirty="0"/>
              <a:t>Generates performance charts to help visualize the throughput vs. latency vs. memory tradeoffs</a:t>
            </a:r>
            <a:endParaRPr sz="1300" dirty="0"/>
          </a:p>
          <a:p>
            <a:pPr marL="0" lvl="0" indent="0" algn="l" rtl="0">
              <a:lnSpc>
                <a:spcPct val="100000"/>
              </a:lnSpc>
              <a:spcBef>
                <a:spcPts val="300"/>
              </a:spcBef>
              <a:spcAft>
                <a:spcPts val="0"/>
              </a:spcAft>
              <a:buClr>
                <a:schemeClr val="dk1"/>
              </a:buClr>
              <a:buSzPts val="1700"/>
              <a:buFont typeface="Trebuchet MS"/>
              <a:buNone/>
            </a:pPr>
            <a:endParaRPr sz="1300" dirty="0"/>
          </a:p>
        </p:txBody>
      </p:sp>
      <p:sp>
        <p:nvSpPr>
          <p:cNvPr id="2626" name="Google Shape;2626;ge5f8a1850c_2_729:notes"/>
          <p:cNvSpPr>
            <a:spLocks noGrp="1" noRot="1" noChangeAspect="1"/>
          </p:cNvSpPr>
          <p:nvPr>
            <p:ph type="sldImg" idx="2"/>
          </p:nvPr>
        </p:nvSpPr>
        <p:spPr>
          <a:xfrm>
            <a:off x="334963" y="663575"/>
            <a:ext cx="5902325" cy="3321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4.jpg"/><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jpg"/><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7.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7.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jp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6.png"/><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7.jpg"/><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6.png"/><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7.jpg"/><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p:cSld name="Title Slide">
    <p:bg>
      <p:bgPr>
        <a:solidFill>
          <a:schemeClr val="lt1"/>
        </a:solidFill>
        <a:effectLst/>
      </p:bgPr>
    </p:bg>
    <p:spTree>
      <p:nvGrpSpPr>
        <p:cNvPr id="1" name="Shape 16"/>
        <p:cNvGrpSpPr/>
        <p:nvPr/>
      </p:nvGrpSpPr>
      <p:grpSpPr>
        <a:xfrm>
          <a:off x="0" y="0"/>
          <a:ext cx="0" cy="0"/>
          <a:chOff x="0" y="0"/>
          <a:chExt cx="0" cy="0"/>
        </a:xfrm>
      </p:grpSpPr>
      <p:pic>
        <p:nvPicPr>
          <p:cNvPr id="17" name="Google Shape;17;p18"/>
          <p:cNvPicPr preferRelativeResize="0"/>
          <p:nvPr/>
        </p:nvPicPr>
        <p:blipFill rotWithShape="1">
          <a:blip r:embed="rId2">
            <a:alphaModFix/>
          </a:blip>
          <a:srcRect/>
          <a:stretch/>
        </p:blipFill>
        <p:spPr>
          <a:xfrm>
            <a:off x="0" y="0"/>
            <a:ext cx="10972800" cy="6172200"/>
          </a:xfrm>
          <a:prstGeom prst="rect">
            <a:avLst/>
          </a:prstGeom>
          <a:noFill/>
          <a:ln>
            <a:noFill/>
          </a:ln>
        </p:spPr>
      </p:pic>
      <p:sp>
        <p:nvSpPr>
          <p:cNvPr id="18" name="Google Shape;18;p18"/>
          <p:cNvSpPr/>
          <p:nvPr/>
        </p:nvSpPr>
        <p:spPr>
          <a:xfrm>
            <a:off x="0" y="0"/>
            <a:ext cx="10972800" cy="6172200"/>
          </a:xfrm>
          <a:prstGeom prst="rect">
            <a:avLst/>
          </a:prstGeom>
          <a:gradFill>
            <a:gsLst>
              <a:gs pos="0">
                <a:srgbClr val="000000">
                  <a:alpha val="0"/>
                </a:srgbClr>
              </a:gs>
              <a:gs pos="100000">
                <a:srgbClr val="000000">
                  <a:alpha val="48627"/>
                </a:srgbClr>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9" name="Google Shape;19;p18"/>
          <p:cNvSpPr txBox="1">
            <a:spLocks noGrp="1"/>
          </p:cNvSpPr>
          <p:nvPr>
            <p:ph type="subTitle" idx="1"/>
          </p:nvPr>
        </p:nvSpPr>
        <p:spPr>
          <a:xfrm>
            <a:off x="481661" y="5353031"/>
            <a:ext cx="9526126" cy="341632"/>
          </a:xfrm>
          <a:prstGeom prst="rect">
            <a:avLst/>
          </a:prstGeom>
          <a:noFill/>
          <a:ln>
            <a:noFill/>
          </a:ln>
        </p:spPr>
        <p:txBody>
          <a:bodyPr spcFirstLastPara="1" wrap="square" lIns="91425" tIns="45700" rIns="91425" bIns="45700" anchor="t" anchorCtr="0">
            <a:spAutoFit/>
          </a:bodyPr>
          <a:lstStyle>
            <a:lvl1pPr lvl="0" algn="l">
              <a:lnSpc>
                <a:spcPct val="90000"/>
              </a:lnSpc>
              <a:spcBef>
                <a:spcPts val="600"/>
              </a:spcBef>
              <a:spcAft>
                <a:spcPts val="0"/>
              </a:spcAft>
              <a:buSzPts val="1800"/>
              <a:buFont typeface="Trebuchet MS"/>
              <a:buNone/>
              <a:defRPr sz="1800" b="0">
                <a:solidFill>
                  <a:schemeClr val="lt1"/>
                </a:solidFill>
                <a:latin typeface="Trebuchet MS"/>
                <a:ea typeface="Trebuchet MS"/>
                <a:cs typeface="Trebuchet MS"/>
                <a:sym typeface="Trebuchet MS"/>
              </a:defRPr>
            </a:lvl1pPr>
            <a:lvl2pPr lvl="1" algn="l">
              <a:lnSpc>
                <a:spcPct val="90000"/>
              </a:lnSpc>
              <a:spcBef>
                <a:spcPts val="900"/>
              </a:spcBef>
              <a:spcAft>
                <a:spcPts val="0"/>
              </a:spcAft>
              <a:buSzPts val="1800"/>
              <a:buNone/>
              <a:defRPr/>
            </a:lvl2pPr>
            <a:lvl3pPr lvl="2" algn="l">
              <a:lnSpc>
                <a:spcPct val="90000"/>
              </a:lnSpc>
              <a:spcBef>
                <a:spcPts val="900"/>
              </a:spcBef>
              <a:spcAft>
                <a:spcPts val="0"/>
              </a:spcAft>
              <a:buSzPts val="1800"/>
              <a:buNone/>
              <a:defRPr/>
            </a:lvl3pPr>
            <a:lvl4pPr lvl="3" algn="l">
              <a:spcBef>
                <a:spcPts val="900"/>
              </a:spcBef>
              <a:spcAft>
                <a:spcPts val="0"/>
              </a:spcAft>
              <a:buClr>
                <a:schemeClr val="dk2"/>
              </a:buClr>
              <a:buSzPts val="1800"/>
              <a:buChar char="–"/>
              <a:defRPr/>
            </a:lvl4pPr>
            <a:lvl5pPr lvl="4" algn="l">
              <a:spcBef>
                <a:spcPts val="360"/>
              </a:spcBef>
              <a:spcAft>
                <a:spcPts val="0"/>
              </a:spcAft>
              <a:buClr>
                <a:schemeClr val="dk2"/>
              </a:buClr>
              <a:buSzPts val="1800"/>
              <a:buChar char="»"/>
              <a:defRPr/>
            </a:lvl5pPr>
            <a:lvl6pPr lvl="5" algn="l">
              <a:spcBef>
                <a:spcPts val="360"/>
              </a:spcBef>
              <a:spcAft>
                <a:spcPts val="0"/>
              </a:spcAft>
              <a:buClr>
                <a:schemeClr val="dk2"/>
              </a:buClr>
              <a:buSzPts val="1800"/>
              <a:buChar char="»"/>
              <a:defRPr/>
            </a:lvl6pPr>
            <a:lvl7pPr lvl="6" algn="l">
              <a:spcBef>
                <a:spcPts val="360"/>
              </a:spcBef>
              <a:spcAft>
                <a:spcPts val="0"/>
              </a:spcAft>
              <a:buClr>
                <a:schemeClr val="dk2"/>
              </a:buClr>
              <a:buSzPts val="1800"/>
              <a:buChar char="»"/>
              <a:defRPr/>
            </a:lvl7pPr>
            <a:lvl8pPr lvl="7" algn="l">
              <a:spcBef>
                <a:spcPts val="360"/>
              </a:spcBef>
              <a:spcAft>
                <a:spcPts val="0"/>
              </a:spcAft>
              <a:buClr>
                <a:schemeClr val="dk2"/>
              </a:buClr>
              <a:buSzPts val="1800"/>
              <a:buChar char="»"/>
              <a:defRPr/>
            </a:lvl8pPr>
            <a:lvl9pPr lvl="8" algn="l">
              <a:spcBef>
                <a:spcPts val="360"/>
              </a:spcBef>
              <a:spcAft>
                <a:spcPts val="0"/>
              </a:spcAft>
              <a:buClr>
                <a:schemeClr val="dk2"/>
              </a:buClr>
              <a:buSzPts val="1800"/>
              <a:buChar char="»"/>
              <a:defRPr/>
            </a:lvl9pPr>
          </a:lstStyle>
          <a:p>
            <a:endParaRPr/>
          </a:p>
        </p:txBody>
      </p:sp>
      <p:sp>
        <p:nvSpPr>
          <p:cNvPr id="20" name="Google Shape;20;p18"/>
          <p:cNvSpPr txBox="1">
            <a:spLocks noGrp="1"/>
          </p:cNvSpPr>
          <p:nvPr>
            <p:ph type="title"/>
          </p:nvPr>
        </p:nvSpPr>
        <p:spPr>
          <a:xfrm>
            <a:off x="481661" y="4405220"/>
            <a:ext cx="9568425" cy="982855"/>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SzPts val="1400"/>
              <a:buNone/>
              <a:defRPr sz="4600" b="1" cap="none">
                <a:solidFill>
                  <a:schemeClr val="lt1"/>
                </a:solidFill>
                <a:latin typeface="Trebuchet MS"/>
                <a:ea typeface="Trebuchet MS"/>
                <a:cs typeface="Trebuchet MS"/>
                <a:sym typeface="Trebuchet M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pic>
        <p:nvPicPr>
          <p:cNvPr id="21" name="Google Shape;21;p18"/>
          <p:cNvPicPr preferRelativeResize="0"/>
          <p:nvPr/>
        </p:nvPicPr>
        <p:blipFill rotWithShape="1">
          <a:blip r:embed="rId3">
            <a:alphaModFix/>
          </a:blip>
          <a:srcRect/>
          <a:stretch/>
        </p:blipFill>
        <p:spPr>
          <a:xfrm>
            <a:off x="547273" y="3219565"/>
            <a:ext cx="2199959" cy="4745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Agenda">
  <p:cSld name="Agenda">
    <p:spTree>
      <p:nvGrpSpPr>
        <p:cNvPr id="1" name="Shape 59"/>
        <p:cNvGrpSpPr/>
        <p:nvPr/>
      </p:nvGrpSpPr>
      <p:grpSpPr>
        <a:xfrm>
          <a:off x="0" y="0"/>
          <a:ext cx="0" cy="0"/>
          <a:chOff x="0" y="0"/>
          <a:chExt cx="0" cy="0"/>
        </a:xfrm>
      </p:grpSpPr>
      <p:pic>
        <p:nvPicPr>
          <p:cNvPr id="60" name="Google Shape;60;p28"/>
          <p:cNvPicPr preferRelativeResize="0"/>
          <p:nvPr/>
        </p:nvPicPr>
        <p:blipFill rotWithShape="1">
          <a:blip r:embed="rId2">
            <a:alphaModFix/>
          </a:blip>
          <a:srcRect b="-2"/>
          <a:stretch/>
        </p:blipFill>
        <p:spPr>
          <a:xfrm>
            <a:off x="0" y="1"/>
            <a:ext cx="3583957" cy="6172198"/>
          </a:xfrm>
          <a:prstGeom prst="rect">
            <a:avLst/>
          </a:prstGeom>
          <a:noFill/>
          <a:ln>
            <a:noFill/>
          </a:ln>
        </p:spPr>
      </p:pic>
      <p:cxnSp>
        <p:nvCxnSpPr>
          <p:cNvPr id="61" name="Google Shape;61;p28"/>
          <p:cNvCxnSpPr/>
          <p:nvPr/>
        </p:nvCxnSpPr>
        <p:spPr>
          <a:xfrm>
            <a:off x="3583957" y="-1"/>
            <a:ext cx="0" cy="6172200"/>
          </a:xfrm>
          <a:prstGeom prst="straightConnector1">
            <a:avLst/>
          </a:prstGeom>
          <a:noFill/>
          <a:ln w="9525" cap="flat" cmpd="sng">
            <a:solidFill>
              <a:srgbClr val="595959"/>
            </a:solidFill>
            <a:prstDash val="solid"/>
            <a:round/>
            <a:headEnd type="none" w="sm" len="sm"/>
            <a:tailEnd type="none" w="sm" len="sm"/>
          </a:ln>
        </p:spPr>
      </p:cxnSp>
      <p:sp>
        <p:nvSpPr>
          <p:cNvPr id="62" name="Google Shape;62;p28"/>
          <p:cNvSpPr txBox="1">
            <a:spLocks noGrp="1"/>
          </p:cNvSpPr>
          <p:nvPr>
            <p:ph type="title"/>
          </p:nvPr>
        </p:nvSpPr>
        <p:spPr>
          <a:xfrm>
            <a:off x="441881" y="2381806"/>
            <a:ext cx="2700194" cy="1408589"/>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SzPts val="1400"/>
              <a:buNone/>
              <a:defRPr sz="3600">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Title, Subtitle, and Content 1">
  <p:cSld name="Title, Subtitle, and Content 1">
    <p:spTree>
      <p:nvGrpSpPr>
        <p:cNvPr id="1" name="Shape 1483"/>
        <p:cNvGrpSpPr/>
        <p:nvPr/>
      </p:nvGrpSpPr>
      <p:grpSpPr>
        <a:xfrm>
          <a:off x="0" y="0"/>
          <a:ext cx="0" cy="0"/>
          <a:chOff x="0" y="0"/>
          <a:chExt cx="0" cy="0"/>
        </a:xfrm>
      </p:grpSpPr>
      <p:sp>
        <p:nvSpPr>
          <p:cNvPr id="1484" name="Google Shape;1484;ge5f8a1850c_2_13"/>
          <p:cNvSpPr txBox="1">
            <a:spLocks noGrp="1"/>
          </p:cNvSpPr>
          <p:nvPr>
            <p:ph type="title"/>
          </p:nvPr>
        </p:nvSpPr>
        <p:spPr>
          <a:xfrm>
            <a:off x="498348" y="737426"/>
            <a:ext cx="9976320" cy="591120"/>
          </a:xfrm>
          <a:prstGeom prst="rect">
            <a:avLst/>
          </a:prstGeom>
          <a:noFill/>
          <a:ln>
            <a:noFill/>
          </a:ln>
        </p:spPr>
        <p:txBody>
          <a:bodyPr spcFirstLastPara="1" wrap="square" lIns="76200" tIns="38075" rIns="76200" bIns="38075" anchor="b" anchorCtr="0">
            <a:noAutofit/>
          </a:bodyPr>
          <a:lstStyle>
            <a:lvl1pPr lvl="0" algn="ctr">
              <a:lnSpc>
                <a:spcPct val="90000"/>
              </a:lnSpc>
              <a:spcBef>
                <a:spcPts val="0"/>
              </a:spcBef>
              <a:spcAft>
                <a:spcPts val="0"/>
              </a:spcAft>
              <a:buClr>
                <a:schemeClr val="dk2"/>
              </a:buClr>
              <a:buSzPts val="1200"/>
              <a:buFont typeface="Trebuchet MS"/>
              <a:buNone/>
              <a:defRPr>
                <a:solidFill>
                  <a:schemeClr val="dk2"/>
                </a:solidFill>
              </a:defRPr>
            </a:lvl1pPr>
            <a:lvl2pPr lvl="1" algn="ctr">
              <a:lnSpc>
                <a:spcPct val="90000"/>
              </a:lnSpc>
              <a:spcBef>
                <a:spcPts val="0"/>
              </a:spcBef>
              <a:spcAft>
                <a:spcPts val="0"/>
              </a:spcAft>
              <a:buClr>
                <a:srgbClr val="73B900"/>
              </a:buClr>
              <a:buSzPts val="1200"/>
              <a:buFont typeface="Arial"/>
              <a:buNone/>
              <a:defRPr/>
            </a:lvl2pPr>
            <a:lvl3pPr lvl="2" algn="ctr">
              <a:lnSpc>
                <a:spcPct val="90000"/>
              </a:lnSpc>
              <a:spcBef>
                <a:spcPts val="0"/>
              </a:spcBef>
              <a:spcAft>
                <a:spcPts val="0"/>
              </a:spcAft>
              <a:buClr>
                <a:srgbClr val="73B900"/>
              </a:buClr>
              <a:buSzPts val="1200"/>
              <a:buFont typeface="Arial"/>
              <a:buNone/>
              <a:defRPr/>
            </a:lvl3pPr>
            <a:lvl4pPr lvl="3" algn="ctr">
              <a:lnSpc>
                <a:spcPct val="90000"/>
              </a:lnSpc>
              <a:spcBef>
                <a:spcPts val="0"/>
              </a:spcBef>
              <a:spcAft>
                <a:spcPts val="0"/>
              </a:spcAft>
              <a:buClr>
                <a:srgbClr val="73B900"/>
              </a:buClr>
              <a:buSzPts val="1200"/>
              <a:buFont typeface="Arial"/>
              <a:buNone/>
              <a:defRPr/>
            </a:lvl4pPr>
            <a:lvl5pPr lvl="4" algn="ctr">
              <a:lnSpc>
                <a:spcPct val="90000"/>
              </a:lnSpc>
              <a:spcBef>
                <a:spcPts val="0"/>
              </a:spcBef>
              <a:spcAft>
                <a:spcPts val="0"/>
              </a:spcAft>
              <a:buClr>
                <a:srgbClr val="73B900"/>
              </a:buClr>
              <a:buSzPts val="1200"/>
              <a:buFont typeface="Arial"/>
              <a:buNone/>
              <a:defRPr/>
            </a:lvl5pPr>
            <a:lvl6pPr lvl="5" algn="l">
              <a:lnSpc>
                <a:spcPct val="100000"/>
              </a:lnSpc>
              <a:spcBef>
                <a:spcPts val="0"/>
              </a:spcBef>
              <a:spcAft>
                <a:spcPts val="0"/>
              </a:spcAft>
              <a:buClr>
                <a:srgbClr val="73B900"/>
              </a:buClr>
              <a:buSzPts val="1200"/>
              <a:buFont typeface="Arial"/>
              <a:buNone/>
              <a:defRPr/>
            </a:lvl6pPr>
            <a:lvl7pPr lvl="6" algn="l">
              <a:lnSpc>
                <a:spcPct val="100000"/>
              </a:lnSpc>
              <a:spcBef>
                <a:spcPts val="0"/>
              </a:spcBef>
              <a:spcAft>
                <a:spcPts val="0"/>
              </a:spcAft>
              <a:buClr>
                <a:srgbClr val="73B900"/>
              </a:buClr>
              <a:buSzPts val="1200"/>
              <a:buFont typeface="Arial"/>
              <a:buNone/>
              <a:defRPr/>
            </a:lvl7pPr>
            <a:lvl8pPr lvl="7" algn="l">
              <a:lnSpc>
                <a:spcPct val="100000"/>
              </a:lnSpc>
              <a:spcBef>
                <a:spcPts val="0"/>
              </a:spcBef>
              <a:spcAft>
                <a:spcPts val="0"/>
              </a:spcAft>
              <a:buClr>
                <a:srgbClr val="73B900"/>
              </a:buClr>
              <a:buSzPts val="1200"/>
              <a:buFont typeface="Arial"/>
              <a:buNone/>
              <a:defRPr/>
            </a:lvl8pPr>
            <a:lvl9pPr lvl="8" algn="l">
              <a:lnSpc>
                <a:spcPct val="100000"/>
              </a:lnSpc>
              <a:spcBef>
                <a:spcPts val="0"/>
              </a:spcBef>
              <a:spcAft>
                <a:spcPts val="0"/>
              </a:spcAft>
              <a:buClr>
                <a:srgbClr val="73B900"/>
              </a:buClr>
              <a:buSzPts val="1200"/>
              <a:buFont typeface="Arial"/>
              <a:buNone/>
              <a:defRPr/>
            </a:lvl9pPr>
          </a:lstStyle>
          <a:p>
            <a:endParaRPr/>
          </a:p>
        </p:txBody>
      </p:sp>
      <p:sp>
        <p:nvSpPr>
          <p:cNvPr id="1485" name="Google Shape;1485;ge5f8a1850c_2_13"/>
          <p:cNvSpPr txBox="1">
            <a:spLocks noGrp="1"/>
          </p:cNvSpPr>
          <p:nvPr>
            <p:ph type="body" idx="1"/>
          </p:nvPr>
        </p:nvSpPr>
        <p:spPr>
          <a:xfrm>
            <a:off x="516750" y="2103035"/>
            <a:ext cx="9948600" cy="3718800"/>
          </a:xfrm>
          <a:prstGeom prst="rect">
            <a:avLst/>
          </a:prstGeom>
          <a:noFill/>
          <a:ln>
            <a:noFill/>
          </a:ln>
        </p:spPr>
        <p:txBody>
          <a:bodyPr spcFirstLastPara="1" wrap="square" lIns="76200" tIns="38075" rIns="76200" bIns="38075" anchor="t" anchorCtr="0">
            <a:noAutofit/>
          </a:bodyPr>
          <a:lstStyle>
            <a:lvl1pPr marL="457200" lvl="0" indent="-228600" algn="l">
              <a:lnSpc>
                <a:spcPct val="90000"/>
              </a:lnSpc>
              <a:spcBef>
                <a:spcPts val="960"/>
              </a:spcBef>
              <a:spcAft>
                <a:spcPts val="0"/>
              </a:spcAft>
              <a:buClr>
                <a:schemeClr val="dk1"/>
              </a:buClr>
              <a:buSzPts val="1500"/>
              <a:buFont typeface="Trebuchet MS"/>
              <a:buNone/>
              <a:defRPr sz="1800">
                <a:solidFill>
                  <a:schemeClr val="dk2"/>
                </a:solidFill>
              </a:defRPr>
            </a:lvl1pPr>
            <a:lvl2pPr marL="914400" lvl="1" indent="-228600" algn="l">
              <a:lnSpc>
                <a:spcPct val="90000"/>
              </a:lnSpc>
              <a:spcBef>
                <a:spcPts val="960"/>
              </a:spcBef>
              <a:spcAft>
                <a:spcPts val="0"/>
              </a:spcAft>
              <a:buClr>
                <a:schemeClr val="dk1"/>
              </a:buClr>
              <a:buSzPts val="1300"/>
              <a:buFont typeface="Trebuchet MS"/>
              <a:buNone/>
              <a:defRPr sz="1560">
                <a:solidFill>
                  <a:schemeClr val="dk2"/>
                </a:solidFill>
              </a:defRPr>
            </a:lvl2pPr>
            <a:lvl3pPr marL="1371600" lvl="2" indent="-228600" algn="l">
              <a:lnSpc>
                <a:spcPct val="90000"/>
              </a:lnSpc>
              <a:spcBef>
                <a:spcPts val="960"/>
              </a:spcBef>
              <a:spcAft>
                <a:spcPts val="0"/>
              </a:spcAft>
              <a:buClr>
                <a:schemeClr val="dk1"/>
              </a:buClr>
              <a:buSzPts val="1200"/>
              <a:buFont typeface="Trebuchet MS"/>
              <a:buNone/>
              <a:defRPr sz="1440">
                <a:solidFill>
                  <a:schemeClr val="dk2"/>
                </a:solidFill>
              </a:defRPr>
            </a:lvl3pPr>
            <a:lvl4pPr marL="1828800" lvl="3" indent="-323850" algn="l">
              <a:lnSpc>
                <a:spcPct val="100000"/>
              </a:lnSpc>
              <a:spcBef>
                <a:spcPts val="960"/>
              </a:spcBef>
              <a:spcAft>
                <a:spcPts val="0"/>
              </a:spcAft>
              <a:buClr>
                <a:schemeClr val="dk1"/>
              </a:buClr>
              <a:buSzPts val="1500"/>
              <a:buFont typeface="Noto Sans Symbols"/>
              <a:buChar char="▪"/>
              <a:defRPr sz="1800">
                <a:solidFill>
                  <a:schemeClr val="lt1"/>
                </a:solidFill>
              </a:defRPr>
            </a:lvl4pPr>
            <a:lvl5pPr marL="2286000" lvl="4" indent="-336550" algn="l">
              <a:lnSpc>
                <a:spcPct val="100000"/>
              </a:lnSpc>
              <a:spcBef>
                <a:spcPts val="360"/>
              </a:spcBef>
              <a:spcAft>
                <a:spcPts val="0"/>
              </a:spcAft>
              <a:buClr>
                <a:schemeClr val="dk1"/>
              </a:buClr>
              <a:buSzPts val="1700"/>
              <a:buFont typeface="Noto Sans Symbols"/>
              <a:buChar char="▪"/>
              <a:defRPr>
                <a:solidFill>
                  <a:schemeClr val="lt1"/>
                </a:solidFill>
              </a:defRPr>
            </a:lvl5pPr>
            <a:lvl6pPr marL="2743200" lvl="5" indent="-323850" algn="l">
              <a:lnSpc>
                <a:spcPct val="100000"/>
              </a:lnSpc>
              <a:spcBef>
                <a:spcPts val="360"/>
              </a:spcBef>
              <a:spcAft>
                <a:spcPts val="0"/>
              </a:spcAft>
              <a:buClr>
                <a:schemeClr val="dk2"/>
              </a:buClr>
              <a:buSzPts val="1500"/>
              <a:buFont typeface="Trebuchet MS"/>
              <a:buChar char="»"/>
              <a:defRPr/>
            </a:lvl6pPr>
            <a:lvl7pPr marL="3200400" lvl="6" indent="-323850" algn="l">
              <a:lnSpc>
                <a:spcPct val="100000"/>
              </a:lnSpc>
              <a:spcBef>
                <a:spcPts val="360"/>
              </a:spcBef>
              <a:spcAft>
                <a:spcPts val="0"/>
              </a:spcAft>
              <a:buClr>
                <a:schemeClr val="dk2"/>
              </a:buClr>
              <a:buSzPts val="1500"/>
              <a:buFont typeface="Trebuchet MS"/>
              <a:buChar char="»"/>
              <a:defRPr/>
            </a:lvl7pPr>
            <a:lvl8pPr marL="3657600" lvl="7" indent="-323850" algn="l">
              <a:lnSpc>
                <a:spcPct val="100000"/>
              </a:lnSpc>
              <a:spcBef>
                <a:spcPts val="360"/>
              </a:spcBef>
              <a:spcAft>
                <a:spcPts val="0"/>
              </a:spcAft>
              <a:buClr>
                <a:schemeClr val="dk2"/>
              </a:buClr>
              <a:buSzPts val="1500"/>
              <a:buFont typeface="Trebuchet MS"/>
              <a:buChar char="»"/>
              <a:defRPr/>
            </a:lvl8pPr>
            <a:lvl9pPr marL="4114800" lvl="8" indent="-323850" algn="l">
              <a:lnSpc>
                <a:spcPct val="100000"/>
              </a:lnSpc>
              <a:spcBef>
                <a:spcPts val="360"/>
              </a:spcBef>
              <a:spcAft>
                <a:spcPts val="0"/>
              </a:spcAft>
              <a:buClr>
                <a:schemeClr val="dk2"/>
              </a:buClr>
              <a:buSzPts val="1500"/>
              <a:buFont typeface="Trebuchet MS"/>
              <a:buChar char="»"/>
              <a:defRPr/>
            </a:lvl9pPr>
          </a:lstStyle>
          <a:p>
            <a:endParaRPr/>
          </a:p>
        </p:txBody>
      </p:sp>
      <p:sp>
        <p:nvSpPr>
          <p:cNvPr id="1486" name="Google Shape;1486;ge5f8a1850c_2_13"/>
          <p:cNvSpPr txBox="1">
            <a:spLocks noGrp="1"/>
          </p:cNvSpPr>
          <p:nvPr>
            <p:ph type="body" idx="2"/>
          </p:nvPr>
        </p:nvSpPr>
        <p:spPr>
          <a:xfrm>
            <a:off x="498348" y="1259533"/>
            <a:ext cx="9976320" cy="525600"/>
          </a:xfrm>
          <a:prstGeom prst="rect">
            <a:avLst/>
          </a:prstGeom>
          <a:noFill/>
          <a:ln>
            <a:noFill/>
          </a:ln>
        </p:spPr>
        <p:txBody>
          <a:bodyPr spcFirstLastPara="1" wrap="square" lIns="76200" tIns="38075" rIns="76200" bIns="38075" anchor="t" anchorCtr="0">
            <a:noAutofit/>
          </a:bodyPr>
          <a:lstStyle>
            <a:lvl1pPr marL="457200" lvl="0" indent="-228600" algn="ctr">
              <a:lnSpc>
                <a:spcPct val="90000"/>
              </a:lnSpc>
              <a:spcBef>
                <a:spcPts val="960"/>
              </a:spcBef>
              <a:spcAft>
                <a:spcPts val="0"/>
              </a:spcAft>
              <a:buSzPts val="2000"/>
              <a:buFont typeface="Trebuchet MS"/>
              <a:buNone/>
              <a:defRPr sz="2400" b="0">
                <a:solidFill>
                  <a:schemeClr val="lt2"/>
                </a:solidFill>
                <a:latin typeface="Trebuchet MS"/>
                <a:ea typeface="Trebuchet MS"/>
                <a:cs typeface="Trebuchet MS"/>
                <a:sym typeface="Trebuchet MS"/>
              </a:defRPr>
            </a:lvl1pPr>
            <a:lvl2pPr marL="914400" lvl="1" indent="-228600" algn="ctr">
              <a:lnSpc>
                <a:spcPct val="90000"/>
              </a:lnSpc>
              <a:spcBef>
                <a:spcPts val="960"/>
              </a:spcBef>
              <a:spcAft>
                <a:spcPts val="0"/>
              </a:spcAft>
              <a:buSzPts val="2300"/>
              <a:buFont typeface="Trebuchet MS"/>
              <a:buNone/>
              <a:defRPr sz="2760">
                <a:solidFill>
                  <a:schemeClr val="lt2"/>
                </a:solidFill>
                <a:latin typeface="Trebuchet MS"/>
                <a:ea typeface="Trebuchet MS"/>
                <a:cs typeface="Trebuchet MS"/>
                <a:sym typeface="Trebuchet MS"/>
              </a:defRPr>
            </a:lvl2pPr>
            <a:lvl3pPr marL="1371600" lvl="2" indent="-228600" algn="ctr">
              <a:lnSpc>
                <a:spcPct val="90000"/>
              </a:lnSpc>
              <a:spcBef>
                <a:spcPts val="960"/>
              </a:spcBef>
              <a:spcAft>
                <a:spcPts val="0"/>
              </a:spcAft>
              <a:buSzPts val="2300"/>
              <a:buFont typeface="Trebuchet MS"/>
              <a:buNone/>
              <a:defRPr sz="2760">
                <a:solidFill>
                  <a:schemeClr val="lt2"/>
                </a:solidFill>
                <a:latin typeface="Trebuchet MS"/>
                <a:ea typeface="Trebuchet MS"/>
                <a:cs typeface="Trebuchet MS"/>
                <a:sym typeface="Trebuchet MS"/>
              </a:defRPr>
            </a:lvl3pPr>
            <a:lvl4pPr marL="1828800" lvl="3" indent="-228600" algn="ctr">
              <a:lnSpc>
                <a:spcPct val="100000"/>
              </a:lnSpc>
              <a:spcBef>
                <a:spcPts val="960"/>
              </a:spcBef>
              <a:spcAft>
                <a:spcPts val="0"/>
              </a:spcAft>
              <a:buClr>
                <a:schemeClr val="lt2"/>
              </a:buClr>
              <a:buSzPts val="2300"/>
              <a:buFont typeface="Trebuchet MS"/>
              <a:buNone/>
              <a:defRPr sz="2760">
                <a:solidFill>
                  <a:schemeClr val="lt2"/>
                </a:solidFill>
                <a:latin typeface="Trebuchet MS"/>
                <a:ea typeface="Trebuchet MS"/>
                <a:cs typeface="Trebuchet MS"/>
                <a:sym typeface="Trebuchet MS"/>
              </a:defRPr>
            </a:lvl4pPr>
            <a:lvl5pPr marL="2286000" lvl="4" indent="-228600" algn="ctr">
              <a:lnSpc>
                <a:spcPct val="100000"/>
              </a:lnSpc>
              <a:spcBef>
                <a:spcPts val="600"/>
              </a:spcBef>
              <a:spcAft>
                <a:spcPts val="0"/>
              </a:spcAft>
              <a:buClr>
                <a:schemeClr val="lt2"/>
              </a:buClr>
              <a:buSzPts val="2300"/>
              <a:buFont typeface="Trebuchet MS"/>
              <a:buNone/>
              <a:defRPr sz="2760">
                <a:solidFill>
                  <a:schemeClr val="lt2"/>
                </a:solidFill>
                <a:latin typeface="Trebuchet MS"/>
                <a:ea typeface="Trebuchet MS"/>
                <a:cs typeface="Trebuchet MS"/>
                <a:sym typeface="Trebuchet MS"/>
              </a:defRPr>
            </a:lvl5pPr>
            <a:lvl6pPr marL="2743200" lvl="5" indent="-323850" algn="l">
              <a:lnSpc>
                <a:spcPct val="100000"/>
              </a:lnSpc>
              <a:spcBef>
                <a:spcPts val="360"/>
              </a:spcBef>
              <a:spcAft>
                <a:spcPts val="0"/>
              </a:spcAft>
              <a:buClr>
                <a:schemeClr val="dk2"/>
              </a:buClr>
              <a:buSzPts val="1500"/>
              <a:buFont typeface="Trebuchet MS"/>
              <a:buChar char="»"/>
              <a:defRPr/>
            </a:lvl6pPr>
            <a:lvl7pPr marL="3200400" lvl="6" indent="-323850" algn="l">
              <a:lnSpc>
                <a:spcPct val="100000"/>
              </a:lnSpc>
              <a:spcBef>
                <a:spcPts val="360"/>
              </a:spcBef>
              <a:spcAft>
                <a:spcPts val="0"/>
              </a:spcAft>
              <a:buClr>
                <a:schemeClr val="dk2"/>
              </a:buClr>
              <a:buSzPts val="1500"/>
              <a:buFont typeface="Trebuchet MS"/>
              <a:buChar char="»"/>
              <a:defRPr/>
            </a:lvl7pPr>
            <a:lvl8pPr marL="3657600" lvl="7" indent="-323850" algn="l">
              <a:lnSpc>
                <a:spcPct val="100000"/>
              </a:lnSpc>
              <a:spcBef>
                <a:spcPts val="360"/>
              </a:spcBef>
              <a:spcAft>
                <a:spcPts val="0"/>
              </a:spcAft>
              <a:buClr>
                <a:schemeClr val="dk2"/>
              </a:buClr>
              <a:buSzPts val="1500"/>
              <a:buFont typeface="Trebuchet MS"/>
              <a:buChar char="»"/>
              <a:defRPr/>
            </a:lvl8pPr>
            <a:lvl9pPr marL="4114800" lvl="8" indent="-323850" algn="l">
              <a:lnSpc>
                <a:spcPct val="100000"/>
              </a:lnSpc>
              <a:spcBef>
                <a:spcPts val="360"/>
              </a:spcBef>
              <a:spcAft>
                <a:spcPts val="0"/>
              </a:spcAft>
              <a:buClr>
                <a:schemeClr val="dk2"/>
              </a:buClr>
              <a:buSzPts val="1500"/>
              <a:buFont typeface="Trebuchet MS"/>
              <a:buChar char="»"/>
              <a:defRPr/>
            </a:lvl9pPr>
          </a:lstStyle>
          <a:p>
            <a:endParaRPr/>
          </a:p>
        </p:txBody>
      </p:sp>
    </p:spTree>
  </p:cSld>
  <p:clrMapOvr>
    <a:masterClrMapping/>
  </p:clrMapOvr>
  <p:transition spd="med">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Title Only">
  <p:cSld name="1_Title Only">
    <p:spTree>
      <p:nvGrpSpPr>
        <p:cNvPr id="1" name="Shape 1487"/>
        <p:cNvGrpSpPr/>
        <p:nvPr/>
      </p:nvGrpSpPr>
      <p:grpSpPr>
        <a:xfrm>
          <a:off x="0" y="0"/>
          <a:ext cx="0" cy="0"/>
          <a:chOff x="0" y="0"/>
          <a:chExt cx="0" cy="0"/>
        </a:xfrm>
      </p:grpSpPr>
      <p:sp>
        <p:nvSpPr>
          <p:cNvPr id="1488" name="Google Shape;1488;ge5f8a1850c_2_17"/>
          <p:cNvSpPr/>
          <p:nvPr/>
        </p:nvSpPr>
        <p:spPr>
          <a:xfrm>
            <a:off x="0" y="0"/>
            <a:ext cx="10972800" cy="61722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lt1"/>
              </a:buClr>
              <a:buSzPts val="1800"/>
              <a:buFont typeface="Arial"/>
              <a:buNone/>
            </a:pPr>
            <a:endParaRPr sz="1800">
              <a:solidFill>
                <a:schemeClr val="lt1"/>
              </a:solidFill>
              <a:latin typeface="Arial"/>
              <a:ea typeface="Arial"/>
              <a:cs typeface="Arial"/>
              <a:sym typeface="Arial"/>
            </a:endParaRPr>
          </a:p>
        </p:txBody>
      </p:sp>
      <p:sp>
        <p:nvSpPr>
          <p:cNvPr id="1489" name="Google Shape;1489;ge5f8a1850c_2_17"/>
          <p:cNvSpPr txBox="1">
            <a:spLocks noGrp="1"/>
          </p:cNvSpPr>
          <p:nvPr>
            <p:ph type="title"/>
          </p:nvPr>
        </p:nvSpPr>
        <p:spPr>
          <a:xfrm>
            <a:off x="498348" y="737427"/>
            <a:ext cx="9976104" cy="590931"/>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Clr>
                <a:schemeClr val="dk2"/>
              </a:buClr>
              <a:buSzPts val="1400"/>
              <a:buFont typeface="Trebuchet MS"/>
              <a:buNone/>
              <a:defRPr>
                <a:solidFill>
                  <a:schemeClr val="dk2"/>
                </a:solidFill>
              </a:defRPr>
            </a:lvl1pPr>
            <a:lvl2pPr lvl="1" algn="l">
              <a:spcBef>
                <a:spcPts val="0"/>
              </a:spcBef>
              <a:spcAft>
                <a:spcPts val="0"/>
              </a:spcAft>
              <a:buClr>
                <a:srgbClr val="73B900"/>
              </a:buClr>
              <a:buSzPts val="1400"/>
              <a:buFont typeface="Arial"/>
              <a:buNone/>
              <a:defRPr/>
            </a:lvl2pPr>
            <a:lvl3pPr lvl="2" algn="l">
              <a:spcBef>
                <a:spcPts val="0"/>
              </a:spcBef>
              <a:spcAft>
                <a:spcPts val="0"/>
              </a:spcAft>
              <a:buClr>
                <a:srgbClr val="73B900"/>
              </a:buClr>
              <a:buSzPts val="1400"/>
              <a:buFont typeface="Arial"/>
              <a:buNone/>
              <a:defRPr/>
            </a:lvl3pPr>
            <a:lvl4pPr lvl="3" algn="l">
              <a:spcBef>
                <a:spcPts val="0"/>
              </a:spcBef>
              <a:spcAft>
                <a:spcPts val="0"/>
              </a:spcAft>
              <a:buClr>
                <a:srgbClr val="73B900"/>
              </a:buClr>
              <a:buSzPts val="1400"/>
              <a:buFont typeface="Arial"/>
              <a:buNone/>
              <a:defRPr/>
            </a:lvl4pPr>
            <a:lvl5pPr lvl="4" algn="l">
              <a:spcBef>
                <a:spcPts val="0"/>
              </a:spcBef>
              <a:spcAft>
                <a:spcPts val="0"/>
              </a:spcAft>
              <a:buClr>
                <a:srgbClr val="73B900"/>
              </a:buClr>
              <a:buSzPts val="1400"/>
              <a:buFont typeface="Arial"/>
              <a:buNone/>
              <a:defRPr/>
            </a:lvl5pPr>
            <a:lvl6pPr lvl="5" algn="l">
              <a:spcBef>
                <a:spcPts val="0"/>
              </a:spcBef>
              <a:spcAft>
                <a:spcPts val="0"/>
              </a:spcAft>
              <a:buClr>
                <a:srgbClr val="73B900"/>
              </a:buClr>
              <a:buSzPts val="1400"/>
              <a:buFont typeface="Arial"/>
              <a:buNone/>
              <a:defRPr/>
            </a:lvl6pPr>
            <a:lvl7pPr lvl="6" algn="l">
              <a:spcBef>
                <a:spcPts val="0"/>
              </a:spcBef>
              <a:spcAft>
                <a:spcPts val="0"/>
              </a:spcAft>
              <a:buClr>
                <a:srgbClr val="73B900"/>
              </a:buClr>
              <a:buSzPts val="1400"/>
              <a:buFont typeface="Arial"/>
              <a:buNone/>
              <a:defRPr/>
            </a:lvl7pPr>
            <a:lvl8pPr lvl="7" algn="l">
              <a:spcBef>
                <a:spcPts val="0"/>
              </a:spcBef>
              <a:spcAft>
                <a:spcPts val="0"/>
              </a:spcAft>
              <a:buClr>
                <a:srgbClr val="73B900"/>
              </a:buClr>
              <a:buSzPts val="1400"/>
              <a:buFont typeface="Arial"/>
              <a:buNone/>
              <a:defRPr/>
            </a:lvl8pPr>
            <a:lvl9pPr lvl="8" algn="l">
              <a:spcBef>
                <a:spcPts val="0"/>
              </a:spcBef>
              <a:spcAft>
                <a:spcPts val="0"/>
              </a:spcAft>
              <a:buClr>
                <a:srgbClr val="73B900"/>
              </a:buClr>
              <a:buSzPts val="1400"/>
              <a:buFont typeface="Arial"/>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BULLET_ICON_Title, Subtitle, and Content">
  <p:cSld name="1_BULLET_ICON_Title, Subtitle, and Content">
    <p:spTree>
      <p:nvGrpSpPr>
        <p:cNvPr id="1" name="Shape 1493"/>
        <p:cNvGrpSpPr/>
        <p:nvPr/>
      </p:nvGrpSpPr>
      <p:grpSpPr>
        <a:xfrm>
          <a:off x="0" y="0"/>
          <a:ext cx="0" cy="0"/>
          <a:chOff x="0" y="0"/>
          <a:chExt cx="0" cy="0"/>
        </a:xfrm>
      </p:grpSpPr>
      <p:sp>
        <p:nvSpPr>
          <p:cNvPr id="1494" name="Google Shape;1494;ge5f8a1850c_2_23"/>
          <p:cNvSpPr txBox="1">
            <a:spLocks noGrp="1"/>
          </p:cNvSpPr>
          <p:nvPr>
            <p:ph type="title"/>
          </p:nvPr>
        </p:nvSpPr>
        <p:spPr>
          <a:xfrm>
            <a:off x="498348" y="737426"/>
            <a:ext cx="9976320" cy="591120"/>
          </a:xfrm>
          <a:prstGeom prst="rect">
            <a:avLst/>
          </a:prstGeom>
          <a:noFill/>
          <a:ln>
            <a:noFill/>
          </a:ln>
        </p:spPr>
        <p:txBody>
          <a:bodyPr spcFirstLastPara="1" wrap="square" lIns="76200" tIns="38075" rIns="76200" bIns="38075" anchor="b" anchorCtr="0">
            <a:noAutofit/>
          </a:bodyPr>
          <a:lstStyle>
            <a:lvl1pPr marR="0" lvl="0" algn="ctr">
              <a:lnSpc>
                <a:spcPct val="90000"/>
              </a:lnSpc>
              <a:spcBef>
                <a:spcPts val="0"/>
              </a:spcBef>
              <a:spcAft>
                <a:spcPts val="0"/>
              </a:spcAft>
              <a:buClr>
                <a:schemeClr val="dk2"/>
              </a:buClr>
              <a:buSzPts val="1200"/>
              <a:buFont typeface="Trebuchet MS"/>
              <a:buNone/>
              <a:defRPr sz="3600" b="1" i="0" u="none" strike="noStrike" cap="none">
                <a:solidFill>
                  <a:schemeClr val="dk2"/>
                </a:solidFill>
                <a:latin typeface="Trebuchet MS"/>
                <a:ea typeface="Trebuchet MS"/>
                <a:cs typeface="Trebuchet MS"/>
                <a:sym typeface="Trebuchet MS"/>
              </a:defRPr>
            </a:lvl1pPr>
            <a:lvl2pPr marR="0" lvl="1" algn="l">
              <a:lnSpc>
                <a:spcPct val="100000"/>
              </a:lnSpc>
              <a:spcBef>
                <a:spcPts val="0"/>
              </a:spcBef>
              <a:spcAft>
                <a:spcPts val="0"/>
              </a:spcAft>
              <a:buClr>
                <a:srgbClr val="73B900"/>
              </a:buClr>
              <a:buSzPts val="1200"/>
              <a:buFont typeface="Arial"/>
              <a:buNone/>
              <a:defRPr sz="3240" b="1" i="0" u="none" strike="noStrike" cap="none">
                <a:solidFill>
                  <a:srgbClr val="73B900"/>
                </a:solidFill>
                <a:latin typeface="Arial"/>
                <a:ea typeface="Arial"/>
                <a:cs typeface="Arial"/>
                <a:sym typeface="Arial"/>
              </a:defRPr>
            </a:lvl2pPr>
            <a:lvl3pPr marR="0" lvl="2" algn="l">
              <a:lnSpc>
                <a:spcPct val="100000"/>
              </a:lnSpc>
              <a:spcBef>
                <a:spcPts val="0"/>
              </a:spcBef>
              <a:spcAft>
                <a:spcPts val="0"/>
              </a:spcAft>
              <a:buClr>
                <a:srgbClr val="73B900"/>
              </a:buClr>
              <a:buSzPts val="1200"/>
              <a:buFont typeface="Arial"/>
              <a:buNone/>
              <a:defRPr sz="3240" b="1" i="0" u="none" strike="noStrike" cap="none">
                <a:solidFill>
                  <a:srgbClr val="73B900"/>
                </a:solidFill>
                <a:latin typeface="Arial"/>
                <a:ea typeface="Arial"/>
                <a:cs typeface="Arial"/>
                <a:sym typeface="Arial"/>
              </a:defRPr>
            </a:lvl3pPr>
            <a:lvl4pPr marR="0" lvl="3" algn="l">
              <a:lnSpc>
                <a:spcPct val="100000"/>
              </a:lnSpc>
              <a:spcBef>
                <a:spcPts val="0"/>
              </a:spcBef>
              <a:spcAft>
                <a:spcPts val="0"/>
              </a:spcAft>
              <a:buClr>
                <a:srgbClr val="73B900"/>
              </a:buClr>
              <a:buSzPts val="1200"/>
              <a:buFont typeface="Arial"/>
              <a:buNone/>
              <a:defRPr sz="3240" b="1" i="0" u="none" strike="noStrike" cap="none">
                <a:solidFill>
                  <a:srgbClr val="73B900"/>
                </a:solidFill>
                <a:latin typeface="Arial"/>
                <a:ea typeface="Arial"/>
                <a:cs typeface="Arial"/>
                <a:sym typeface="Arial"/>
              </a:defRPr>
            </a:lvl4pPr>
            <a:lvl5pPr marR="0" lvl="4" algn="l">
              <a:lnSpc>
                <a:spcPct val="100000"/>
              </a:lnSpc>
              <a:spcBef>
                <a:spcPts val="0"/>
              </a:spcBef>
              <a:spcAft>
                <a:spcPts val="0"/>
              </a:spcAft>
              <a:buClr>
                <a:srgbClr val="73B900"/>
              </a:buClr>
              <a:buSzPts val="1200"/>
              <a:buFont typeface="Arial"/>
              <a:buNone/>
              <a:defRPr sz="3240" b="1" i="0" u="none" strike="noStrike" cap="none">
                <a:solidFill>
                  <a:srgbClr val="73B900"/>
                </a:solidFill>
                <a:latin typeface="Arial"/>
                <a:ea typeface="Arial"/>
                <a:cs typeface="Arial"/>
                <a:sym typeface="Arial"/>
              </a:defRPr>
            </a:lvl5pPr>
            <a:lvl6pPr marR="0" lvl="5" algn="l">
              <a:lnSpc>
                <a:spcPct val="100000"/>
              </a:lnSpc>
              <a:spcBef>
                <a:spcPts val="0"/>
              </a:spcBef>
              <a:spcAft>
                <a:spcPts val="0"/>
              </a:spcAft>
              <a:buClr>
                <a:srgbClr val="73B900"/>
              </a:buClr>
              <a:buSzPts val="1200"/>
              <a:buFont typeface="Arial"/>
              <a:buNone/>
              <a:defRPr sz="3240" b="1" i="0" u="none" strike="noStrike" cap="none">
                <a:solidFill>
                  <a:srgbClr val="73B900"/>
                </a:solidFill>
                <a:latin typeface="Arial"/>
                <a:ea typeface="Arial"/>
                <a:cs typeface="Arial"/>
                <a:sym typeface="Arial"/>
              </a:defRPr>
            </a:lvl6pPr>
            <a:lvl7pPr marR="0" lvl="6" algn="l">
              <a:lnSpc>
                <a:spcPct val="100000"/>
              </a:lnSpc>
              <a:spcBef>
                <a:spcPts val="0"/>
              </a:spcBef>
              <a:spcAft>
                <a:spcPts val="0"/>
              </a:spcAft>
              <a:buClr>
                <a:srgbClr val="73B900"/>
              </a:buClr>
              <a:buSzPts val="1200"/>
              <a:buFont typeface="Arial"/>
              <a:buNone/>
              <a:defRPr sz="3240" b="1" i="0" u="none" strike="noStrike" cap="none">
                <a:solidFill>
                  <a:srgbClr val="73B900"/>
                </a:solidFill>
                <a:latin typeface="Arial"/>
                <a:ea typeface="Arial"/>
                <a:cs typeface="Arial"/>
                <a:sym typeface="Arial"/>
              </a:defRPr>
            </a:lvl7pPr>
            <a:lvl8pPr marR="0" lvl="7" algn="l">
              <a:lnSpc>
                <a:spcPct val="100000"/>
              </a:lnSpc>
              <a:spcBef>
                <a:spcPts val="0"/>
              </a:spcBef>
              <a:spcAft>
                <a:spcPts val="0"/>
              </a:spcAft>
              <a:buClr>
                <a:srgbClr val="73B900"/>
              </a:buClr>
              <a:buSzPts val="1200"/>
              <a:buFont typeface="Arial"/>
              <a:buNone/>
              <a:defRPr sz="3240" b="1" i="0" u="none" strike="noStrike" cap="none">
                <a:solidFill>
                  <a:srgbClr val="73B900"/>
                </a:solidFill>
                <a:latin typeface="Arial"/>
                <a:ea typeface="Arial"/>
                <a:cs typeface="Arial"/>
                <a:sym typeface="Arial"/>
              </a:defRPr>
            </a:lvl8pPr>
            <a:lvl9pPr marR="0" lvl="8" algn="l">
              <a:lnSpc>
                <a:spcPct val="100000"/>
              </a:lnSpc>
              <a:spcBef>
                <a:spcPts val="0"/>
              </a:spcBef>
              <a:spcAft>
                <a:spcPts val="0"/>
              </a:spcAft>
              <a:buClr>
                <a:srgbClr val="73B900"/>
              </a:buClr>
              <a:buSzPts val="1200"/>
              <a:buFont typeface="Arial"/>
              <a:buNone/>
              <a:defRPr sz="3240" b="1" i="0" u="none" strike="noStrike" cap="none">
                <a:solidFill>
                  <a:srgbClr val="73B900"/>
                </a:solidFill>
                <a:latin typeface="Arial"/>
                <a:ea typeface="Arial"/>
                <a:cs typeface="Arial"/>
                <a:sym typeface="Arial"/>
              </a:defRPr>
            </a:lvl9pPr>
          </a:lstStyle>
          <a:p>
            <a:endParaRPr/>
          </a:p>
        </p:txBody>
      </p:sp>
      <p:sp>
        <p:nvSpPr>
          <p:cNvPr id="1495" name="Google Shape;1495;ge5f8a1850c_2_23"/>
          <p:cNvSpPr txBox="1">
            <a:spLocks noGrp="1"/>
          </p:cNvSpPr>
          <p:nvPr>
            <p:ph type="body" idx="1"/>
          </p:nvPr>
        </p:nvSpPr>
        <p:spPr>
          <a:xfrm>
            <a:off x="516750" y="2103035"/>
            <a:ext cx="9948600" cy="3718800"/>
          </a:xfrm>
          <a:prstGeom prst="rect">
            <a:avLst/>
          </a:prstGeom>
          <a:noFill/>
          <a:ln>
            <a:noFill/>
          </a:ln>
        </p:spPr>
        <p:txBody>
          <a:bodyPr spcFirstLastPara="1" wrap="square" lIns="76200" tIns="38075" rIns="76200" bIns="38075" anchor="t" anchorCtr="0">
            <a:noAutofit/>
          </a:bodyPr>
          <a:lstStyle>
            <a:lvl1pPr marL="457200" marR="0" lvl="0" indent="-298450" algn="l">
              <a:lnSpc>
                <a:spcPct val="90000"/>
              </a:lnSpc>
              <a:spcBef>
                <a:spcPts val="960"/>
              </a:spcBef>
              <a:spcAft>
                <a:spcPts val="0"/>
              </a:spcAft>
              <a:buClr>
                <a:schemeClr val="dk1"/>
              </a:buClr>
              <a:buSzPts val="1100"/>
              <a:buFont typeface="Trebuchet MS"/>
              <a:buChar char="•"/>
              <a:defRPr sz="1800" b="0" i="0" u="none" strike="noStrike" cap="none">
                <a:solidFill>
                  <a:schemeClr val="dk2"/>
                </a:solidFill>
                <a:latin typeface="Trebuchet MS"/>
                <a:ea typeface="Trebuchet MS"/>
                <a:cs typeface="Trebuchet MS"/>
                <a:sym typeface="Trebuchet MS"/>
              </a:defRPr>
            </a:lvl1pPr>
            <a:lvl2pPr marL="914400" marR="0" lvl="1" indent="-292100" algn="l">
              <a:lnSpc>
                <a:spcPct val="90000"/>
              </a:lnSpc>
              <a:spcBef>
                <a:spcPts val="960"/>
              </a:spcBef>
              <a:spcAft>
                <a:spcPts val="0"/>
              </a:spcAft>
              <a:buClr>
                <a:schemeClr val="dk1"/>
              </a:buClr>
              <a:buSzPts val="1000"/>
              <a:buFont typeface="Trebuchet MS"/>
              <a:buChar char="•"/>
              <a:defRPr sz="1560" b="0" i="0" u="none" strike="noStrike" cap="none">
                <a:solidFill>
                  <a:schemeClr val="dk2"/>
                </a:solidFill>
                <a:latin typeface="Trebuchet MS"/>
                <a:ea typeface="Trebuchet MS"/>
                <a:cs typeface="Trebuchet MS"/>
                <a:sym typeface="Trebuchet MS"/>
              </a:defRPr>
            </a:lvl2pPr>
            <a:lvl3pPr marL="1371600" marR="0" lvl="2" indent="-285750" algn="l">
              <a:lnSpc>
                <a:spcPct val="90000"/>
              </a:lnSpc>
              <a:spcBef>
                <a:spcPts val="960"/>
              </a:spcBef>
              <a:spcAft>
                <a:spcPts val="0"/>
              </a:spcAft>
              <a:buClr>
                <a:schemeClr val="dk1"/>
              </a:buClr>
              <a:buSzPts val="900"/>
              <a:buFont typeface="Trebuchet MS"/>
              <a:buChar char="•"/>
              <a:defRPr sz="1440" b="0" i="0" u="none" strike="noStrike" cap="none">
                <a:solidFill>
                  <a:schemeClr val="dk2"/>
                </a:solidFill>
                <a:latin typeface="Trebuchet MS"/>
                <a:ea typeface="Trebuchet MS"/>
                <a:cs typeface="Trebuchet MS"/>
                <a:sym typeface="Trebuchet MS"/>
              </a:defRPr>
            </a:lvl3pPr>
            <a:lvl4pPr marL="1828800" marR="0" lvl="3" indent="-323850" algn="l">
              <a:lnSpc>
                <a:spcPct val="100000"/>
              </a:lnSpc>
              <a:spcBef>
                <a:spcPts val="960"/>
              </a:spcBef>
              <a:spcAft>
                <a:spcPts val="0"/>
              </a:spcAft>
              <a:buClr>
                <a:schemeClr val="dk1"/>
              </a:buClr>
              <a:buSzPts val="1500"/>
              <a:buFont typeface="Noto Sans Symbols"/>
              <a:buChar char="▪"/>
              <a:defRPr sz="1800" b="0" i="0" u="none" strike="noStrike" cap="none">
                <a:solidFill>
                  <a:schemeClr val="lt1"/>
                </a:solidFill>
                <a:latin typeface="Trebuchet MS"/>
                <a:ea typeface="Trebuchet MS"/>
                <a:cs typeface="Trebuchet MS"/>
                <a:sym typeface="Trebuchet MS"/>
              </a:defRPr>
            </a:lvl4pPr>
            <a:lvl5pPr marL="2286000" marR="0" lvl="4" indent="-336550" algn="l">
              <a:lnSpc>
                <a:spcPct val="100000"/>
              </a:lnSpc>
              <a:spcBef>
                <a:spcPts val="360"/>
              </a:spcBef>
              <a:spcAft>
                <a:spcPts val="0"/>
              </a:spcAft>
              <a:buClr>
                <a:schemeClr val="dk1"/>
              </a:buClr>
              <a:buSzPts val="1700"/>
              <a:buFont typeface="Noto Sans Symbols"/>
              <a:buChar char="▪"/>
              <a:defRPr sz="2040" b="0" i="0" u="none" strike="noStrike" cap="none">
                <a:solidFill>
                  <a:schemeClr val="lt1"/>
                </a:solidFill>
                <a:latin typeface="Trebuchet MS"/>
                <a:ea typeface="Trebuchet MS"/>
                <a:cs typeface="Trebuchet MS"/>
                <a:sym typeface="Trebuchet MS"/>
              </a:defRPr>
            </a:lvl5pPr>
            <a:lvl6pPr marL="2743200" marR="0" lvl="5" indent="-336550" algn="l">
              <a:lnSpc>
                <a:spcPct val="100000"/>
              </a:lnSpc>
              <a:spcBef>
                <a:spcPts val="360"/>
              </a:spcBef>
              <a:spcAft>
                <a:spcPts val="0"/>
              </a:spcAft>
              <a:buClr>
                <a:schemeClr val="dk2"/>
              </a:buClr>
              <a:buSzPts val="1700"/>
              <a:buFont typeface="Trebuchet MS"/>
              <a:buChar char="»"/>
              <a:defRPr sz="2040" b="0" i="0" u="none" strike="noStrike" cap="none">
                <a:solidFill>
                  <a:schemeClr val="dk2"/>
                </a:solidFill>
                <a:latin typeface="Trebuchet MS"/>
                <a:ea typeface="Trebuchet MS"/>
                <a:cs typeface="Trebuchet MS"/>
                <a:sym typeface="Trebuchet MS"/>
              </a:defRPr>
            </a:lvl6pPr>
            <a:lvl7pPr marL="3200400" marR="0" lvl="6" indent="-336550" algn="l">
              <a:lnSpc>
                <a:spcPct val="100000"/>
              </a:lnSpc>
              <a:spcBef>
                <a:spcPts val="360"/>
              </a:spcBef>
              <a:spcAft>
                <a:spcPts val="0"/>
              </a:spcAft>
              <a:buClr>
                <a:schemeClr val="dk2"/>
              </a:buClr>
              <a:buSzPts val="1700"/>
              <a:buFont typeface="Trebuchet MS"/>
              <a:buChar char="»"/>
              <a:defRPr sz="2040" b="0" i="0" u="none" strike="noStrike" cap="none">
                <a:solidFill>
                  <a:schemeClr val="dk2"/>
                </a:solidFill>
                <a:latin typeface="Trebuchet MS"/>
                <a:ea typeface="Trebuchet MS"/>
                <a:cs typeface="Trebuchet MS"/>
                <a:sym typeface="Trebuchet MS"/>
              </a:defRPr>
            </a:lvl7pPr>
            <a:lvl8pPr marL="3657600" marR="0" lvl="7" indent="-336550" algn="l">
              <a:lnSpc>
                <a:spcPct val="100000"/>
              </a:lnSpc>
              <a:spcBef>
                <a:spcPts val="360"/>
              </a:spcBef>
              <a:spcAft>
                <a:spcPts val="0"/>
              </a:spcAft>
              <a:buClr>
                <a:schemeClr val="dk2"/>
              </a:buClr>
              <a:buSzPts val="1700"/>
              <a:buFont typeface="Trebuchet MS"/>
              <a:buChar char="»"/>
              <a:defRPr sz="2040" b="0" i="0" u="none" strike="noStrike" cap="none">
                <a:solidFill>
                  <a:schemeClr val="dk2"/>
                </a:solidFill>
                <a:latin typeface="Trebuchet MS"/>
                <a:ea typeface="Trebuchet MS"/>
                <a:cs typeface="Trebuchet MS"/>
                <a:sym typeface="Trebuchet MS"/>
              </a:defRPr>
            </a:lvl8pPr>
            <a:lvl9pPr marL="4114800" marR="0" lvl="8" indent="-336550" algn="l">
              <a:lnSpc>
                <a:spcPct val="100000"/>
              </a:lnSpc>
              <a:spcBef>
                <a:spcPts val="360"/>
              </a:spcBef>
              <a:spcAft>
                <a:spcPts val="0"/>
              </a:spcAft>
              <a:buClr>
                <a:schemeClr val="dk2"/>
              </a:buClr>
              <a:buSzPts val="1700"/>
              <a:buFont typeface="Trebuchet MS"/>
              <a:buChar char="»"/>
              <a:defRPr sz="2040" b="0" i="0" u="none" strike="noStrike" cap="none">
                <a:solidFill>
                  <a:schemeClr val="dk2"/>
                </a:solidFill>
                <a:latin typeface="Trebuchet MS"/>
                <a:ea typeface="Trebuchet MS"/>
                <a:cs typeface="Trebuchet MS"/>
                <a:sym typeface="Trebuchet MS"/>
              </a:defRPr>
            </a:lvl9pPr>
          </a:lstStyle>
          <a:p>
            <a:endParaRPr/>
          </a:p>
        </p:txBody>
      </p:sp>
      <p:sp>
        <p:nvSpPr>
          <p:cNvPr id="1496" name="Google Shape;1496;ge5f8a1850c_2_23"/>
          <p:cNvSpPr txBox="1">
            <a:spLocks noGrp="1"/>
          </p:cNvSpPr>
          <p:nvPr>
            <p:ph type="body" idx="2"/>
          </p:nvPr>
        </p:nvSpPr>
        <p:spPr>
          <a:xfrm>
            <a:off x="498348" y="1259533"/>
            <a:ext cx="9976320" cy="525600"/>
          </a:xfrm>
          <a:prstGeom prst="rect">
            <a:avLst/>
          </a:prstGeom>
          <a:noFill/>
          <a:ln>
            <a:noFill/>
          </a:ln>
        </p:spPr>
        <p:txBody>
          <a:bodyPr spcFirstLastPara="1" wrap="square" lIns="76200" tIns="38075" rIns="76200" bIns="38075" anchor="t" anchorCtr="0">
            <a:noAutofit/>
          </a:bodyPr>
          <a:lstStyle>
            <a:lvl1pPr marL="457200" marR="0" lvl="0" indent="-228600" algn="ctr">
              <a:lnSpc>
                <a:spcPct val="90000"/>
              </a:lnSpc>
              <a:spcBef>
                <a:spcPts val="960"/>
              </a:spcBef>
              <a:spcAft>
                <a:spcPts val="0"/>
              </a:spcAft>
              <a:buClr>
                <a:schemeClr val="dk1"/>
              </a:buClr>
              <a:buSzPts val="2000"/>
              <a:buFont typeface="Trebuchet MS"/>
              <a:buNone/>
              <a:defRPr sz="2400" b="0" i="0" u="none" strike="noStrike" cap="none">
                <a:solidFill>
                  <a:schemeClr val="lt2"/>
                </a:solidFill>
                <a:latin typeface="Trebuchet MS"/>
                <a:ea typeface="Trebuchet MS"/>
                <a:cs typeface="Trebuchet MS"/>
                <a:sym typeface="Trebuchet MS"/>
              </a:defRPr>
            </a:lvl1pPr>
            <a:lvl2pPr marL="914400" marR="0" lvl="1" indent="-228600" algn="ctr">
              <a:lnSpc>
                <a:spcPct val="90000"/>
              </a:lnSpc>
              <a:spcBef>
                <a:spcPts val="960"/>
              </a:spcBef>
              <a:spcAft>
                <a:spcPts val="0"/>
              </a:spcAft>
              <a:buClr>
                <a:schemeClr val="dk1"/>
              </a:buClr>
              <a:buSzPts val="2300"/>
              <a:buFont typeface="Trebuchet MS"/>
              <a:buNone/>
              <a:defRPr sz="2760" b="0" i="0" u="none" strike="noStrike" cap="none">
                <a:solidFill>
                  <a:schemeClr val="lt2"/>
                </a:solidFill>
                <a:latin typeface="Trebuchet MS"/>
                <a:ea typeface="Trebuchet MS"/>
                <a:cs typeface="Trebuchet MS"/>
                <a:sym typeface="Trebuchet MS"/>
              </a:defRPr>
            </a:lvl2pPr>
            <a:lvl3pPr marL="1371600" marR="0" lvl="2" indent="-228600" algn="ctr">
              <a:lnSpc>
                <a:spcPct val="90000"/>
              </a:lnSpc>
              <a:spcBef>
                <a:spcPts val="960"/>
              </a:spcBef>
              <a:spcAft>
                <a:spcPts val="0"/>
              </a:spcAft>
              <a:buClr>
                <a:schemeClr val="dk1"/>
              </a:buClr>
              <a:buSzPts val="2300"/>
              <a:buFont typeface="Trebuchet MS"/>
              <a:buNone/>
              <a:defRPr sz="2760" b="0" i="0" u="none" strike="noStrike" cap="none">
                <a:solidFill>
                  <a:schemeClr val="lt2"/>
                </a:solidFill>
                <a:latin typeface="Trebuchet MS"/>
                <a:ea typeface="Trebuchet MS"/>
                <a:cs typeface="Trebuchet MS"/>
                <a:sym typeface="Trebuchet MS"/>
              </a:defRPr>
            </a:lvl3pPr>
            <a:lvl4pPr marL="1828800" marR="0" lvl="3" indent="-228600" algn="ctr">
              <a:lnSpc>
                <a:spcPct val="100000"/>
              </a:lnSpc>
              <a:spcBef>
                <a:spcPts val="960"/>
              </a:spcBef>
              <a:spcAft>
                <a:spcPts val="0"/>
              </a:spcAft>
              <a:buClr>
                <a:schemeClr val="lt2"/>
              </a:buClr>
              <a:buSzPts val="2300"/>
              <a:buFont typeface="Trebuchet MS"/>
              <a:buNone/>
              <a:defRPr sz="2760" b="0" i="0" u="none" strike="noStrike" cap="none">
                <a:solidFill>
                  <a:schemeClr val="lt2"/>
                </a:solidFill>
                <a:latin typeface="Trebuchet MS"/>
                <a:ea typeface="Trebuchet MS"/>
                <a:cs typeface="Trebuchet MS"/>
                <a:sym typeface="Trebuchet MS"/>
              </a:defRPr>
            </a:lvl4pPr>
            <a:lvl5pPr marL="2286000" marR="0" lvl="4" indent="-228600" algn="ctr">
              <a:lnSpc>
                <a:spcPct val="100000"/>
              </a:lnSpc>
              <a:spcBef>
                <a:spcPts val="600"/>
              </a:spcBef>
              <a:spcAft>
                <a:spcPts val="0"/>
              </a:spcAft>
              <a:buClr>
                <a:schemeClr val="lt2"/>
              </a:buClr>
              <a:buSzPts val="2300"/>
              <a:buFont typeface="Trebuchet MS"/>
              <a:buNone/>
              <a:defRPr sz="2760" b="0" i="0" u="none" strike="noStrike" cap="none">
                <a:solidFill>
                  <a:schemeClr val="lt2"/>
                </a:solidFill>
                <a:latin typeface="Trebuchet MS"/>
                <a:ea typeface="Trebuchet MS"/>
                <a:cs typeface="Trebuchet MS"/>
                <a:sym typeface="Trebuchet MS"/>
              </a:defRPr>
            </a:lvl5pPr>
            <a:lvl6pPr marL="2743200" marR="0" lvl="5" indent="-336550" algn="l">
              <a:lnSpc>
                <a:spcPct val="100000"/>
              </a:lnSpc>
              <a:spcBef>
                <a:spcPts val="360"/>
              </a:spcBef>
              <a:spcAft>
                <a:spcPts val="0"/>
              </a:spcAft>
              <a:buClr>
                <a:schemeClr val="dk2"/>
              </a:buClr>
              <a:buSzPts val="1700"/>
              <a:buFont typeface="Trebuchet MS"/>
              <a:buChar char="»"/>
              <a:defRPr sz="2040" b="0" i="0" u="none" strike="noStrike" cap="none">
                <a:solidFill>
                  <a:schemeClr val="dk2"/>
                </a:solidFill>
                <a:latin typeface="Trebuchet MS"/>
                <a:ea typeface="Trebuchet MS"/>
                <a:cs typeface="Trebuchet MS"/>
                <a:sym typeface="Trebuchet MS"/>
              </a:defRPr>
            </a:lvl6pPr>
            <a:lvl7pPr marL="3200400" marR="0" lvl="6" indent="-336550" algn="l">
              <a:lnSpc>
                <a:spcPct val="100000"/>
              </a:lnSpc>
              <a:spcBef>
                <a:spcPts val="360"/>
              </a:spcBef>
              <a:spcAft>
                <a:spcPts val="0"/>
              </a:spcAft>
              <a:buClr>
                <a:schemeClr val="dk2"/>
              </a:buClr>
              <a:buSzPts val="1700"/>
              <a:buFont typeface="Trebuchet MS"/>
              <a:buChar char="»"/>
              <a:defRPr sz="2040" b="0" i="0" u="none" strike="noStrike" cap="none">
                <a:solidFill>
                  <a:schemeClr val="dk2"/>
                </a:solidFill>
                <a:latin typeface="Trebuchet MS"/>
                <a:ea typeface="Trebuchet MS"/>
                <a:cs typeface="Trebuchet MS"/>
                <a:sym typeface="Trebuchet MS"/>
              </a:defRPr>
            </a:lvl7pPr>
            <a:lvl8pPr marL="3657600" marR="0" lvl="7" indent="-336550" algn="l">
              <a:lnSpc>
                <a:spcPct val="100000"/>
              </a:lnSpc>
              <a:spcBef>
                <a:spcPts val="360"/>
              </a:spcBef>
              <a:spcAft>
                <a:spcPts val="0"/>
              </a:spcAft>
              <a:buClr>
                <a:schemeClr val="dk2"/>
              </a:buClr>
              <a:buSzPts val="1700"/>
              <a:buFont typeface="Trebuchet MS"/>
              <a:buChar char="»"/>
              <a:defRPr sz="2040" b="0" i="0" u="none" strike="noStrike" cap="none">
                <a:solidFill>
                  <a:schemeClr val="dk2"/>
                </a:solidFill>
                <a:latin typeface="Trebuchet MS"/>
                <a:ea typeface="Trebuchet MS"/>
                <a:cs typeface="Trebuchet MS"/>
                <a:sym typeface="Trebuchet MS"/>
              </a:defRPr>
            </a:lvl8pPr>
            <a:lvl9pPr marL="4114800" marR="0" lvl="8" indent="-336550" algn="l">
              <a:lnSpc>
                <a:spcPct val="100000"/>
              </a:lnSpc>
              <a:spcBef>
                <a:spcPts val="360"/>
              </a:spcBef>
              <a:spcAft>
                <a:spcPts val="0"/>
              </a:spcAft>
              <a:buClr>
                <a:schemeClr val="dk2"/>
              </a:buClr>
              <a:buSzPts val="1700"/>
              <a:buFont typeface="Trebuchet MS"/>
              <a:buChar char="»"/>
              <a:defRPr sz="2040" b="0" i="0" u="none" strike="noStrike" cap="none">
                <a:solidFill>
                  <a:schemeClr val="dk2"/>
                </a:solidFill>
                <a:latin typeface="Trebuchet MS"/>
                <a:ea typeface="Trebuchet MS"/>
                <a:cs typeface="Trebuchet MS"/>
                <a:sym typeface="Trebuchet MS"/>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497"/>
        <p:cNvGrpSpPr/>
        <p:nvPr/>
      </p:nvGrpSpPr>
      <p:grpSpPr>
        <a:xfrm>
          <a:off x="0" y="0"/>
          <a:ext cx="0" cy="0"/>
          <a:chOff x="0" y="0"/>
          <a:chExt cx="0" cy="0"/>
        </a:xfrm>
      </p:grpSpPr>
      <p:sp>
        <p:nvSpPr>
          <p:cNvPr id="1498" name="Google Shape;1498;ge5f8a1850c_2_27"/>
          <p:cNvSpPr txBox="1">
            <a:spLocks noGrp="1"/>
          </p:cNvSpPr>
          <p:nvPr>
            <p:ph type="title"/>
          </p:nvPr>
        </p:nvSpPr>
        <p:spPr>
          <a:xfrm>
            <a:off x="374040" y="534030"/>
            <a:ext cx="10224720" cy="687240"/>
          </a:xfrm>
          <a:prstGeom prst="rect">
            <a:avLst/>
          </a:prstGeom>
          <a:noFill/>
          <a:ln>
            <a:noFill/>
          </a:ln>
        </p:spPr>
        <p:txBody>
          <a:bodyPr spcFirstLastPara="1" wrap="square" lIns="91425" tIns="91425" rIns="91425" bIns="91425" anchor="t" anchorCtr="0">
            <a:noAutofit/>
          </a:bodyPr>
          <a:lstStyle>
            <a:lvl1pPr lvl="0" algn="ctr">
              <a:lnSpc>
                <a:spcPct val="90000"/>
              </a:lnSpc>
              <a:spcBef>
                <a:spcPts val="0"/>
              </a:spcBef>
              <a:spcAft>
                <a:spcPts val="0"/>
              </a:spcAft>
              <a:buClr>
                <a:schemeClr val="dk2"/>
              </a:buClr>
              <a:buSzPts val="2800"/>
              <a:buFont typeface="Trebuchet MS"/>
              <a:buNone/>
              <a:defRPr/>
            </a:lvl1pPr>
            <a:lvl2pPr lvl="1" algn="l">
              <a:spcBef>
                <a:spcPts val="0"/>
              </a:spcBef>
              <a:spcAft>
                <a:spcPts val="0"/>
              </a:spcAft>
              <a:buClr>
                <a:srgbClr val="73B900"/>
              </a:buClr>
              <a:buSzPts val="2800"/>
              <a:buFont typeface="Arial"/>
              <a:buNone/>
              <a:defRPr/>
            </a:lvl2pPr>
            <a:lvl3pPr lvl="2" algn="l">
              <a:spcBef>
                <a:spcPts val="0"/>
              </a:spcBef>
              <a:spcAft>
                <a:spcPts val="0"/>
              </a:spcAft>
              <a:buClr>
                <a:srgbClr val="73B900"/>
              </a:buClr>
              <a:buSzPts val="2800"/>
              <a:buFont typeface="Arial"/>
              <a:buNone/>
              <a:defRPr/>
            </a:lvl3pPr>
            <a:lvl4pPr lvl="3" algn="l">
              <a:spcBef>
                <a:spcPts val="0"/>
              </a:spcBef>
              <a:spcAft>
                <a:spcPts val="0"/>
              </a:spcAft>
              <a:buClr>
                <a:srgbClr val="73B900"/>
              </a:buClr>
              <a:buSzPts val="2800"/>
              <a:buFont typeface="Arial"/>
              <a:buNone/>
              <a:defRPr/>
            </a:lvl4pPr>
            <a:lvl5pPr lvl="4" algn="l">
              <a:spcBef>
                <a:spcPts val="0"/>
              </a:spcBef>
              <a:spcAft>
                <a:spcPts val="0"/>
              </a:spcAft>
              <a:buClr>
                <a:srgbClr val="73B900"/>
              </a:buClr>
              <a:buSzPts val="2800"/>
              <a:buFont typeface="Arial"/>
              <a:buNone/>
              <a:defRPr/>
            </a:lvl5pPr>
            <a:lvl6pPr lvl="5" algn="l">
              <a:spcBef>
                <a:spcPts val="0"/>
              </a:spcBef>
              <a:spcAft>
                <a:spcPts val="0"/>
              </a:spcAft>
              <a:buClr>
                <a:srgbClr val="73B900"/>
              </a:buClr>
              <a:buSzPts val="2800"/>
              <a:buFont typeface="Arial"/>
              <a:buNone/>
              <a:defRPr/>
            </a:lvl6pPr>
            <a:lvl7pPr lvl="6" algn="l">
              <a:spcBef>
                <a:spcPts val="0"/>
              </a:spcBef>
              <a:spcAft>
                <a:spcPts val="0"/>
              </a:spcAft>
              <a:buClr>
                <a:srgbClr val="73B900"/>
              </a:buClr>
              <a:buSzPts val="2800"/>
              <a:buFont typeface="Arial"/>
              <a:buNone/>
              <a:defRPr/>
            </a:lvl7pPr>
            <a:lvl8pPr lvl="7" algn="l">
              <a:spcBef>
                <a:spcPts val="0"/>
              </a:spcBef>
              <a:spcAft>
                <a:spcPts val="0"/>
              </a:spcAft>
              <a:buClr>
                <a:srgbClr val="73B900"/>
              </a:buClr>
              <a:buSzPts val="2800"/>
              <a:buFont typeface="Arial"/>
              <a:buNone/>
              <a:defRPr/>
            </a:lvl8pPr>
            <a:lvl9pPr lvl="8" algn="l">
              <a:spcBef>
                <a:spcPts val="0"/>
              </a:spcBef>
              <a:spcAft>
                <a:spcPts val="0"/>
              </a:spcAft>
              <a:buClr>
                <a:srgbClr val="73B900"/>
              </a:buClr>
              <a:buSzPts val="2800"/>
              <a:buFont typeface="Arial"/>
              <a:buNone/>
              <a:defRPr/>
            </a:lvl9pPr>
          </a:lstStyle>
          <a:p>
            <a:endParaRPr/>
          </a:p>
        </p:txBody>
      </p:sp>
      <p:sp>
        <p:nvSpPr>
          <p:cNvPr id="1499" name="Google Shape;1499;ge5f8a1850c_2_27"/>
          <p:cNvSpPr txBox="1">
            <a:spLocks noGrp="1"/>
          </p:cNvSpPr>
          <p:nvPr>
            <p:ph type="body" idx="1"/>
          </p:nvPr>
        </p:nvSpPr>
        <p:spPr>
          <a:xfrm>
            <a:off x="374040" y="1382970"/>
            <a:ext cx="10224720" cy="4099680"/>
          </a:xfrm>
          <a:prstGeom prst="rect">
            <a:avLst/>
          </a:prstGeom>
          <a:noFill/>
          <a:ln>
            <a:noFill/>
          </a:ln>
        </p:spPr>
        <p:txBody>
          <a:bodyPr spcFirstLastPara="1" wrap="square" lIns="91425" tIns="91425" rIns="91425" bIns="91425" anchor="t" anchorCtr="0">
            <a:noAutofit/>
          </a:bodyPr>
          <a:lstStyle>
            <a:lvl1pPr marL="457200" lvl="0" indent="-342900" algn="l">
              <a:lnSpc>
                <a:spcPct val="90000"/>
              </a:lnSpc>
              <a:spcBef>
                <a:spcPts val="0"/>
              </a:spcBef>
              <a:spcAft>
                <a:spcPts val="0"/>
              </a:spcAft>
              <a:buSzPts val="1800"/>
              <a:buFont typeface="Trebuchet MS"/>
              <a:buChar char="●"/>
              <a:defRPr/>
            </a:lvl1pPr>
            <a:lvl2pPr marL="914400" lvl="1" indent="-317500" algn="l">
              <a:lnSpc>
                <a:spcPct val="90000"/>
              </a:lnSpc>
              <a:spcBef>
                <a:spcPts val="1920"/>
              </a:spcBef>
              <a:spcAft>
                <a:spcPts val="0"/>
              </a:spcAft>
              <a:buSzPts val="1400"/>
              <a:buFont typeface="Trebuchet MS"/>
              <a:buChar char="○"/>
              <a:defRPr/>
            </a:lvl2pPr>
            <a:lvl3pPr marL="1371600" lvl="2" indent="-317500" algn="l">
              <a:lnSpc>
                <a:spcPct val="90000"/>
              </a:lnSpc>
              <a:spcBef>
                <a:spcPts val="1920"/>
              </a:spcBef>
              <a:spcAft>
                <a:spcPts val="0"/>
              </a:spcAft>
              <a:buSzPts val="1400"/>
              <a:buFont typeface="Trebuchet MS"/>
              <a:buChar char="■"/>
              <a:defRPr/>
            </a:lvl3pPr>
            <a:lvl4pPr marL="1828800" lvl="3" indent="-317500" algn="l">
              <a:spcBef>
                <a:spcPts val="1920"/>
              </a:spcBef>
              <a:spcAft>
                <a:spcPts val="0"/>
              </a:spcAft>
              <a:buClr>
                <a:schemeClr val="dk2"/>
              </a:buClr>
              <a:buSzPts val="1400"/>
              <a:buFont typeface="Trebuchet MS"/>
              <a:buChar char="●"/>
              <a:defRPr/>
            </a:lvl4pPr>
            <a:lvl5pPr marL="2286000" lvl="4" indent="-317500" algn="l">
              <a:spcBef>
                <a:spcPts val="1920"/>
              </a:spcBef>
              <a:spcAft>
                <a:spcPts val="0"/>
              </a:spcAft>
              <a:buClr>
                <a:schemeClr val="dk2"/>
              </a:buClr>
              <a:buSzPts val="1400"/>
              <a:buFont typeface="Trebuchet MS"/>
              <a:buChar char="○"/>
              <a:defRPr/>
            </a:lvl5pPr>
            <a:lvl6pPr marL="2743200" lvl="5" indent="-317500" algn="l">
              <a:spcBef>
                <a:spcPts val="1920"/>
              </a:spcBef>
              <a:spcAft>
                <a:spcPts val="0"/>
              </a:spcAft>
              <a:buClr>
                <a:schemeClr val="dk2"/>
              </a:buClr>
              <a:buSzPts val="1400"/>
              <a:buFont typeface="Trebuchet MS"/>
              <a:buChar char="■"/>
              <a:defRPr/>
            </a:lvl6pPr>
            <a:lvl7pPr marL="3200400" lvl="6" indent="-317500" algn="l">
              <a:spcBef>
                <a:spcPts val="1920"/>
              </a:spcBef>
              <a:spcAft>
                <a:spcPts val="0"/>
              </a:spcAft>
              <a:buClr>
                <a:schemeClr val="dk2"/>
              </a:buClr>
              <a:buSzPts val="1400"/>
              <a:buFont typeface="Trebuchet MS"/>
              <a:buChar char="●"/>
              <a:defRPr/>
            </a:lvl7pPr>
            <a:lvl8pPr marL="3657600" lvl="7" indent="-317500" algn="l">
              <a:spcBef>
                <a:spcPts val="1920"/>
              </a:spcBef>
              <a:spcAft>
                <a:spcPts val="0"/>
              </a:spcAft>
              <a:buClr>
                <a:schemeClr val="dk2"/>
              </a:buClr>
              <a:buSzPts val="1400"/>
              <a:buFont typeface="Trebuchet MS"/>
              <a:buChar char="○"/>
              <a:defRPr/>
            </a:lvl8pPr>
            <a:lvl9pPr marL="4114800" lvl="8" indent="-317500" algn="l">
              <a:spcBef>
                <a:spcPts val="1920"/>
              </a:spcBef>
              <a:spcAft>
                <a:spcPts val="1920"/>
              </a:spcAft>
              <a:buClr>
                <a:schemeClr val="dk2"/>
              </a:buClr>
              <a:buSzPts val="1400"/>
              <a:buFont typeface="Trebuchet MS"/>
              <a:buChar char="■"/>
              <a:defRPr/>
            </a:lvl9pPr>
          </a:lstStyle>
          <a:p>
            <a:endParaRPr/>
          </a:p>
        </p:txBody>
      </p:sp>
      <p:sp>
        <p:nvSpPr>
          <p:cNvPr id="1500" name="Google Shape;1500;ge5f8a1850c_2_27"/>
          <p:cNvSpPr txBox="1">
            <a:spLocks noGrp="1"/>
          </p:cNvSpPr>
          <p:nvPr>
            <p:ph type="sldNum" idx="12"/>
          </p:nvPr>
        </p:nvSpPr>
        <p:spPr>
          <a:xfrm>
            <a:off x="10166950" y="5595860"/>
            <a:ext cx="658440" cy="472320"/>
          </a:xfrm>
          <a:prstGeom prst="rect">
            <a:avLst/>
          </a:prstGeom>
          <a:noFill/>
          <a:ln>
            <a:noFill/>
          </a:ln>
        </p:spPr>
        <p:txBody>
          <a:bodyPr spcFirstLastPara="1" wrap="square" lIns="91425" tIns="91425" rIns="91425" bIns="91425" anchor="ctr" anchorCtr="0">
            <a:noAutofit/>
          </a:bodyPr>
          <a:lstStyle>
            <a:lvl1pPr marL="0" marR="0" lvl="0" indent="0" algn="r" rtl="0">
              <a:spcBef>
                <a:spcPts val="0"/>
              </a:spcBef>
              <a:spcAft>
                <a:spcPts val="0"/>
              </a:spcAft>
              <a:buClr>
                <a:schemeClr val="lt1"/>
              </a:buClr>
              <a:buSzPts val="1500"/>
              <a:buFont typeface="Arial"/>
              <a:buNone/>
              <a:defRPr sz="1800">
                <a:solidFill>
                  <a:schemeClr val="lt1"/>
                </a:solidFill>
                <a:latin typeface="Arial"/>
                <a:ea typeface="Arial"/>
                <a:cs typeface="Arial"/>
                <a:sym typeface="Arial"/>
              </a:defRPr>
            </a:lvl1pPr>
            <a:lvl2pPr marL="0" marR="0" lvl="1" indent="0" algn="r" rtl="0">
              <a:spcBef>
                <a:spcPts val="0"/>
              </a:spcBef>
              <a:spcAft>
                <a:spcPts val="0"/>
              </a:spcAft>
              <a:buClr>
                <a:schemeClr val="lt1"/>
              </a:buClr>
              <a:buSzPts val="1500"/>
              <a:buFont typeface="Arial"/>
              <a:buNone/>
              <a:defRPr sz="1800">
                <a:solidFill>
                  <a:schemeClr val="lt1"/>
                </a:solidFill>
                <a:latin typeface="Arial"/>
                <a:ea typeface="Arial"/>
                <a:cs typeface="Arial"/>
                <a:sym typeface="Arial"/>
              </a:defRPr>
            </a:lvl2pPr>
            <a:lvl3pPr marL="0" marR="0" lvl="2" indent="0" algn="r" rtl="0">
              <a:spcBef>
                <a:spcPts val="0"/>
              </a:spcBef>
              <a:spcAft>
                <a:spcPts val="0"/>
              </a:spcAft>
              <a:buClr>
                <a:schemeClr val="lt1"/>
              </a:buClr>
              <a:buSzPts val="1500"/>
              <a:buFont typeface="Arial"/>
              <a:buNone/>
              <a:defRPr sz="1800">
                <a:solidFill>
                  <a:schemeClr val="lt1"/>
                </a:solidFill>
                <a:latin typeface="Arial"/>
                <a:ea typeface="Arial"/>
                <a:cs typeface="Arial"/>
                <a:sym typeface="Arial"/>
              </a:defRPr>
            </a:lvl3pPr>
            <a:lvl4pPr marL="0" marR="0" lvl="3" indent="0" algn="r" rtl="0">
              <a:spcBef>
                <a:spcPts val="0"/>
              </a:spcBef>
              <a:spcAft>
                <a:spcPts val="0"/>
              </a:spcAft>
              <a:buClr>
                <a:schemeClr val="lt1"/>
              </a:buClr>
              <a:buSzPts val="1500"/>
              <a:buFont typeface="Arial"/>
              <a:buNone/>
              <a:defRPr sz="1800">
                <a:solidFill>
                  <a:schemeClr val="lt1"/>
                </a:solidFill>
                <a:latin typeface="Arial"/>
                <a:ea typeface="Arial"/>
                <a:cs typeface="Arial"/>
                <a:sym typeface="Arial"/>
              </a:defRPr>
            </a:lvl4pPr>
            <a:lvl5pPr marL="0" marR="0" lvl="4" indent="0" algn="r" rtl="0">
              <a:spcBef>
                <a:spcPts val="0"/>
              </a:spcBef>
              <a:spcAft>
                <a:spcPts val="0"/>
              </a:spcAft>
              <a:buClr>
                <a:schemeClr val="lt1"/>
              </a:buClr>
              <a:buSzPts val="1500"/>
              <a:buFont typeface="Arial"/>
              <a:buNone/>
              <a:defRPr sz="1800">
                <a:solidFill>
                  <a:schemeClr val="lt1"/>
                </a:solidFill>
                <a:latin typeface="Arial"/>
                <a:ea typeface="Arial"/>
                <a:cs typeface="Arial"/>
                <a:sym typeface="Arial"/>
              </a:defRPr>
            </a:lvl5pPr>
            <a:lvl6pPr marL="0" marR="0" lvl="5" indent="0" algn="r" rtl="0">
              <a:spcBef>
                <a:spcPts val="0"/>
              </a:spcBef>
              <a:spcAft>
                <a:spcPts val="0"/>
              </a:spcAft>
              <a:buClr>
                <a:schemeClr val="lt1"/>
              </a:buClr>
              <a:buSzPts val="1500"/>
              <a:buFont typeface="Arial"/>
              <a:buNone/>
              <a:defRPr sz="1800">
                <a:solidFill>
                  <a:schemeClr val="lt1"/>
                </a:solidFill>
                <a:latin typeface="Arial"/>
                <a:ea typeface="Arial"/>
                <a:cs typeface="Arial"/>
                <a:sym typeface="Arial"/>
              </a:defRPr>
            </a:lvl6pPr>
            <a:lvl7pPr marL="0" marR="0" lvl="6" indent="0" algn="r" rtl="0">
              <a:spcBef>
                <a:spcPts val="0"/>
              </a:spcBef>
              <a:spcAft>
                <a:spcPts val="0"/>
              </a:spcAft>
              <a:buClr>
                <a:schemeClr val="lt1"/>
              </a:buClr>
              <a:buSzPts val="1500"/>
              <a:buFont typeface="Arial"/>
              <a:buNone/>
              <a:defRPr sz="1800">
                <a:solidFill>
                  <a:schemeClr val="lt1"/>
                </a:solidFill>
                <a:latin typeface="Arial"/>
                <a:ea typeface="Arial"/>
                <a:cs typeface="Arial"/>
                <a:sym typeface="Arial"/>
              </a:defRPr>
            </a:lvl7pPr>
            <a:lvl8pPr marL="0" marR="0" lvl="7" indent="0" algn="r" rtl="0">
              <a:spcBef>
                <a:spcPts val="0"/>
              </a:spcBef>
              <a:spcAft>
                <a:spcPts val="0"/>
              </a:spcAft>
              <a:buClr>
                <a:schemeClr val="lt1"/>
              </a:buClr>
              <a:buSzPts val="1500"/>
              <a:buFont typeface="Arial"/>
              <a:buNone/>
              <a:defRPr sz="1800">
                <a:solidFill>
                  <a:schemeClr val="lt1"/>
                </a:solidFill>
                <a:latin typeface="Arial"/>
                <a:ea typeface="Arial"/>
                <a:cs typeface="Arial"/>
                <a:sym typeface="Arial"/>
              </a:defRPr>
            </a:lvl8pPr>
            <a:lvl9pPr marL="0" marR="0" lvl="8" indent="0" algn="r" rtl="0">
              <a:spcBef>
                <a:spcPts val="0"/>
              </a:spcBef>
              <a:spcAft>
                <a:spcPts val="0"/>
              </a:spcAft>
              <a:buClr>
                <a:schemeClr val="lt1"/>
              </a:buClr>
              <a:buSzPts val="1500"/>
              <a:buFont typeface="Arial"/>
              <a:buNone/>
              <a:defRPr sz="1800">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Title, Subtitle, and Content">
  <p:cSld name="Title, Subtitle, and Content">
    <p:spTree>
      <p:nvGrpSpPr>
        <p:cNvPr id="1" name="Shape 1501"/>
        <p:cNvGrpSpPr/>
        <p:nvPr/>
      </p:nvGrpSpPr>
      <p:grpSpPr>
        <a:xfrm>
          <a:off x="0" y="0"/>
          <a:ext cx="0" cy="0"/>
          <a:chOff x="0" y="0"/>
          <a:chExt cx="0" cy="0"/>
        </a:xfrm>
      </p:grpSpPr>
      <p:sp>
        <p:nvSpPr>
          <p:cNvPr id="1502" name="Google Shape;1502;ge5f8a1850c_2_31"/>
          <p:cNvSpPr txBox="1">
            <a:spLocks noGrp="1"/>
          </p:cNvSpPr>
          <p:nvPr>
            <p:ph type="title"/>
          </p:nvPr>
        </p:nvSpPr>
        <p:spPr>
          <a:xfrm>
            <a:off x="498348" y="521209"/>
            <a:ext cx="9976104" cy="590931"/>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SzPts val="1400"/>
              <a:buNone/>
              <a:defRPr sz="2880">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03" name="Google Shape;1503;ge5f8a1850c_2_31"/>
          <p:cNvSpPr txBox="1">
            <a:spLocks noGrp="1"/>
          </p:cNvSpPr>
          <p:nvPr>
            <p:ph type="body" idx="1"/>
          </p:nvPr>
        </p:nvSpPr>
        <p:spPr>
          <a:xfrm>
            <a:off x="516750" y="2103035"/>
            <a:ext cx="9948672" cy="3718925"/>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900"/>
              </a:spcBef>
              <a:spcAft>
                <a:spcPts val="0"/>
              </a:spcAft>
              <a:buClr>
                <a:schemeClr val="dk1"/>
              </a:buClr>
              <a:buSzPts val="1440"/>
              <a:buFont typeface="Trebuchet MS"/>
              <a:buNone/>
              <a:defRPr sz="1440">
                <a:solidFill>
                  <a:schemeClr val="accent4"/>
                </a:solidFill>
              </a:defRPr>
            </a:lvl1pPr>
            <a:lvl2pPr marL="914400" lvl="1" indent="-228600" algn="l">
              <a:lnSpc>
                <a:spcPct val="90000"/>
              </a:lnSpc>
              <a:spcBef>
                <a:spcPts val="900"/>
              </a:spcBef>
              <a:spcAft>
                <a:spcPts val="0"/>
              </a:spcAft>
              <a:buClr>
                <a:schemeClr val="dk1"/>
              </a:buClr>
              <a:buSzPts val="1200"/>
              <a:buFont typeface="Trebuchet MS"/>
              <a:buNone/>
              <a:defRPr sz="1200">
                <a:solidFill>
                  <a:schemeClr val="accent4"/>
                </a:solidFill>
              </a:defRPr>
            </a:lvl2pPr>
            <a:lvl3pPr marL="1371600" lvl="2" indent="-228600" algn="l">
              <a:lnSpc>
                <a:spcPct val="90000"/>
              </a:lnSpc>
              <a:spcBef>
                <a:spcPts val="900"/>
              </a:spcBef>
              <a:spcAft>
                <a:spcPts val="0"/>
              </a:spcAft>
              <a:buClr>
                <a:schemeClr val="dk1"/>
              </a:buClr>
              <a:buSzPts val="1100"/>
              <a:buFont typeface="Trebuchet MS"/>
              <a:buNone/>
              <a:defRPr sz="1100">
                <a:solidFill>
                  <a:schemeClr val="accent4"/>
                </a:solidFill>
              </a:defRPr>
            </a:lvl3pPr>
            <a:lvl4pPr marL="1828800" lvl="3" indent="-342900" algn="l">
              <a:spcBef>
                <a:spcPts val="900"/>
              </a:spcBef>
              <a:spcAft>
                <a:spcPts val="0"/>
              </a:spcAft>
              <a:buClr>
                <a:schemeClr val="dk1"/>
              </a:buClr>
              <a:buSzPts val="1800"/>
              <a:buFont typeface="Noto Sans Symbols"/>
              <a:buChar char="▪"/>
              <a:defRPr sz="1800">
                <a:solidFill>
                  <a:schemeClr val="lt1"/>
                </a:solidFill>
              </a:defRPr>
            </a:lvl4pPr>
            <a:lvl5pPr marL="2286000" lvl="4" indent="-355600" algn="l">
              <a:spcBef>
                <a:spcPts val="400"/>
              </a:spcBef>
              <a:spcAft>
                <a:spcPts val="0"/>
              </a:spcAft>
              <a:buClr>
                <a:schemeClr val="dk1"/>
              </a:buClr>
              <a:buSzPts val="2000"/>
              <a:buFont typeface="Noto Sans Symbols"/>
              <a:buChar char="▪"/>
              <a:defRPr>
                <a:solidFill>
                  <a:schemeClr val="lt1"/>
                </a:solidFill>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
        <p:nvSpPr>
          <p:cNvPr id="1504" name="Google Shape;1504;ge5f8a1850c_2_31"/>
          <p:cNvSpPr txBox="1">
            <a:spLocks noGrp="1"/>
          </p:cNvSpPr>
          <p:nvPr>
            <p:ph type="body" idx="2"/>
          </p:nvPr>
        </p:nvSpPr>
        <p:spPr>
          <a:xfrm>
            <a:off x="498348" y="1088137"/>
            <a:ext cx="9976104" cy="525463"/>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900"/>
              </a:spcBef>
              <a:spcAft>
                <a:spcPts val="0"/>
              </a:spcAft>
              <a:buSzPts val="1800"/>
              <a:buFont typeface="Trebuchet MS"/>
              <a:buNone/>
              <a:defRPr sz="1800" b="0">
                <a:solidFill>
                  <a:schemeClr val="lt2"/>
                </a:solidFill>
                <a:latin typeface="Trebuchet MS"/>
                <a:ea typeface="Trebuchet MS"/>
                <a:cs typeface="Trebuchet MS"/>
                <a:sym typeface="Trebuchet MS"/>
              </a:defRPr>
            </a:lvl1pPr>
            <a:lvl2pPr marL="914400" lvl="1"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2pPr>
            <a:lvl3pPr marL="1371600" lvl="2"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3pPr>
            <a:lvl4pPr marL="1828800" lvl="3" indent="-228600" algn="ctr">
              <a:spcBef>
                <a:spcPts val="90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4pPr>
            <a:lvl5pPr marL="2286000" lvl="4" indent="-228600" algn="ctr">
              <a:spcBef>
                <a:spcPts val="56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showMasterSp="0" matchingName="Title Slide">
  <p:cSld name="Title Slide">
    <p:bg>
      <p:bgPr>
        <a:solidFill>
          <a:schemeClr val="lt1"/>
        </a:solidFill>
        <a:effectLst/>
      </p:bgPr>
    </p:bg>
    <p:spTree>
      <p:nvGrpSpPr>
        <p:cNvPr id="1" name="Shape 1505"/>
        <p:cNvGrpSpPr/>
        <p:nvPr/>
      </p:nvGrpSpPr>
      <p:grpSpPr>
        <a:xfrm>
          <a:off x="0" y="0"/>
          <a:ext cx="0" cy="0"/>
          <a:chOff x="0" y="0"/>
          <a:chExt cx="0" cy="0"/>
        </a:xfrm>
      </p:grpSpPr>
      <p:pic>
        <p:nvPicPr>
          <p:cNvPr id="1506" name="Google Shape;1506;ge5f8a1850c_2_35"/>
          <p:cNvPicPr preferRelativeResize="0"/>
          <p:nvPr/>
        </p:nvPicPr>
        <p:blipFill rotWithShape="1">
          <a:blip r:embed="rId2">
            <a:alphaModFix/>
          </a:blip>
          <a:srcRect/>
          <a:stretch/>
        </p:blipFill>
        <p:spPr>
          <a:xfrm>
            <a:off x="0" y="0"/>
            <a:ext cx="10972800" cy="6172200"/>
          </a:xfrm>
          <a:prstGeom prst="rect">
            <a:avLst/>
          </a:prstGeom>
          <a:noFill/>
          <a:ln>
            <a:noFill/>
          </a:ln>
        </p:spPr>
      </p:pic>
      <p:pic>
        <p:nvPicPr>
          <p:cNvPr id="1507" name="Google Shape;1507;ge5f8a1850c_2_35" descr="A picture containing text&#10;&#10;Description automatically generated"/>
          <p:cNvPicPr preferRelativeResize="0"/>
          <p:nvPr/>
        </p:nvPicPr>
        <p:blipFill rotWithShape="1">
          <a:blip r:embed="rId3">
            <a:alphaModFix/>
          </a:blip>
          <a:srcRect/>
          <a:stretch/>
        </p:blipFill>
        <p:spPr>
          <a:xfrm>
            <a:off x="567450" y="1896465"/>
            <a:ext cx="1601595" cy="1298628"/>
          </a:xfrm>
          <a:prstGeom prst="rect">
            <a:avLst/>
          </a:prstGeom>
          <a:noFill/>
          <a:ln>
            <a:noFill/>
          </a:ln>
        </p:spPr>
      </p:pic>
      <p:sp>
        <p:nvSpPr>
          <p:cNvPr id="1508" name="Google Shape;1508;ge5f8a1850c_2_35"/>
          <p:cNvSpPr txBox="1">
            <a:spLocks noGrp="1"/>
          </p:cNvSpPr>
          <p:nvPr>
            <p:ph type="subTitle" idx="1"/>
          </p:nvPr>
        </p:nvSpPr>
        <p:spPr>
          <a:xfrm>
            <a:off x="685800" y="4974336"/>
            <a:ext cx="5815584" cy="286232"/>
          </a:xfrm>
          <a:prstGeom prst="rect">
            <a:avLst/>
          </a:prstGeom>
          <a:noFill/>
          <a:ln>
            <a:noFill/>
          </a:ln>
        </p:spPr>
        <p:txBody>
          <a:bodyPr spcFirstLastPara="1" wrap="square" lIns="91425" tIns="45700" rIns="91425" bIns="45700" anchor="t" anchorCtr="0">
            <a:noAutofit/>
          </a:bodyPr>
          <a:lstStyle>
            <a:lvl1pPr lvl="0" algn="l">
              <a:lnSpc>
                <a:spcPct val="90000"/>
              </a:lnSpc>
              <a:spcBef>
                <a:spcPts val="600"/>
              </a:spcBef>
              <a:spcAft>
                <a:spcPts val="0"/>
              </a:spcAft>
              <a:buSzPts val="1440"/>
              <a:buFont typeface="Trebuchet MS"/>
              <a:buNone/>
              <a:defRPr sz="1440" b="0">
                <a:solidFill>
                  <a:schemeClr val="lt2"/>
                </a:solidFill>
                <a:latin typeface="Trebuchet MS"/>
                <a:ea typeface="Trebuchet MS"/>
                <a:cs typeface="Trebuchet MS"/>
                <a:sym typeface="Trebuchet MS"/>
              </a:defRPr>
            </a:lvl1pPr>
            <a:lvl2pPr lvl="1" algn="l">
              <a:lnSpc>
                <a:spcPct val="90000"/>
              </a:lnSpc>
              <a:spcBef>
                <a:spcPts val="900"/>
              </a:spcBef>
              <a:spcAft>
                <a:spcPts val="0"/>
              </a:spcAft>
              <a:buSzPts val="1800"/>
              <a:buNone/>
              <a:defRPr/>
            </a:lvl2pPr>
            <a:lvl3pPr lvl="2" algn="l">
              <a:lnSpc>
                <a:spcPct val="90000"/>
              </a:lnSpc>
              <a:spcBef>
                <a:spcPts val="900"/>
              </a:spcBef>
              <a:spcAft>
                <a:spcPts val="0"/>
              </a:spcAft>
              <a:buSzPts val="1800"/>
              <a:buNone/>
              <a:defRPr/>
            </a:lvl3pPr>
            <a:lvl4pPr lvl="3" algn="l">
              <a:spcBef>
                <a:spcPts val="900"/>
              </a:spcBef>
              <a:spcAft>
                <a:spcPts val="0"/>
              </a:spcAft>
              <a:buClr>
                <a:schemeClr val="dk2"/>
              </a:buClr>
              <a:buSzPts val="1800"/>
              <a:buChar char="–"/>
              <a:defRPr/>
            </a:lvl4pPr>
            <a:lvl5pPr lvl="4" algn="l">
              <a:spcBef>
                <a:spcPts val="360"/>
              </a:spcBef>
              <a:spcAft>
                <a:spcPts val="0"/>
              </a:spcAft>
              <a:buClr>
                <a:schemeClr val="dk2"/>
              </a:buClr>
              <a:buSzPts val="1800"/>
              <a:buChar char="»"/>
              <a:defRPr/>
            </a:lvl5pPr>
            <a:lvl6pPr lvl="5" algn="l">
              <a:spcBef>
                <a:spcPts val="360"/>
              </a:spcBef>
              <a:spcAft>
                <a:spcPts val="0"/>
              </a:spcAft>
              <a:buClr>
                <a:schemeClr val="dk2"/>
              </a:buClr>
              <a:buSzPts val="1800"/>
              <a:buChar char="»"/>
              <a:defRPr/>
            </a:lvl6pPr>
            <a:lvl7pPr lvl="6" algn="l">
              <a:spcBef>
                <a:spcPts val="360"/>
              </a:spcBef>
              <a:spcAft>
                <a:spcPts val="0"/>
              </a:spcAft>
              <a:buClr>
                <a:schemeClr val="dk2"/>
              </a:buClr>
              <a:buSzPts val="1800"/>
              <a:buChar char="»"/>
              <a:defRPr/>
            </a:lvl7pPr>
            <a:lvl8pPr lvl="7" algn="l">
              <a:spcBef>
                <a:spcPts val="360"/>
              </a:spcBef>
              <a:spcAft>
                <a:spcPts val="0"/>
              </a:spcAft>
              <a:buClr>
                <a:schemeClr val="dk2"/>
              </a:buClr>
              <a:buSzPts val="1800"/>
              <a:buChar char="»"/>
              <a:defRPr/>
            </a:lvl8pPr>
            <a:lvl9pPr lvl="8" algn="l">
              <a:spcBef>
                <a:spcPts val="360"/>
              </a:spcBef>
              <a:spcAft>
                <a:spcPts val="0"/>
              </a:spcAft>
              <a:buClr>
                <a:schemeClr val="dk2"/>
              </a:buClr>
              <a:buSzPts val="1800"/>
              <a:buChar char="»"/>
              <a:defRPr/>
            </a:lvl9pPr>
          </a:lstStyle>
          <a:p>
            <a:endParaRPr/>
          </a:p>
        </p:txBody>
      </p:sp>
      <p:sp>
        <p:nvSpPr>
          <p:cNvPr id="1509" name="Google Shape;1509;ge5f8a1850c_2_35"/>
          <p:cNvSpPr txBox="1">
            <a:spLocks noGrp="1"/>
          </p:cNvSpPr>
          <p:nvPr>
            <p:ph type="title"/>
          </p:nvPr>
        </p:nvSpPr>
        <p:spPr>
          <a:xfrm>
            <a:off x="685800" y="4023361"/>
            <a:ext cx="5815584" cy="982855"/>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SzPts val="1400"/>
              <a:buNone/>
              <a:defRPr sz="3600" b="1" cap="none">
                <a:solidFill>
                  <a:schemeClr val="lt1"/>
                </a:solidFill>
                <a:latin typeface="Trebuchet MS"/>
                <a:ea typeface="Trebuchet MS"/>
                <a:cs typeface="Trebuchet MS"/>
                <a:sym typeface="Trebuchet M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showMasterSp="0" matchingName="Closing Slide">
  <p:cSld name="Closing Slide">
    <p:bg>
      <p:bgPr>
        <a:solidFill>
          <a:schemeClr val="lt1"/>
        </a:solidFill>
        <a:effectLst/>
      </p:bgPr>
    </p:bg>
    <p:spTree>
      <p:nvGrpSpPr>
        <p:cNvPr id="1" name="Shape 1510"/>
        <p:cNvGrpSpPr/>
        <p:nvPr/>
      </p:nvGrpSpPr>
      <p:grpSpPr>
        <a:xfrm>
          <a:off x="0" y="0"/>
          <a:ext cx="0" cy="0"/>
          <a:chOff x="0" y="0"/>
          <a:chExt cx="0" cy="0"/>
        </a:xfrm>
      </p:grpSpPr>
      <p:pic>
        <p:nvPicPr>
          <p:cNvPr id="1511" name="Google Shape;1511;ge5f8a1850c_2_40" descr="A close up of a spider&#10;&#10;Description automatically generated"/>
          <p:cNvPicPr preferRelativeResize="0"/>
          <p:nvPr/>
        </p:nvPicPr>
        <p:blipFill rotWithShape="1">
          <a:blip r:embed="rId2">
            <a:alphaModFix/>
          </a:blip>
          <a:srcRect/>
          <a:stretch/>
        </p:blipFill>
        <p:spPr>
          <a:xfrm>
            <a:off x="0" y="0"/>
            <a:ext cx="10972800" cy="6172200"/>
          </a:xfrm>
          <a:prstGeom prst="rect">
            <a:avLst/>
          </a:prstGeom>
          <a:noFill/>
          <a:ln>
            <a:noFill/>
          </a:ln>
        </p:spPr>
      </p:pic>
      <p:pic>
        <p:nvPicPr>
          <p:cNvPr id="1512" name="Google Shape;1512;ge5f8a1850c_2_40" descr="A picture containing text&#10;&#10;Description automatically generated"/>
          <p:cNvPicPr preferRelativeResize="0"/>
          <p:nvPr/>
        </p:nvPicPr>
        <p:blipFill rotWithShape="1">
          <a:blip r:embed="rId3">
            <a:alphaModFix/>
          </a:blip>
          <a:srcRect/>
          <a:stretch/>
        </p:blipFill>
        <p:spPr>
          <a:xfrm>
            <a:off x="8913890" y="4436465"/>
            <a:ext cx="1601595" cy="1298628"/>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BULLET_ICON_Title, Subtitle, and Content">
  <p:cSld name="BULLET_ICON_Title, Subtitle, and Content">
    <p:spTree>
      <p:nvGrpSpPr>
        <p:cNvPr id="1" name="Shape 1513"/>
        <p:cNvGrpSpPr/>
        <p:nvPr/>
      </p:nvGrpSpPr>
      <p:grpSpPr>
        <a:xfrm>
          <a:off x="0" y="0"/>
          <a:ext cx="0" cy="0"/>
          <a:chOff x="0" y="0"/>
          <a:chExt cx="0" cy="0"/>
        </a:xfrm>
      </p:grpSpPr>
      <p:sp>
        <p:nvSpPr>
          <p:cNvPr id="1514" name="Google Shape;1514;ge5f8a1850c_2_43"/>
          <p:cNvSpPr txBox="1">
            <a:spLocks noGrp="1"/>
          </p:cNvSpPr>
          <p:nvPr>
            <p:ph type="title"/>
          </p:nvPr>
        </p:nvSpPr>
        <p:spPr>
          <a:xfrm>
            <a:off x="498348" y="521209"/>
            <a:ext cx="9976104" cy="590931"/>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SzPts val="1400"/>
              <a:buNone/>
              <a:defRPr sz="2880">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15" name="Google Shape;1515;ge5f8a1850c_2_43"/>
          <p:cNvSpPr txBox="1">
            <a:spLocks noGrp="1"/>
          </p:cNvSpPr>
          <p:nvPr>
            <p:ph type="body" idx="1"/>
          </p:nvPr>
        </p:nvSpPr>
        <p:spPr>
          <a:xfrm>
            <a:off x="516750" y="2103035"/>
            <a:ext cx="9948672" cy="3718925"/>
          </a:xfrm>
          <a:prstGeom prst="rect">
            <a:avLst/>
          </a:prstGeom>
          <a:noFill/>
          <a:ln>
            <a:noFill/>
          </a:ln>
        </p:spPr>
        <p:txBody>
          <a:bodyPr spcFirstLastPara="1" wrap="square" lIns="91425" tIns="45700" rIns="91425" bIns="45700" anchor="t" anchorCtr="0">
            <a:noAutofit/>
          </a:bodyPr>
          <a:lstStyle>
            <a:lvl1pPr marL="457200" lvl="0" indent="-297180" algn="l">
              <a:lnSpc>
                <a:spcPct val="90000"/>
              </a:lnSpc>
              <a:spcBef>
                <a:spcPts val="900"/>
              </a:spcBef>
              <a:spcAft>
                <a:spcPts val="0"/>
              </a:spcAft>
              <a:buClr>
                <a:schemeClr val="dk1"/>
              </a:buClr>
              <a:buSzPts val="1080"/>
              <a:buFont typeface="Trebuchet MS"/>
              <a:buChar char="•"/>
              <a:defRPr sz="1440">
                <a:solidFill>
                  <a:schemeClr val="accent4"/>
                </a:solidFill>
              </a:defRPr>
            </a:lvl1pPr>
            <a:lvl2pPr marL="914400" lvl="1" indent="-285750" algn="l">
              <a:lnSpc>
                <a:spcPct val="90000"/>
              </a:lnSpc>
              <a:spcBef>
                <a:spcPts val="900"/>
              </a:spcBef>
              <a:spcAft>
                <a:spcPts val="0"/>
              </a:spcAft>
              <a:buClr>
                <a:schemeClr val="dk1"/>
              </a:buClr>
              <a:buSzPts val="900"/>
              <a:buFont typeface="Trebuchet MS"/>
              <a:buChar char="•"/>
              <a:defRPr sz="1200">
                <a:solidFill>
                  <a:schemeClr val="accent4"/>
                </a:solidFill>
              </a:defRPr>
            </a:lvl2pPr>
            <a:lvl3pPr marL="1371600" lvl="2" indent="-280035" algn="l">
              <a:lnSpc>
                <a:spcPct val="90000"/>
              </a:lnSpc>
              <a:spcBef>
                <a:spcPts val="900"/>
              </a:spcBef>
              <a:spcAft>
                <a:spcPts val="0"/>
              </a:spcAft>
              <a:buClr>
                <a:schemeClr val="dk1"/>
              </a:buClr>
              <a:buSzPts val="810"/>
              <a:buFont typeface="Trebuchet MS"/>
              <a:buChar char="•"/>
              <a:defRPr sz="1080">
                <a:solidFill>
                  <a:schemeClr val="accent4"/>
                </a:solidFill>
              </a:defRPr>
            </a:lvl3pPr>
            <a:lvl4pPr marL="1828800" lvl="3" indent="-274319" algn="l">
              <a:spcBef>
                <a:spcPts val="900"/>
              </a:spcBef>
              <a:spcAft>
                <a:spcPts val="0"/>
              </a:spcAft>
              <a:buClr>
                <a:schemeClr val="dk1"/>
              </a:buClr>
              <a:buSzPts val="720"/>
              <a:buFont typeface="Trebuchet MS"/>
              <a:buChar char="•"/>
              <a:defRPr sz="960">
                <a:solidFill>
                  <a:schemeClr val="accent4"/>
                </a:solidFill>
                <a:latin typeface="Trebuchet MS"/>
                <a:ea typeface="Trebuchet MS"/>
                <a:cs typeface="Trebuchet MS"/>
                <a:sym typeface="Trebuchet MS"/>
              </a:defRPr>
            </a:lvl4pPr>
            <a:lvl5pPr marL="2286000" lvl="4" indent="-355600" algn="l">
              <a:spcBef>
                <a:spcPts val="400"/>
              </a:spcBef>
              <a:spcAft>
                <a:spcPts val="0"/>
              </a:spcAft>
              <a:buClr>
                <a:schemeClr val="dk1"/>
              </a:buClr>
              <a:buSzPts val="2000"/>
              <a:buFont typeface="Noto Sans Symbols"/>
              <a:buChar char="▪"/>
              <a:defRPr>
                <a:solidFill>
                  <a:schemeClr val="lt1"/>
                </a:solidFill>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
        <p:nvSpPr>
          <p:cNvPr id="1516" name="Google Shape;1516;ge5f8a1850c_2_43"/>
          <p:cNvSpPr txBox="1">
            <a:spLocks noGrp="1"/>
          </p:cNvSpPr>
          <p:nvPr>
            <p:ph type="body" idx="2"/>
          </p:nvPr>
        </p:nvSpPr>
        <p:spPr>
          <a:xfrm>
            <a:off x="498348" y="1088137"/>
            <a:ext cx="9976104" cy="525463"/>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900"/>
              </a:spcBef>
              <a:spcAft>
                <a:spcPts val="0"/>
              </a:spcAft>
              <a:buSzPts val="1800"/>
              <a:buFont typeface="Trebuchet MS"/>
              <a:buNone/>
              <a:defRPr sz="1800" b="0">
                <a:solidFill>
                  <a:schemeClr val="lt2"/>
                </a:solidFill>
                <a:latin typeface="Trebuchet MS"/>
                <a:ea typeface="Trebuchet MS"/>
                <a:cs typeface="Trebuchet MS"/>
                <a:sym typeface="Trebuchet MS"/>
              </a:defRPr>
            </a:lvl1pPr>
            <a:lvl2pPr marL="914400" lvl="1"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2pPr>
            <a:lvl3pPr marL="1371600" lvl="2"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3pPr>
            <a:lvl4pPr marL="1828800" lvl="3" indent="-228600" algn="ctr">
              <a:spcBef>
                <a:spcPts val="90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4pPr>
            <a:lvl5pPr marL="2286000" lvl="4" indent="-228600" algn="ctr">
              <a:spcBef>
                <a:spcPts val="56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CODE_BULLET_ICON_Title, Subtitle, and Content">
  <p:cSld name="CODE_BULLET_ICON_Title, Subtitle, and Content">
    <p:spTree>
      <p:nvGrpSpPr>
        <p:cNvPr id="1" name="Shape 1517"/>
        <p:cNvGrpSpPr/>
        <p:nvPr/>
      </p:nvGrpSpPr>
      <p:grpSpPr>
        <a:xfrm>
          <a:off x="0" y="0"/>
          <a:ext cx="0" cy="0"/>
          <a:chOff x="0" y="0"/>
          <a:chExt cx="0" cy="0"/>
        </a:xfrm>
      </p:grpSpPr>
      <p:sp>
        <p:nvSpPr>
          <p:cNvPr id="1518" name="Google Shape;1518;ge5f8a1850c_2_47"/>
          <p:cNvSpPr txBox="1">
            <a:spLocks noGrp="1"/>
          </p:cNvSpPr>
          <p:nvPr>
            <p:ph type="title"/>
          </p:nvPr>
        </p:nvSpPr>
        <p:spPr>
          <a:xfrm>
            <a:off x="498348" y="521209"/>
            <a:ext cx="9976104" cy="590931"/>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SzPts val="1400"/>
              <a:buNone/>
              <a:defRPr sz="2880" cap="none">
                <a:solidFill>
                  <a:schemeClr val="dk2"/>
                </a:solidFill>
                <a:latin typeface="Courier New"/>
                <a:ea typeface="Courier New"/>
                <a:cs typeface="Courier New"/>
                <a:sym typeface="Courier New"/>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19" name="Google Shape;1519;ge5f8a1850c_2_47"/>
          <p:cNvSpPr txBox="1">
            <a:spLocks noGrp="1"/>
          </p:cNvSpPr>
          <p:nvPr>
            <p:ph type="body" idx="1"/>
          </p:nvPr>
        </p:nvSpPr>
        <p:spPr>
          <a:xfrm>
            <a:off x="516750" y="2103035"/>
            <a:ext cx="9948672" cy="3718925"/>
          </a:xfrm>
          <a:prstGeom prst="rect">
            <a:avLst/>
          </a:prstGeom>
          <a:noFill/>
          <a:ln>
            <a:noFill/>
          </a:ln>
        </p:spPr>
        <p:txBody>
          <a:bodyPr spcFirstLastPara="1" wrap="square" lIns="91425" tIns="45700" rIns="91425" bIns="45700" anchor="t" anchorCtr="0">
            <a:noAutofit/>
          </a:bodyPr>
          <a:lstStyle>
            <a:lvl1pPr marL="457200" lvl="0" indent="-297180" algn="l">
              <a:lnSpc>
                <a:spcPct val="90000"/>
              </a:lnSpc>
              <a:spcBef>
                <a:spcPts val="900"/>
              </a:spcBef>
              <a:spcAft>
                <a:spcPts val="0"/>
              </a:spcAft>
              <a:buClr>
                <a:schemeClr val="dk1"/>
              </a:buClr>
              <a:buSzPts val="1080"/>
              <a:buFont typeface="Trebuchet MS"/>
              <a:buChar char="•"/>
              <a:defRPr sz="1440">
                <a:solidFill>
                  <a:schemeClr val="accent4"/>
                </a:solidFill>
              </a:defRPr>
            </a:lvl1pPr>
            <a:lvl2pPr marL="914400" lvl="1" indent="-285750" algn="l">
              <a:lnSpc>
                <a:spcPct val="90000"/>
              </a:lnSpc>
              <a:spcBef>
                <a:spcPts val="900"/>
              </a:spcBef>
              <a:spcAft>
                <a:spcPts val="0"/>
              </a:spcAft>
              <a:buClr>
                <a:schemeClr val="dk1"/>
              </a:buClr>
              <a:buSzPts val="900"/>
              <a:buFont typeface="Trebuchet MS"/>
              <a:buChar char="•"/>
              <a:defRPr sz="1200">
                <a:solidFill>
                  <a:schemeClr val="accent4"/>
                </a:solidFill>
              </a:defRPr>
            </a:lvl2pPr>
            <a:lvl3pPr marL="1371600" lvl="2" indent="-280035" algn="l">
              <a:lnSpc>
                <a:spcPct val="90000"/>
              </a:lnSpc>
              <a:spcBef>
                <a:spcPts val="900"/>
              </a:spcBef>
              <a:spcAft>
                <a:spcPts val="0"/>
              </a:spcAft>
              <a:buClr>
                <a:schemeClr val="dk1"/>
              </a:buClr>
              <a:buSzPts val="810"/>
              <a:buFont typeface="Trebuchet MS"/>
              <a:buChar char="•"/>
              <a:defRPr sz="1080">
                <a:solidFill>
                  <a:schemeClr val="accent4"/>
                </a:solidFill>
              </a:defRPr>
            </a:lvl3pPr>
            <a:lvl4pPr marL="1828800" lvl="3" indent="-274319" algn="l">
              <a:spcBef>
                <a:spcPts val="900"/>
              </a:spcBef>
              <a:spcAft>
                <a:spcPts val="0"/>
              </a:spcAft>
              <a:buClr>
                <a:schemeClr val="dk1"/>
              </a:buClr>
              <a:buSzPts val="720"/>
              <a:buFont typeface="Trebuchet MS"/>
              <a:buChar char="•"/>
              <a:defRPr sz="960">
                <a:solidFill>
                  <a:schemeClr val="accent4"/>
                </a:solidFill>
                <a:latin typeface="Trebuchet MS"/>
                <a:ea typeface="Trebuchet MS"/>
                <a:cs typeface="Trebuchet MS"/>
                <a:sym typeface="Trebuchet MS"/>
              </a:defRPr>
            </a:lvl4pPr>
            <a:lvl5pPr marL="2286000" lvl="4" indent="-355600" algn="l">
              <a:spcBef>
                <a:spcPts val="400"/>
              </a:spcBef>
              <a:spcAft>
                <a:spcPts val="0"/>
              </a:spcAft>
              <a:buClr>
                <a:schemeClr val="dk1"/>
              </a:buClr>
              <a:buSzPts val="2000"/>
              <a:buFont typeface="Noto Sans Symbols"/>
              <a:buChar char="▪"/>
              <a:defRPr>
                <a:solidFill>
                  <a:schemeClr val="lt1"/>
                </a:solidFill>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
        <p:nvSpPr>
          <p:cNvPr id="1520" name="Google Shape;1520;ge5f8a1850c_2_47"/>
          <p:cNvSpPr txBox="1">
            <a:spLocks noGrp="1"/>
          </p:cNvSpPr>
          <p:nvPr>
            <p:ph type="body" idx="2"/>
          </p:nvPr>
        </p:nvSpPr>
        <p:spPr>
          <a:xfrm>
            <a:off x="498348" y="1088137"/>
            <a:ext cx="9976104" cy="525463"/>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900"/>
              </a:spcBef>
              <a:spcAft>
                <a:spcPts val="0"/>
              </a:spcAft>
              <a:buSzPts val="1800"/>
              <a:buFont typeface="Courier New"/>
              <a:buNone/>
              <a:defRPr sz="1800" b="0">
                <a:solidFill>
                  <a:schemeClr val="lt2"/>
                </a:solidFill>
                <a:latin typeface="Courier New"/>
                <a:ea typeface="Courier New"/>
                <a:cs typeface="Courier New"/>
                <a:sym typeface="Courier New"/>
              </a:defRPr>
            </a:lvl1pPr>
            <a:lvl2pPr marL="914400" lvl="1"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2pPr>
            <a:lvl3pPr marL="1371600" lvl="2"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3pPr>
            <a:lvl4pPr marL="1828800" lvl="3" indent="-228600" algn="ctr">
              <a:spcBef>
                <a:spcPts val="90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4pPr>
            <a:lvl5pPr marL="2286000" lvl="4" indent="-228600" algn="ctr">
              <a:spcBef>
                <a:spcPts val="56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CONFIDENTIAL">
  <p:cSld name="CONFIDENTIAL">
    <p:spTree>
      <p:nvGrpSpPr>
        <p:cNvPr id="1" name="Shape 1521"/>
        <p:cNvGrpSpPr/>
        <p:nvPr/>
      </p:nvGrpSpPr>
      <p:grpSpPr>
        <a:xfrm>
          <a:off x="0" y="0"/>
          <a:ext cx="0" cy="0"/>
          <a:chOff x="0" y="0"/>
          <a:chExt cx="0" cy="0"/>
        </a:xfrm>
      </p:grpSpPr>
      <p:sp>
        <p:nvSpPr>
          <p:cNvPr id="1522" name="Google Shape;1522;ge5f8a1850c_2_51"/>
          <p:cNvSpPr txBox="1">
            <a:spLocks noGrp="1"/>
          </p:cNvSpPr>
          <p:nvPr>
            <p:ph type="title"/>
          </p:nvPr>
        </p:nvSpPr>
        <p:spPr>
          <a:xfrm>
            <a:off x="498348" y="521209"/>
            <a:ext cx="9976104" cy="590931"/>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SzPts val="1400"/>
              <a:buNone/>
              <a:defRPr sz="2880">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23" name="Google Shape;1523;ge5f8a1850c_2_51"/>
          <p:cNvSpPr txBox="1">
            <a:spLocks noGrp="1"/>
          </p:cNvSpPr>
          <p:nvPr>
            <p:ph type="body" idx="1"/>
          </p:nvPr>
        </p:nvSpPr>
        <p:spPr>
          <a:xfrm>
            <a:off x="516750" y="2103035"/>
            <a:ext cx="9948672" cy="3718925"/>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900"/>
              </a:spcBef>
              <a:spcAft>
                <a:spcPts val="0"/>
              </a:spcAft>
              <a:buClr>
                <a:schemeClr val="dk1"/>
              </a:buClr>
              <a:buSzPts val="1440"/>
              <a:buFont typeface="Trebuchet MS"/>
              <a:buNone/>
              <a:defRPr sz="1440">
                <a:solidFill>
                  <a:schemeClr val="accent4"/>
                </a:solidFill>
              </a:defRPr>
            </a:lvl1pPr>
            <a:lvl2pPr marL="914400" lvl="1" indent="-228600" algn="l">
              <a:lnSpc>
                <a:spcPct val="90000"/>
              </a:lnSpc>
              <a:spcBef>
                <a:spcPts val="900"/>
              </a:spcBef>
              <a:spcAft>
                <a:spcPts val="0"/>
              </a:spcAft>
              <a:buClr>
                <a:schemeClr val="dk1"/>
              </a:buClr>
              <a:buSzPts val="1200"/>
              <a:buFont typeface="Trebuchet MS"/>
              <a:buNone/>
              <a:defRPr sz="1200">
                <a:solidFill>
                  <a:schemeClr val="accent4"/>
                </a:solidFill>
              </a:defRPr>
            </a:lvl2pPr>
            <a:lvl3pPr marL="1371600" lvl="2" indent="-228600" algn="l">
              <a:lnSpc>
                <a:spcPct val="90000"/>
              </a:lnSpc>
              <a:spcBef>
                <a:spcPts val="900"/>
              </a:spcBef>
              <a:spcAft>
                <a:spcPts val="0"/>
              </a:spcAft>
              <a:buClr>
                <a:schemeClr val="dk1"/>
              </a:buClr>
              <a:buSzPts val="1080"/>
              <a:buFont typeface="Trebuchet MS"/>
              <a:buNone/>
              <a:defRPr sz="1080">
                <a:solidFill>
                  <a:schemeClr val="accent4"/>
                </a:solidFill>
              </a:defRPr>
            </a:lvl3pPr>
            <a:lvl4pPr marL="1828800" lvl="3" indent="-342900" algn="l">
              <a:spcBef>
                <a:spcPts val="900"/>
              </a:spcBef>
              <a:spcAft>
                <a:spcPts val="0"/>
              </a:spcAft>
              <a:buClr>
                <a:schemeClr val="dk1"/>
              </a:buClr>
              <a:buSzPts val="1800"/>
              <a:buFont typeface="Noto Sans Symbols"/>
              <a:buChar char="▪"/>
              <a:defRPr sz="1800">
                <a:solidFill>
                  <a:schemeClr val="lt1"/>
                </a:solidFill>
              </a:defRPr>
            </a:lvl4pPr>
            <a:lvl5pPr marL="2286000" lvl="4" indent="-355600" algn="l">
              <a:spcBef>
                <a:spcPts val="400"/>
              </a:spcBef>
              <a:spcAft>
                <a:spcPts val="0"/>
              </a:spcAft>
              <a:buClr>
                <a:schemeClr val="dk1"/>
              </a:buClr>
              <a:buSzPts val="2000"/>
              <a:buFont typeface="Noto Sans Symbols"/>
              <a:buChar char="▪"/>
              <a:defRPr>
                <a:solidFill>
                  <a:schemeClr val="lt1"/>
                </a:solidFill>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
        <p:nvSpPr>
          <p:cNvPr id="1524" name="Google Shape;1524;ge5f8a1850c_2_51"/>
          <p:cNvSpPr txBox="1">
            <a:spLocks noGrp="1"/>
          </p:cNvSpPr>
          <p:nvPr>
            <p:ph type="body" idx="2"/>
          </p:nvPr>
        </p:nvSpPr>
        <p:spPr>
          <a:xfrm>
            <a:off x="498348" y="1088137"/>
            <a:ext cx="9976104" cy="525463"/>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900"/>
              </a:spcBef>
              <a:spcAft>
                <a:spcPts val="0"/>
              </a:spcAft>
              <a:buSzPts val="1800"/>
              <a:buFont typeface="Trebuchet MS"/>
              <a:buNone/>
              <a:defRPr sz="1800" b="0">
                <a:solidFill>
                  <a:schemeClr val="lt2"/>
                </a:solidFill>
                <a:latin typeface="Trebuchet MS"/>
                <a:ea typeface="Trebuchet MS"/>
                <a:cs typeface="Trebuchet MS"/>
                <a:sym typeface="Trebuchet MS"/>
              </a:defRPr>
            </a:lvl1pPr>
            <a:lvl2pPr marL="914400" lvl="1"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2pPr>
            <a:lvl3pPr marL="1371600" lvl="2"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3pPr>
            <a:lvl4pPr marL="1828800" lvl="3" indent="-228600" algn="ctr">
              <a:spcBef>
                <a:spcPts val="90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4pPr>
            <a:lvl5pPr marL="2286000" lvl="4" indent="-228600" algn="ctr">
              <a:spcBef>
                <a:spcPts val="56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
        <p:nvSpPr>
          <p:cNvPr id="1525" name="Google Shape;1525;ge5f8a1850c_2_51"/>
          <p:cNvSpPr/>
          <p:nvPr/>
        </p:nvSpPr>
        <p:spPr>
          <a:xfrm>
            <a:off x="168284" y="5767960"/>
            <a:ext cx="2762866" cy="248142"/>
          </a:xfrm>
          <a:prstGeom prst="rect">
            <a:avLst/>
          </a:prstGeom>
          <a:noFill/>
          <a:ln>
            <a:noFill/>
          </a:ln>
        </p:spPr>
        <p:txBody>
          <a:bodyPr spcFirstLastPara="1" wrap="square" lIns="91425" tIns="45700" rIns="91425" bIns="45700" anchor="b" anchorCtr="0">
            <a:noAutofit/>
          </a:bodyPr>
          <a:lstStyle/>
          <a:p>
            <a:pPr marL="0" marR="0" lvl="0" indent="0" algn="l" rtl="0">
              <a:lnSpc>
                <a:spcPct val="90000"/>
              </a:lnSpc>
              <a:spcBef>
                <a:spcPts val="0"/>
              </a:spcBef>
              <a:spcAft>
                <a:spcPts val="0"/>
              </a:spcAft>
              <a:buClr>
                <a:schemeClr val="dk2"/>
              </a:buClr>
              <a:buSzPts val="720"/>
              <a:buFont typeface="Trebuchet MS"/>
              <a:buNone/>
            </a:pPr>
            <a:r>
              <a:rPr lang="en-US" sz="720" b="1" i="0">
                <a:solidFill>
                  <a:schemeClr val="dk2"/>
                </a:solidFill>
                <a:latin typeface="Trebuchet MS"/>
                <a:ea typeface="Trebuchet MS"/>
                <a:cs typeface="Trebuchet MS"/>
                <a:sym typeface="Trebuchet MS"/>
              </a:rPr>
              <a:t>NVIDIA CONFIDENTIAL. DO NOT DISTRIBUTE.</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meline">
  <p:cSld name="Timeline">
    <p:spTree>
      <p:nvGrpSpPr>
        <p:cNvPr id="1" name="Shape 63"/>
        <p:cNvGrpSpPr/>
        <p:nvPr/>
      </p:nvGrpSpPr>
      <p:grpSpPr>
        <a:xfrm>
          <a:off x="0" y="0"/>
          <a:ext cx="0" cy="0"/>
          <a:chOff x="0" y="0"/>
          <a:chExt cx="0" cy="0"/>
        </a:xfrm>
      </p:grpSpPr>
      <p:pic>
        <p:nvPicPr>
          <p:cNvPr id="64" name="Google Shape;64;p29"/>
          <p:cNvPicPr preferRelativeResize="0"/>
          <p:nvPr/>
        </p:nvPicPr>
        <p:blipFill rotWithShape="1">
          <a:blip r:embed="rId2">
            <a:alphaModFix/>
          </a:blip>
          <a:srcRect/>
          <a:stretch/>
        </p:blipFill>
        <p:spPr>
          <a:xfrm>
            <a:off x="686" y="385"/>
            <a:ext cx="10971428" cy="6171429"/>
          </a:xfrm>
          <a:prstGeom prst="rect">
            <a:avLst/>
          </a:prstGeom>
          <a:noFill/>
          <a:ln>
            <a:noFill/>
          </a:ln>
        </p:spPr>
      </p:pic>
      <p:sp>
        <p:nvSpPr>
          <p:cNvPr id="65" name="Google Shape;65;p29"/>
          <p:cNvSpPr/>
          <p:nvPr/>
        </p:nvSpPr>
        <p:spPr>
          <a:xfrm>
            <a:off x="0" y="0"/>
            <a:ext cx="10972800" cy="6172200"/>
          </a:xfrm>
          <a:prstGeom prst="rect">
            <a:avLst/>
          </a:prstGeom>
          <a:solidFill>
            <a:schemeClr val="dk2">
              <a:alpha val="6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66" name="Google Shape;66;p29"/>
          <p:cNvSpPr txBox="1">
            <a:spLocks noGrp="1"/>
          </p:cNvSpPr>
          <p:nvPr>
            <p:ph type="title"/>
          </p:nvPr>
        </p:nvSpPr>
        <p:spPr>
          <a:xfrm>
            <a:off x="498348" y="737426"/>
            <a:ext cx="9976104" cy="590931"/>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Title, Subtitle, Content - NO LOGO &amp; PAGE NUMBER">
  <p:cSld name="Title, Subtitle, Content - NO LOGO &amp; PAGE NUMBER">
    <p:spTree>
      <p:nvGrpSpPr>
        <p:cNvPr id="1" name="Shape 1526"/>
        <p:cNvGrpSpPr/>
        <p:nvPr/>
      </p:nvGrpSpPr>
      <p:grpSpPr>
        <a:xfrm>
          <a:off x="0" y="0"/>
          <a:ext cx="0" cy="0"/>
          <a:chOff x="0" y="0"/>
          <a:chExt cx="0" cy="0"/>
        </a:xfrm>
      </p:grpSpPr>
      <p:sp>
        <p:nvSpPr>
          <p:cNvPr id="1527" name="Google Shape;1527;ge5f8a1850c_2_56"/>
          <p:cNvSpPr txBox="1">
            <a:spLocks noGrp="1"/>
          </p:cNvSpPr>
          <p:nvPr>
            <p:ph type="title"/>
          </p:nvPr>
        </p:nvSpPr>
        <p:spPr>
          <a:xfrm>
            <a:off x="498348" y="521209"/>
            <a:ext cx="9976104" cy="590931"/>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SzPts val="1400"/>
              <a:buNone/>
              <a:defRPr sz="2880">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28" name="Google Shape;1528;ge5f8a1850c_2_56"/>
          <p:cNvSpPr txBox="1">
            <a:spLocks noGrp="1"/>
          </p:cNvSpPr>
          <p:nvPr>
            <p:ph type="body" idx="1"/>
          </p:nvPr>
        </p:nvSpPr>
        <p:spPr>
          <a:xfrm>
            <a:off x="512064" y="2103036"/>
            <a:ext cx="9948672" cy="369375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900"/>
              </a:spcBef>
              <a:spcAft>
                <a:spcPts val="0"/>
              </a:spcAft>
              <a:buClr>
                <a:schemeClr val="dk1"/>
              </a:buClr>
              <a:buSzPts val="1440"/>
              <a:buFont typeface="Trebuchet MS"/>
              <a:buNone/>
              <a:defRPr sz="1440">
                <a:solidFill>
                  <a:schemeClr val="accent4"/>
                </a:solidFill>
              </a:defRPr>
            </a:lvl1pPr>
            <a:lvl2pPr marL="914400" lvl="1" indent="-228600" algn="l">
              <a:lnSpc>
                <a:spcPct val="90000"/>
              </a:lnSpc>
              <a:spcBef>
                <a:spcPts val="900"/>
              </a:spcBef>
              <a:spcAft>
                <a:spcPts val="0"/>
              </a:spcAft>
              <a:buClr>
                <a:schemeClr val="dk1"/>
              </a:buClr>
              <a:buSzPts val="1200"/>
              <a:buFont typeface="Trebuchet MS"/>
              <a:buNone/>
              <a:defRPr sz="1200">
                <a:solidFill>
                  <a:schemeClr val="accent4"/>
                </a:solidFill>
              </a:defRPr>
            </a:lvl2pPr>
            <a:lvl3pPr marL="1371600" lvl="2" indent="-228600" algn="l">
              <a:lnSpc>
                <a:spcPct val="90000"/>
              </a:lnSpc>
              <a:spcBef>
                <a:spcPts val="900"/>
              </a:spcBef>
              <a:spcAft>
                <a:spcPts val="0"/>
              </a:spcAft>
              <a:buClr>
                <a:schemeClr val="dk1"/>
              </a:buClr>
              <a:buSzPts val="1080"/>
              <a:buFont typeface="Trebuchet MS"/>
              <a:buNone/>
              <a:defRPr sz="1080">
                <a:solidFill>
                  <a:schemeClr val="accent4"/>
                </a:solidFill>
              </a:defRPr>
            </a:lvl3pPr>
            <a:lvl4pPr marL="1828800" lvl="3" indent="-342900" algn="l">
              <a:spcBef>
                <a:spcPts val="900"/>
              </a:spcBef>
              <a:spcAft>
                <a:spcPts val="0"/>
              </a:spcAft>
              <a:buClr>
                <a:schemeClr val="dk1"/>
              </a:buClr>
              <a:buSzPts val="1800"/>
              <a:buFont typeface="Noto Sans Symbols"/>
              <a:buChar char="▪"/>
              <a:defRPr sz="1800">
                <a:solidFill>
                  <a:schemeClr val="lt1"/>
                </a:solidFill>
              </a:defRPr>
            </a:lvl4pPr>
            <a:lvl5pPr marL="2286000" lvl="4" indent="-355600" algn="l">
              <a:spcBef>
                <a:spcPts val="400"/>
              </a:spcBef>
              <a:spcAft>
                <a:spcPts val="0"/>
              </a:spcAft>
              <a:buClr>
                <a:schemeClr val="dk1"/>
              </a:buClr>
              <a:buSzPts val="2000"/>
              <a:buFont typeface="Noto Sans Symbols"/>
              <a:buChar char="▪"/>
              <a:defRPr>
                <a:solidFill>
                  <a:schemeClr val="lt1"/>
                </a:solidFill>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
        <p:nvSpPr>
          <p:cNvPr id="1529" name="Google Shape;1529;ge5f8a1850c_2_56"/>
          <p:cNvSpPr txBox="1">
            <a:spLocks noGrp="1"/>
          </p:cNvSpPr>
          <p:nvPr>
            <p:ph type="body" idx="2"/>
          </p:nvPr>
        </p:nvSpPr>
        <p:spPr>
          <a:xfrm>
            <a:off x="498348" y="1088137"/>
            <a:ext cx="9976104" cy="525463"/>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900"/>
              </a:spcBef>
              <a:spcAft>
                <a:spcPts val="0"/>
              </a:spcAft>
              <a:buSzPts val="1800"/>
              <a:buFont typeface="Trebuchet MS"/>
              <a:buNone/>
              <a:defRPr sz="1800" b="0">
                <a:solidFill>
                  <a:schemeClr val="lt2"/>
                </a:solidFill>
                <a:latin typeface="Trebuchet MS"/>
                <a:ea typeface="Trebuchet MS"/>
                <a:cs typeface="Trebuchet MS"/>
                <a:sym typeface="Trebuchet MS"/>
              </a:defRPr>
            </a:lvl1pPr>
            <a:lvl2pPr marL="914400" lvl="1"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2pPr>
            <a:lvl3pPr marL="1371600" lvl="2"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3pPr>
            <a:lvl4pPr marL="1828800" lvl="3" indent="-228600" algn="ctr">
              <a:spcBef>
                <a:spcPts val="90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4pPr>
            <a:lvl5pPr marL="2286000" lvl="4" indent="-228600" algn="ctr">
              <a:spcBef>
                <a:spcPts val="56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
        <p:nvSpPr>
          <p:cNvPr id="1530" name="Google Shape;1530;ge5f8a1850c_2_56"/>
          <p:cNvSpPr/>
          <p:nvPr/>
        </p:nvSpPr>
        <p:spPr>
          <a:xfrm>
            <a:off x="9868094" y="5829880"/>
            <a:ext cx="1104707" cy="34232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Content with Photograph">
  <p:cSld name="Content with Photograph">
    <p:spTree>
      <p:nvGrpSpPr>
        <p:cNvPr id="1" name="Shape 1531"/>
        <p:cNvGrpSpPr/>
        <p:nvPr/>
      </p:nvGrpSpPr>
      <p:grpSpPr>
        <a:xfrm>
          <a:off x="0" y="0"/>
          <a:ext cx="0" cy="0"/>
          <a:chOff x="0" y="0"/>
          <a:chExt cx="0" cy="0"/>
        </a:xfrm>
      </p:grpSpPr>
      <p:sp>
        <p:nvSpPr>
          <p:cNvPr id="1532" name="Google Shape;1532;ge5f8a1850c_2_61"/>
          <p:cNvSpPr txBox="1">
            <a:spLocks noGrp="1"/>
          </p:cNvSpPr>
          <p:nvPr>
            <p:ph type="title"/>
          </p:nvPr>
        </p:nvSpPr>
        <p:spPr>
          <a:xfrm>
            <a:off x="519233" y="1798591"/>
            <a:ext cx="4204402" cy="618631"/>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SzPts val="1400"/>
              <a:buNone/>
              <a:defRPr sz="2880">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33" name="Google Shape;1533;ge5f8a1850c_2_61"/>
          <p:cNvSpPr txBox="1">
            <a:spLocks noGrp="1"/>
          </p:cNvSpPr>
          <p:nvPr>
            <p:ph type="body" idx="1"/>
          </p:nvPr>
        </p:nvSpPr>
        <p:spPr>
          <a:xfrm>
            <a:off x="519232" y="3071579"/>
            <a:ext cx="4192841" cy="2517089"/>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500"/>
              </a:spcBef>
              <a:spcAft>
                <a:spcPts val="0"/>
              </a:spcAft>
              <a:buClr>
                <a:schemeClr val="dk1"/>
              </a:buClr>
              <a:buSzPts val="1200"/>
              <a:buFont typeface="Trebuchet MS"/>
              <a:buNone/>
              <a:defRPr sz="1200">
                <a:solidFill>
                  <a:schemeClr val="accent4"/>
                </a:solidFill>
              </a:defRPr>
            </a:lvl1pPr>
            <a:lvl2pPr marL="914400" lvl="1" indent="-228600" algn="l">
              <a:lnSpc>
                <a:spcPct val="90000"/>
              </a:lnSpc>
              <a:spcBef>
                <a:spcPts val="500"/>
              </a:spcBef>
              <a:spcAft>
                <a:spcPts val="0"/>
              </a:spcAft>
              <a:buClr>
                <a:schemeClr val="dk1"/>
              </a:buClr>
              <a:buSzPts val="1080"/>
              <a:buFont typeface="Trebuchet MS"/>
              <a:buNone/>
              <a:defRPr sz="1080">
                <a:solidFill>
                  <a:schemeClr val="accent4"/>
                </a:solidFill>
              </a:defRPr>
            </a:lvl2pPr>
            <a:lvl3pPr marL="1371600" lvl="2" indent="-228600" algn="l">
              <a:lnSpc>
                <a:spcPct val="90000"/>
              </a:lnSpc>
              <a:spcBef>
                <a:spcPts val="500"/>
              </a:spcBef>
              <a:spcAft>
                <a:spcPts val="0"/>
              </a:spcAft>
              <a:buClr>
                <a:schemeClr val="dk1"/>
              </a:buClr>
              <a:buSzPts val="960"/>
              <a:buFont typeface="Trebuchet MS"/>
              <a:buNone/>
              <a:defRPr sz="960">
                <a:solidFill>
                  <a:schemeClr val="accent4"/>
                </a:solidFill>
              </a:defRPr>
            </a:lvl3pPr>
            <a:lvl4pPr marL="1828800" lvl="3" indent="-342900" algn="l">
              <a:spcBef>
                <a:spcPts val="500"/>
              </a:spcBef>
              <a:spcAft>
                <a:spcPts val="0"/>
              </a:spcAft>
              <a:buClr>
                <a:schemeClr val="dk1"/>
              </a:buClr>
              <a:buSzPts val="1800"/>
              <a:buFont typeface="Noto Sans Symbols"/>
              <a:buChar char="▪"/>
              <a:defRPr sz="1800">
                <a:solidFill>
                  <a:schemeClr val="lt1"/>
                </a:solidFill>
              </a:defRPr>
            </a:lvl4pPr>
            <a:lvl5pPr marL="2286000" lvl="4" indent="-355600" algn="l">
              <a:spcBef>
                <a:spcPts val="400"/>
              </a:spcBef>
              <a:spcAft>
                <a:spcPts val="0"/>
              </a:spcAft>
              <a:buClr>
                <a:schemeClr val="dk1"/>
              </a:buClr>
              <a:buSzPts val="2000"/>
              <a:buFont typeface="Noto Sans Symbols"/>
              <a:buChar char="▪"/>
              <a:defRPr>
                <a:solidFill>
                  <a:schemeClr val="lt1"/>
                </a:solidFill>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
        <p:nvSpPr>
          <p:cNvPr id="1534" name="Google Shape;1534;ge5f8a1850c_2_61"/>
          <p:cNvSpPr txBox="1">
            <a:spLocks noGrp="1"/>
          </p:cNvSpPr>
          <p:nvPr>
            <p:ph type="body" idx="2"/>
          </p:nvPr>
        </p:nvSpPr>
        <p:spPr>
          <a:xfrm>
            <a:off x="519233" y="2348398"/>
            <a:ext cx="4204402" cy="525463"/>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900"/>
              </a:spcBef>
              <a:spcAft>
                <a:spcPts val="0"/>
              </a:spcAft>
              <a:buSzPts val="1800"/>
              <a:buFont typeface="Trebuchet MS"/>
              <a:buNone/>
              <a:defRPr sz="1800" b="0">
                <a:solidFill>
                  <a:schemeClr val="lt2"/>
                </a:solidFill>
                <a:latin typeface="Trebuchet MS"/>
                <a:ea typeface="Trebuchet MS"/>
                <a:cs typeface="Trebuchet MS"/>
                <a:sym typeface="Trebuchet MS"/>
              </a:defRPr>
            </a:lvl1pPr>
            <a:lvl2pPr marL="914400" lvl="1"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2pPr>
            <a:lvl3pPr marL="1371600" lvl="2"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3pPr>
            <a:lvl4pPr marL="1828800" lvl="3" indent="-228600" algn="ctr">
              <a:spcBef>
                <a:spcPts val="90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4pPr>
            <a:lvl5pPr marL="2286000" lvl="4" indent="-228600" algn="ctr">
              <a:spcBef>
                <a:spcPts val="56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
        <p:nvSpPr>
          <p:cNvPr id="1535" name="Google Shape;1535;ge5f8a1850c_2_61"/>
          <p:cNvSpPr/>
          <p:nvPr/>
        </p:nvSpPr>
        <p:spPr>
          <a:xfrm>
            <a:off x="9636012" y="5699916"/>
            <a:ext cx="1336788" cy="47228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CODE_Content with Photograph">
  <p:cSld name="CODE_Content with Photograph">
    <p:spTree>
      <p:nvGrpSpPr>
        <p:cNvPr id="1" name="Shape 1536"/>
        <p:cNvGrpSpPr/>
        <p:nvPr/>
      </p:nvGrpSpPr>
      <p:grpSpPr>
        <a:xfrm>
          <a:off x="0" y="0"/>
          <a:ext cx="0" cy="0"/>
          <a:chOff x="0" y="0"/>
          <a:chExt cx="0" cy="0"/>
        </a:xfrm>
      </p:grpSpPr>
      <p:sp>
        <p:nvSpPr>
          <p:cNvPr id="1537" name="Google Shape;1537;ge5f8a1850c_2_66"/>
          <p:cNvSpPr txBox="1">
            <a:spLocks noGrp="1"/>
          </p:cNvSpPr>
          <p:nvPr>
            <p:ph type="title"/>
          </p:nvPr>
        </p:nvSpPr>
        <p:spPr>
          <a:xfrm>
            <a:off x="519233" y="1798591"/>
            <a:ext cx="4204402" cy="618631"/>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SzPts val="1400"/>
              <a:buNone/>
              <a:defRPr sz="2880" cap="none">
                <a:solidFill>
                  <a:schemeClr val="dk2"/>
                </a:solidFill>
                <a:latin typeface="Courier New"/>
                <a:ea typeface="Courier New"/>
                <a:cs typeface="Courier New"/>
                <a:sym typeface="Courier New"/>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38" name="Google Shape;1538;ge5f8a1850c_2_66"/>
          <p:cNvSpPr txBox="1">
            <a:spLocks noGrp="1"/>
          </p:cNvSpPr>
          <p:nvPr>
            <p:ph type="body" idx="1"/>
          </p:nvPr>
        </p:nvSpPr>
        <p:spPr>
          <a:xfrm>
            <a:off x="519232" y="3071579"/>
            <a:ext cx="4192841" cy="2517089"/>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500"/>
              </a:spcBef>
              <a:spcAft>
                <a:spcPts val="0"/>
              </a:spcAft>
              <a:buClr>
                <a:schemeClr val="dk1"/>
              </a:buClr>
              <a:buSzPts val="1200"/>
              <a:buFont typeface="Trebuchet MS"/>
              <a:buNone/>
              <a:defRPr sz="1200">
                <a:solidFill>
                  <a:schemeClr val="accent4"/>
                </a:solidFill>
              </a:defRPr>
            </a:lvl1pPr>
            <a:lvl2pPr marL="914400" lvl="1" indent="-228600" algn="l">
              <a:lnSpc>
                <a:spcPct val="90000"/>
              </a:lnSpc>
              <a:spcBef>
                <a:spcPts val="500"/>
              </a:spcBef>
              <a:spcAft>
                <a:spcPts val="0"/>
              </a:spcAft>
              <a:buClr>
                <a:schemeClr val="dk1"/>
              </a:buClr>
              <a:buSzPts val="1080"/>
              <a:buFont typeface="Trebuchet MS"/>
              <a:buNone/>
              <a:defRPr sz="1080">
                <a:solidFill>
                  <a:schemeClr val="accent4"/>
                </a:solidFill>
              </a:defRPr>
            </a:lvl2pPr>
            <a:lvl3pPr marL="1371600" lvl="2" indent="-228600" algn="l">
              <a:lnSpc>
                <a:spcPct val="90000"/>
              </a:lnSpc>
              <a:spcBef>
                <a:spcPts val="500"/>
              </a:spcBef>
              <a:spcAft>
                <a:spcPts val="0"/>
              </a:spcAft>
              <a:buClr>
                <a:schemeClr val="dk1"/>
              </a:buClr>
              <a:buSzPts val="960"/>
              <a:buFont typeface="Trebuchet MS"/>
              <a:buNone/>
              <a:defRPr sz="960">
                <a:solidFill>
                  <a:schemeClr val="accent4"/>
                </a:solidFill>
              </a:defRPr>
            </a:lvl3pPr>
            <a:lvl4pPr marL="1828800" lvl="3" indent="-342900" algn="l">
              <a:spcBef>
                <a:spcPts val="500"/>
              </a:spcBef>
              <a:spcAft>
                <a:spcPts val="0"/>
              </a:spcAft>
              <a:buClr>
                <a:schemeClr val="dk1"/>
              </a:buClr>
              <a:buSzPts val="1800"/>
              <a:buFont typeface="Noto Sans Symbols"/>
              <a:buChar char="▪"/>
              <a:defRPr sz="1800">
                <a:solidFill>
                  <a:schemeClr val="lt1"/>
                </a:solidFill>
              </a:defRPr>
            </a:lvl4pPr>
            <a:lvl5pPr marL="2286000" lvl="4" indent="-355600" algn="l">
              <a:spcBef>
                <a:spcPts val="400"/>
              </a:spcBef>
              <a:spcAft>
                <a:spcPts val="0"/>
              </a:spcAft>
              <a:buClr>
                <a:schemeClr val="dk1"/>
              </a:buClr>
              <a:buSzPts val="2000"/>
              <a:buFont typeface="Noto Sans Symbols"/>
              <a:buChar char="▪"/>
              <a:defRPr>
                <a:solidFill>
                  <a:schemeClr val="lt1"/>
                </a:solidFill>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
        <p:nvSpPr>
          <p:cNvPr id="1539" name="Google Shape;1539;ge5f8a1850c_2_66"/>
          <p:cNvSpPr txBox="1">
            <a:spLocks noGrp="1"/>
          </p:cNvSpPr>
          <p:nvPr>
            <p:ph type="body" idx="2"/>
          </p:nvPr>
        </p:nvSpPr>
        <p:spPr>
          <a:xfrm>
            <a:off x="519233" y="2348398"/>
            <a:ext cx="4204402" cy="525463"/>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900"/>
              </a:spcBef>
              <a:spcAft>
                <a:spcPts val="0"/>
              </a:spcAft>
              <a:buSzPts val="1800"/>
              <a:buFont typeface="Courier New"/>
              <a:buNone/>
              <a:defRPr sz="1800" b="0">
                <a:solidFill>
                  <a:schemeClr val="lt2"/>
                </a:solidFill>
                <a:latin typeface="Courier New"/>
                <a:ea typeface="Courier New"/>
                <a:cs typeface="Courier New"/>
                <a:sym typeface="Courier New"/>
              </a:defRPr>
            </a:lvl1pPr>
            <a:lvl2pPr marL="914400" lvl="1"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2pPr>
            <a:lvl3pPr marL="1371600" lvl="2"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3pPr>
            <a:lvl4pPr marL="1828800" lvl="3" indent="-228600" algn="ctr">
              <a:spcBef>
                <a:spcPts val="90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4pPr>
            <a:lvl5pPr marL="2286000" lvl="4" indent="-228600" algn="ctr">
              <a:spcBef>
                <a:spcPts val="56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
        <p:nvSpPr>
          <p:cNvPr id="1540" name="Google Shape;1540;ge5f8a1850c_2_66"/>
          <p:cNvSpPr/>
          <p:nvPr/>
        </p:nvSpPr>
        <p:spPr>
          <a:xfrm>
            <a:off x="9636012" y="5699916"/>
            <a:ext cx="1336788" cy="47228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Alternate Layout">
  <p:cSld name="Alternate Layout">
    <p:spTree>
      <p:nvGrpSpPr>
        <p:cNvPr id="1" name="Shape 1541"/>
        <p:cNvGrpSpPr/>
        <p:nvPr/>
      </p:nvGrpSpPr>
      <p:grpSpPr>
        <a:xfrm>
          <a:off x="0" y="0"/>
          <a:ext cx="0" cy="0"/>
          <a:chOff x="0" y="0"/>
          <a:chExt cx="0" cy="0"/>
        </a:xfrm>
      </p:grpSpPr>
      <p:sp>
        <p:nvSpPr>
          <p:cNvPr id="1542" name="Google Shape;1542;ge5f8a1850c_2_71"/>
          <p:cNvSpPr txBox="1">
            <a:spLocks noGrp="1"/>
          </p:cNvSpPr>
          <p:nvPr>
            <p:ph type="title"/>
          </p:nvPr>
        </p:nvSpPr>
        <p:spPr>
          <a:xfrm>
            <a:off x="4983480" y="1798591"/>
            <a:ext cx="5440680" cy="618631"/>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SzPts val="1400"/>
              <a:buNone/>
              <a:defRPr sz="2880">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43" name="Google Shape;1543;ge5f8a1850c_2_71"/>
          <p:cNvSpPr txBox="1">
            <a:spLocks noGrp="1"/>
          </p:cNvSpPr>
          <p:nvPr>
            <p:ph type="body" idx="1"/>
          </p:nvPr>
        </p:nvSpPr>
        <p:spPr>
          <a:xfrm>
            <a:off x="4983480" y="2916937"/>
            <a:ext cx="5431536" cy="2517089"/>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500"/>
              </a:spcBef>
              <a:spcAft>
                <a:spcPts val="0"/>
              </a:spcAft>
              <a:buClr>
                <a:schemeClr val="dk1"/>
              </a:buClr>
              <a:buSzPts val="1200"/>
              <a:buFont typeface="Trebuchet MS"/>
              <a:buNone/>
              <a:defRPr sz="1200">
                <a:solidFill>
                  <a:schemeClr val="accent4"/>
                </a:solidFill>
              </a:defRPr>
            </a:lvl1pPr>
            <a:lvl2pPr marL="914400" lvl="1" indent="-228600" algn="l">
              <a:lnSpc>
                <a:spcPct val="90000"/>
              </a:lnSpc>
              <a:spcBef>
                <a:spcPts val="500"/>
              </a:spcBef>
              <a:spcAft>
                <a:spcPts val="0"/>
              </a:spcAft>
              <a:buClr>
                <a:schemeClr val="dk1"/>
              </a:buClr>
              <a:buSzPts val="1080"/>
              <a:buFont typeface="Trebuchet MS"/>
              <a:buNone/>
              <a:defRPr sz="1080">
                <a:solidFill>
                  <a:schemeClr val="accent4"/>
                </a:solidFill>
              </a:defRPr>
            </a:lvl2pPr>
            <a:lvl3pPr marL="1371600" lvl="2" indent="-228600" algn="l">
              <a:lnSpc>
                <a:spcPct val="90000"/>
              </a:lnSpc>
              <a:spcBef>
                <a:spcPts val="500"/>
              </a:spcBef>
              <a:spcAft>
                <a:spcPts val="0"/>
              </a:spcAft>
              <a:buClr>
                <a:schemeClr val="dk1"/>
              </a:buClr>
              <a:buSzPts val="960"/>
              <a:buFont typeface="Trebuchet MS"/>
              <a:buNone/>
              <a:defRPr sz="960">
                <a:solidFill>
                  <a:schemeClr val="accent4"/>
                </a:solidFill>
              </a:defRPr>
            </a:lvl3pPr>
            <a:lvl4pPr marL="1828800" lvl="3" indent="-342900" algn="l">
              <a:spcBef>
                <a:spcPts val="500"/>
              </a:spcBef>
              <a:spcAft>
                <a:spcPts val="0"/>
              </a:spcAft>
              <a:buClr>
                <a:schemeClr val="dk1"/>
              </a:buClr>
              <a:buSzPts val="1800"/>
              <a:buFont typeface="Noto Sans Symbols"/>
              <a:buChar char="▪"/>
              <a:defRPr sz="1800">
                <a:solidFill>
                  <a:schemeClr val="lt1"/>
                </a:solidFill>
              </a:defRPr>
            </a:lvl4pPr>
            <a:lvl5pPr marL="2286000" lvl="4" indent="-355600" algn="l">
              <a:spcBef>
                <a:spcPts val="400"/>
              </a:spcBef>
              <a:spcAft>
                <a:spcPts val="0"/>
              </a:spcAft>
              <a:buClr>
                <a:schemeClr val="dk1"/>
              </a:buClr>
              <a:buSzPts val="2000"/>
              <a:buFont typeface="Noto Sans Symbols"/>
              <a:buChar char="▪"/>
              <a:defRPr>
                <a:solidFill>
                  <a:schemeClr val="lt1"/>
                </a:solidFill>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
        <p:nvSpPr>
          <p:cNvPr id="1544" name="Google Shape;1544;ge5f8a1850c_2_71"/>
          <p:cNvSpPr txBox="1">
            <a:spLocks noGrp="1"/>
          </p:cNvSpPr>
          <p:nvPr>
            <p:ph type="body" idx="2"/>
          </p:nvPr>
        </p:nvSpPr>
        <p:spPr>
          <a:xfrm>
            <a:off x="4983480" y="2368297"/>
            <a:ext cx="5440680" cy="525463"/>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900"/>
              </a:spcBef>
              <a:spcAft>
                <a:spcPts val="0"/>
              </a:spcAft>
              <a:buSzPts val="1800"/>
              <a:buFont typeface="Trebuchet MS"/>
              <a:buNone/>
              <a:defRPr sz="1800" b="0">
                <a:solidFill>
                  <a:schemeClr val="lt2"/>
                </a:solidFill>
                <a:latin typeface="Trebuchet MS"/>
                <a:ea typeface="Trebuchet MS"/>
                <a:cs typeface="Trebuchet MS"/>
                <a:sym typeface="Trebuchet MS"/>
              </a:defRPr>
            </a:lvl1pPr>
            <a:lvl2pPr marL="914400" lvl="1"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2pPr>
            <a:lvl3pPr marL="1371600" lvl="2"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3pPr>
            <a:lvl4pPr marL="1828800" lvl="3" indent="-228600" algn="ctr">
              <a:spcBef>
                <a:spcPts val="90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4pPr>
            <a:lvl5pPr marL="2286000" lvl="4" indent="-228600" algn="ctr">
              <a:spcBef>
                <a:spcPts val="56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
        <p:nvSpPr>
          <p:cNvPr id="1545" name="Google Shape;1545;ge5f8a1850c_2_71"/>
          <p:cNvSpPr/>
          <p:nvPr/>
        </p:nvSpPr>
        <p:spPr>
          <a:xfrm>
            <a:off x="9636012" y="5699916"/>
            <a:ext cx="1336788" cy="47228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Agenda">
  <p:cSld name="Agenda">
    <p:spTree>
      <p:nvGrpSpPr>
        <p:cNvPr id="1" name="Shape 1546"/>
        <p:cNvGrpSpPr/>
        <p:nvPr/>
      </p:nvGrpSpPr>
      <p:grpSpPr>
        <a:xfrm>
          <a:off x="0" y="0"/>
          <a:ext cx="0" cy="0"/>
          <a:chOff x="0" y="0"/>
          <a:chExt cx="0" cy="0"/>
        </a:xfrm>
      </p:grpSpPr>
      <p:pic>
        <p:nvPicPr>
          <p:cNvPr id="1547" name="Google Shape;1547;ge5f8a1850c_2_76" descr="A close up of a logo&#10;&#10;Description automatically generated"/>
          <p:cNvPicPr preferRelativeResize="0"/>
          <p:nvPr/>
        </p:nvPicPr>
        <p:blipFill rotWithShape="1">
          <a:blip r:embed="rId2">
            <a:alphaModFix/>
          </a:blip>
          <a:srcRect/>
          <a:stretch/>
        </p:blipFill>
        <p:spPr>
          <a:xfrm>
            <a:off x="0" y="0"/>
            <a:ext cx="10972800" cy="61722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1548"/>
        <p:cNvGrpSpPr/>
        <p:nvPr/>
      </p:nvGrpSpPr>
      <p:grpSpPr>
        <a:xfrm>
          <a:off x="0" y="0"/>
          <a:ext cx="0" cy="0"/>
          <a:chOff x="0" y="0"/>
          <a:chExt cx="0" cy="0"/>
        </a:xfrm>
      </p:grpSpPr>
      <p:sp>
        <p:nvSpPr>
          <p:cNvPr id="1549" name="Google Shape;1549;ge5f8a1850c_2_78"/>
          <p:cNvSpPr/>
          <p:nvPr/>
        </p:nvSpPr>
        <p:spPr>
          <a:xfrm>
            <a:off x="0" y="0"/>
            <a:ext cx="10972800" cy="61722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550" name="Google Shape;1550;ge5f8a1850c_2_78"/>
          <p:cNvSpPr txBox="1">
            <a:spLocks noGrp="1"/>
          </p:cNvSpPr>
          <p:nvPr>
            <p:ph type="title"/>
          </p:nvPr>
        </p:nvSpPr>
        <p:spPr>
          <a:xfrm>
            <a:off x="498348" y="521209"/>
            <a:ext cx="9976104" cy="590931"/>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SzPts val="1400"/>
              <a:buNone/>
              <a:defRPr sz="2880">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Transition / Segue">
  <p:cSld name="Transition / Segue">
    <p:spTree>
      <p:nvGrpSpPr>
        <p:cNvPr id="1" name="Shape 1551"/>
        <p:cNvGrpSpPr/>
        <p:nvPr/>
      </p:nvGrpSpPr>
      <p:grpSpPr>
        <a:xfrm>
          <a:off x="0" y="0"/>
          <a:ext cx="0" cy="0"/>
          <a:chOff x="0" y="0"/>
          <a:chExt cx="0" cy="0"/>
        </a:xfrm>
      </p:grpSpPr>
      <p:pic>
        <p:nvPicPr>
          <p:cNvPr id="1552" name="Google Shape;1552;ge5f8a1850c_2_81"/>
          <p:cNvPicPr preferRelativeResize="0"/>
          <p:nvPr/>
        </p:nvPicPr>
        <p:blipFill rotWithShape="1">
          <a:blip r:embed="rId2">
            <a:alphaModFix/>
          </a:blip>
          <a:srcRect/>
          <a:stretch/>
        </p:blipFill>
        <p:spPr>
          <a:xfrm>
            <a:off x="0" y="0"/>
            <a:ext cx="10972800" cy="6172200"/>
          </a:xfrm>
          <a:prstGeom prst="rect">
            <a:avLst/>
          </a:prstGeom>
          <a:noFill/>
          <a:ln>
            <a:noFill/>
          </a:ln>
        </p:spPr>
      </p:pic>
      <p:sp>
        <p:nvSpPr>
          <p:cNvPr id="1553" name="Google Shape;1553;ge5f8a1850c_2_81"/>
          <p:cNvSpPr txBox="1">
            <a:spLocks noGrp="1"/>
          </p:cNvSpPr>
          <p:nvPr>
            <p:ph type="title"/>
          </p:nvPr>
        </p:nvSpPr>
        <p:spPr>
          <a:xfrm>
            <a:off x="4974336" y="4224529"/>
            <a:ext cx="5376672" cy="1373939"/>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SzPts val="1400"/>
              <a:buNone/>
              <a:defRPr sz="3480">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matchingName="Embargo Layout">
  <p:cSld name="Embargo Layout">
    <p:spTree>
      <p:nvGrpSpPr>
        <p:cNvPr id="1" name="Shape 1554"/>
        <p:cNvGrpSpPr/>
        <p:nvPr/>
      </p:nvGrpSpPr>
      <p:grpSpPr>
        <a:xfrm>
          <a:off x="0" y="0"/>
          <a:ext cx="0" cy="0"/>
          <a:chOff x="0" y="0"/>
          <a:chExt cx="0" cy="0"/>
        </a:xfrm>
      </p:grpSpPr>
      <p:grpSp>
        <p:nvGrpSpPr>
          <p:cNvPr id="1555" name="Google Shape;1555;ge5f8a1850c_2_84"/>
          <p:cNvGrpSpPr/>
          <p:nvPr/>
        </p:nvGrpSpPr>
        <p:grpSpPr>
          <a:xfrm>
            <a:off x="-1327307" y="-404866"/>
            <a:ext cx="13626669" cy="6983326"/>
            <a:chOff x="-1327308" y="-404866"/>
            <a:chExt cx="13626669" cy="6983326"/>
          </a:xfrm>
        </p:grpSpPr>
        <p:sp>
          <p:nvSpPr>
            <p:cNvPr id="1556" name="Google Shape;1556;ge5f8a1850c_2_84"/>
            <p:cNvSpPr/>
            <p:nvPr/>
          </p:nvSpPr>
          <p:spPr>
            <a:xfrm>
              <a:off x="0" y="0"/>
              <a:ext cx="10972800" cy="6172200"/>
            </a:xfrm>
            <a:prstGeom prst="rect">
              <a:avLst/>
            </a:prstGeom>
            <a:solidFill>
              <a:srgbClr val="9A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557" name="Google Shape;1557;ge5f8a1850c_2_84"/>
            <p:cNvSpPr/>
            <p:nvPr/>
          </p:nvSpPr>
          <p:spPr>
            <a:xfrm>
              <a:off x="262695"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558" name="Google Shape;1558;ge5f8a1850c_2_84"/>
            <p:cNvSpPr/>
            <p:nvPr/>
          </p:nvSpPr>
          <p:spPr>
            <a:xfrm>
              <a:off x="616601"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559" name="Google Shape;1559;ge5f8a1850c_2_84"/>
            <p:cNvSpPr/>
            <p:nvPr/>
          </p:nvSpPr>
          <p:spPr>
            <a:xfrm>
              <a:off x="970507"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560" name="Google Shape;1560;ge5f8a1850c_2_84"/>
            <p:cNvSpPr/>
            <p:nvPr/>
          </p:nvSpPr>
          <p:spPr>
            <a:xfrm>
              <a:off x="1324413"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561" name="Google Shape;1561;ge5f8a1850c_2_84"/>
            <p:cNvSpPr/>
            <p:nvPr/>
          </p:nvSpPr>
          <p:spPr>
            <a:xfrm>
              <a:off x="1678319"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562" name="Google Shape;1562;ge5f8a1850c_2_84"/>
            <p:cNvSpPr/>
            <p:nvPr/>
          </p:nvSpPr>
          <p:spPr>
            <a:xfrm>
              <a:off x="2032225"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563" name="Google Shape;1563;ge5f8a1850c_2_84"/>
            <p:cNvSpPr/>
            <p:nvPr/>
          </p:nvSpPr>
          <p:spPr>
            <a:xfrm>
              <a:off x="2386131"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564" name="Google Shape;1564;ge5f8a1850c_2_84"/>
            <p:cNvSpPr/>
            <p:nvPr/>
          </p:nvSpPr>
          <p:spPr>
            <a:xfrm>
              <a:off x="2740037"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565" name="Google Shape;1565;ge5f8a1850c_2_84"/>
            <p:cNvSpPr/>
            <p:nvPr/>
          </p:nvSpPr>
          <p:spPr>
            <a:xfrm>
              <a:off x="3093943"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566" name="Google Shape;1566;ge5f8a1850c_2_84"/>
            <p:cNvSpPr/>
            <p:nvPr/>
          </p:nvSpPr>
          <p:spPr>
            <a:xfrm>
              <a:off x="3447849"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567" name="Google Shape;1567;ge5f8a1850c_2_84"/>
            <p:cNvSpPr/>
            <p:nvPr/>
          </p:nvSpPr>
          <p:spPr>
            <a:xfrm>
              <a:off x="3801755"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568" name="Google Shape;1568;ge5f8a1850c_2_84"/>
            <p:cNvSpPr/>
            <p:nvPr/>
          </p:nvSpPr>
          <p:spPr>
            <a:xfrm>
              <a:off x="4155661"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569" name="Google Shape;1569;ge5f8a1850c_2_84"/>
            <p:cNvSpPr/>
            <p:nvPr/>
          </p:nvSpPr>
          <p:spPr>
            <a:xfrm>
              <a:off x="4509567"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570" name="Google Shape;1570;ge5f8a1850c_2_84"/>
            <p:cNvSpPr/>
            <p:nvPr/>
          </p:nvSpPr>
          <p:spPr>
            <a:xfrm>
              <a:off x="4863473"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571" name="Google Shape;1571;ge5f8a1850c_2_84"/>
            <p:cNvSpPr/>
            <p:nvPr/>
          </p:nvSpPr>
          <p:spPr>
            <a:xfrm>
              <a:off x="5217379"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572" name="Google Shape;1572;ge5f8a1850c_2_84"/>
            <p:cNvSpPr/>
            <p:nvPr/>
          </p:nvSpPr>
          <p:spPr>
            <a:xfrm>
              <a:off x="5571285"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573" name="Google Shape;1573;ge5f8a1850c_2_84"/>
            <p:cNvSpPr/>
            <p:nvPr/>
          </p:nvSpPr>
          <p:spPr>
            <a:xfrm>
              <a:off x="5925191"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574" name="Google Shape;1574;ge5f8a1850c_2_84"/>
            <p:cNvSpPr/>
            <p:nvPr/>
          </p:nvSpPr>
          <p:spPr>
            <a:xfrm>
              <a:off x="6279097"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575" name="Google Shape;1575;ge5f8a1850c_2_84"/>
            <p:cNvSpPr/>
            <p:nvPr/>
          </p:nvSpPr>
          <p:spPr>
            <a:xfrm>
              <a:off x="6633003"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576" name="Google Shape;1576;ge5f8a1850c_2_84"/>
            <p:cNvSpPr/>
            <p:nvPr/>
          </p:nvSpPr>
          <p:spPr>
            <a:xfrm>
              <a:off x="6986909"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577" name="Google Shape;1577;ge5f8a1850c_2_84"/>
            <p:cNvSpPr/>
            <p:nvPr/>
          </p:nvSpPr>
          <p:spPr>
            <a:xfrm>
              <a:off x="7340815"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578" name="Google Shape;1578;ge5f8a1850c_2_84"/>
            <p:cNvSpPr/>
            <p:nvPr/>
          </p:nvSpPr>
          <p:spPr>
            <a:xfrm>
              <a:off x="7694721"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579" name="Google Shape;1579;ge5f8a1850c_2_84"/>
            <p:cNvSpPr/>
            <p:nvPr/>
          </p:nvSpPr>
          <p:spPr>
            <a:xfrm>
              <a:off x="8048627"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580" name="Google Shape;1580;ge5f8a1850c_2_84"/>
            <p:cNvSpPr/>
            <p:nvPr/>
          </p:nvSpPr>
          <p:spPr>
            <a:xfrm>
              <a:off x="8402533"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581" name="Google Shape;1581;ge5f8a1850c_2_84"/>
            <p:cNvSpPr/>
            <p:nvPr/>
          </p:nvSpPr>
          <p:spPr>
            <a:xfrm>
              <a:off x="8756439"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582" name="Google Shape;1582;ge5f8a1850c_2_84"/>
            <p:cNvSpPr/>
            <p:nvPr/>
          </p:nvSpPr>
          <p:spPr>
            <a:xfrm>
              <a:off x="9110345"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583" name="Google Shape;1583;ge5f8a1850c_2_84"/>
            <p:cNvSpPr/>
            <p:nvPr/>
          </p:nvSpPr>
          <p:spPr>
            <a:xfrm>
              <a:off x="9464251"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584" name="Google Shape;1584;ge5f8a1850c_2_84"/>
            <p:cNvSpPr/>
            <p:nvPr/>
          </p:nvSpPr>
          <p:spPr>
            <a:xfrm>
              <a:off x="9818157"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585" name="Google Shape;1585;ge5f8a1850c_2_84"/>
            <p:cNvSpPr/>
            <p:nvPr/>
          </p:nvSpPr>
          <p:spPr>
            <a:xfrm>
              <a:off x="10172063"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586" name="Google Shape;1586;ge5f8a1850c_2_84"/>
            <p:cNvSpPr/>
            <p:nvPr/>
          </p:nvSpPr>
          <p:spPr>
            <a:xfrm>
              <a:off x="10525969"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587" name="Google Shape;1587;ge5f8a1850c_2_84"/>
            <p:cNvSpPr/>
            <p:nvPr/>
          </p:nvSpPr>
          <p:spPr>
            <a:xfrm>
              <a:off x="10879862"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588" name="Google Shape;1588;ge5f8a1850c_2_84"/>
            <p:cNvSpPr/>
            <p:nvPr/>
          </p:nvSpPr>
          <p:spPr>
            <a:xfrm>
              <a:off x="-91211"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589" name="Google Shape;1589;ge5f8a1850c_2_84"/>
            <p:cNvSpPr/>
            <p:nvPr/>
          </p:nvSpPr>
          <p:spPr>
            <a:xfrm>
              <a:off x="262695"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590" name="Google Shape;1590;ge5f8a1850c_2_84"/>
            <p:cNvSpPr/>
            <p:nvPr/>
          </p:nvSpPr>
          <p:spPr>
            <a:xfrm>
              <a:off x="616601"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591" name="Google Shape;1591;ge5f8a1850c_2_84"/>
            <p:cNvSpPr/>
            <p:nvPr/>
          </p:nvSpPr>
          <p:spPr>
            <a:xfrm>
              <a:off x="970507"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592" name="Google Shape;1592;ge5f8a1850c_2_84"/>
            <p:cNvSpPr/>
            <p:nvPr/>
          </p:nvSpPr>
          <p:spPr>
            <a:xfrm>
              <a:off x="1324413"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593" name="Google Shape;1593;ge5f8a1850c_2_84"/>
            <p:cNvSpPr/>
            <p:nvPr/>
          </p:nvSpPr>
          <p:spPr>
            <a:xfrm>
              <a:off x="1678319"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594" name="Google Shape;1594;ge5f8a1850c_2_84"/>
            <p:cNvSpPr/>
            <p:nvPr/>
          </p:nvSpPr>
          <p:spPr>
            <a:xfrm>
              <a:off x="2032225"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595" name="Google Shape;1595;ge5f8a1850c_2_84"/>
            <p:cNvSpPr/>
            <p:nvPr/>
          </p:nvSpPr>
          <p:spPr>
            <a:xfrm>
              <a:off x="2386131"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596" name="Google Shape;1596;ge5f8a1850c_2_84"/>
            <p:cNvSpPr/>
            <p:nvPr/>
          </p:nvSpPr>
          <p:spPr>
            <a:xfrm>
              <a:off x="2740037"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597" name="Google Shape;1597;ge5f8a1850c_2_84"/>
            <p:cNvSpPr/>
            <p:nvPr/>
          </p:nvSpPr>
          <p:spPr>
            <a:xfrm>
              <a:off x="3093943"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598" name="Google Shape;1598;ge5f8a1850c_2_84"/>
            <p:cNvSpPr/>
            <p:nvPr/>
          </p:nvSpPr>
          <p:spPr>
            <a:xfrm>
              <a:off x="3447849"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599" name="Google Shape;1599;ge5f8a1850c_2_84"/>
            <p:cNvSpPr/>
            <p:nvPr/>
          </p:nvSpPr>
          <p:spPr>
            <a:xfrm>
              <a:off x="3801755"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600" name="Google Shape;1600;ge5f8a1850c_2_84"/>
            <p:cNvSpPr/>
            <p:nvPr/>
          </p:nvSpPr>
          <p:spPr>
            <a:xfrm>
              <a:off x="4155661"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601" name="Google Shape;1601;ge5f8a1850c_2_84"/>
            <p:cNvSpPr/>
            <p:nvPr/>
          </p:nvSpPr>
          <p:spPr>
            <a:xfrm>
              <a:off x="4509567"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602" name="Google Shape;1602;ge5f8a1850c_2_84"/>
            <p:cNvSpPr/>
            <p:nvPr/>
          </p:nvSpPr>
          <p:spPr>
            <a:xfrm>
              <a:off x="4863473"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603" name="Google Shape;1603;ge5f8a1850c_2_84"/>
            <p:cNvSpPr/>
            <p:nvPr/>
          </p:nvSpPr>
          <p:spPr>
            <a:xfrm>
              <a:off x="5217379"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604" name="Google Shape;1604;ge5f8a1850c_2_84"/>
            <p:cNvSpPr/>
            <p:nvPr/>
          </p:nvSpPr>
          <p:spPr>
            <a:xfrm>
              <a:off x="5571285"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605" name="Google Shape;1605;ge5f8a1850c_2_84"/>
            <p:cNvSpPr/>
            <p:nvPr/>
          </p:nvSpPr>
          <p:spPr>
            <a:xfrm>
              <a:off x="5925191"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606" name="Google Shape;1606;ge5f8a1850c_2_84"/>
            <p:cNvSpPr/>
            <p:nvPr/>
          </p:nvSpPr>
          <p:spPr>
            <a:xfrm>
              <a:off x="6279097"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607" name="Google Shape;1607;ge5f8a1850c_2_84"/>
            <p:cNvSpPr/>
            <p:nvPr/>
          </p:nvSpPr>
          <p:spPr>
            <a:xfrm>
              <a:off x="6633003"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608" name="Google Shape;1608;ge5f8a1850c_2_84"/>
            <p:cNvSpPr/>
            <p:nvPr/>
          </p:nvSpPr>
          <p:spPr>
            <a:xfrm>
              <a:off x="6986909"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609" name="Google Shape;1609;ge5f8a1850c_2_84"/>
            <p:cNvSpPr/>
            <p:nvPr/>
          </p:nvSpPr>
          <p:spPr>
            <a:xfrm>
              <a:off x="7340815"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610" name="Google Shape;1610;ge5f8a1850c_2_84"/>
            <p:cNvSpPr/>
            <p:nvPr/>
          </p:nvSpPr>
          <p:spPr>
            <a:xfrm>
              <a:off x="7694721"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611" name="Google Shape;1611;ge5f8a1850c_2_84"/>
            <p:cNvSpPr/>
            <p:nvPr/>
          </p:nvSpPr>
          <p:spPr>
            <a:xfrm>
              <a:off x="8048627"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612" name="Google Shape;1612;ge5f8a1850c_2_84"/>
            <p:cNvSpPr/>
            <p:nvPr/>
          </p:nvSpPr>
          <p:spPr>
            <a:xfrm>
              <a:off x="8402533"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613" name="Google Shape;1613;ge5f8a1850c_2_84"/>
            <p:cNvSpPr/>
            <p:nvPr/>
          </p:nvSpPr>
          <p:spPr>
            <a:xfrm>
              <a:off x="8756439"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614" name="Google Shape;1614;ge5f8a1850c_2_84"/>
            <p:cNvSpPr/>
            <p:nvPr/>
          </p:nvSpPr>
          <p:spPr>
            <a:xfrm>
              <a:off x="9110345"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615" name="Google Shape;1615;ge5f8a1850c_2_84"/>
            <p:cNvSpPr/>
            <p:nvPr/>
          </p:nvSpPr>
          <p:spPr>
            <a:xfrm>
              <a:off x="9464251"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616" name="Google Shape;1616;ge5f8a1850c_2_84"/>
            <p:cNvSpPr/>
            <p:nvPr/>
          </p:nvSpPr>
          <p:spPr>
            <a:xfrm>
              <a:off x="9818157"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617" name="Google Shape;1617;ge5f8a1850c_2_84"/>
            <p:cNvSpPr/>
            <p:nvPr/>
          </p:nvSpPr>
          <p:spPr>
            <a:xfrm>
              <a:off x="10172063"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618" name="Google Shape;1618;ge5f8a1850c_2_84"/>
            <p:cNvSpPr/>
            <p:nvPr/>
          </p:nvSpPr>
          <p:spPr>
            <a:xfrm>
              <a:off x="10525969"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619" name="Google Shape;1619;ge5f8a1850c_2_84"/>
            <p:cNvSpPr/>
            <p:nvPr/>
          </p:nvSpPr>
          <p:spPr>
            <a:xfrm>
              <a:off x="10879862"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620" name="Google Shape;1620;ge5f8a1850c_2_84"/>
            <p:cNvSpPr/>
            <p:nvPr/>
          </p:nvSpPr>
          <p:spPr>
            <a:xfrm>
              <a:off x="-91211"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621" name="Google Shape;1621;ge5f8a1850c_2_84"/>
            <p:cNvSpPr/>
            <p:nvPr/>
          </p:nvSpPr>
          <p:spPr>
            <a:xfrm>
              <a:off x="262695"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622" name="Google Shape;1622;ge5f8a1850c_2_84"/>
            <p:cNvSpPr/>
            <p:nvPr/>
          </p:nvSpPr>
          <p:spPr>
            <a:xfrm>
              <a:off x="616601"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623" name="Google Shape;1623;ge5f8a1850c_2_84"/>
            <p:cNvSpPr/>
            <p:nvPr/>
          </p:nvSpPr>
          <p:spPr>
            <a:xfrm>
              <a:off x="970507"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624" name="Google Shape;1624;ge5f8a1850c_2_84"/>
            <p:cNvSpPr/>
            <p:nvPr/>
          </p:nvSpPr>
          <p:spPr>
            <a:xfrm>
              <a:off x="1324413"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625" name="Google Shape;1625;ge5f8a1850c_2_84"/>
            <p:cNvSpPr/>
            <p:nvPr/>
          </p:nvSpPr>
          <p:spPr>
            <a:xfrm>
              <a:off x="1678319"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626" name="Google Shape;1626;ge5f8a1850c_2_84"/>
            <p:cNvSpPr/>
            <p:nvPr/>
          </p:nvSpPr>
          <p:spPr>
            <a:xfrm>
              <a:off x="2032225"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627" name="Google Shape;1627;ge5f8a1850c_2_84"/>
            <p:cNvSpPr/>
            <p:nvPr/>
          </p:nvSpPr>
          <p:spPr>
            <a:xfrm>
              <a:off x="2386131"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628" name="Google Shape;1628;ge5f8a1850c_2_84"/>
            <p:cNvSpPr/>
            <p:nvPr/>
          </p:nvSpPr>
          <p:spPr>
            <a:xfrm>
              <a:off x="2740037"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629" name="Google Shape;1629;ge5f8a1850c_2_84"/>
            <p:cNvSpPr/>
            <p:nvPr/>
          </p:nvSpPr>
          <p:spPr>
            <a:xfrm>
              <a:off x="3093943"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630" name="Google Shape;1630;ge5f8a1850c_2_84"/>
            <p:cNvSpPr/>
            <p:nvPr/>
          </p:nvSpPr>
          <p:spPr>
            <a:xfrm>
              <a:off x="3447849"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631" name="Google Shape;1631;ge5f8a1850c_2_84"/>
            <p:cNvSpPr/>
            <p:nvPr/>
          </p:nvSpPr>
          <p:spPr>
            <a:xfrm>
              <a:off x="3801755"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632" name="Google Shape;1632;ge5f8a1850c_2_84"/>
            <p:cNvSpPr/>
            <p:nvPr/>
          </p:nvSpPr>
          <p:spPr>
            <a:xfrm>
              <a:off x="4155661"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633" name="Google Shape;1633;ge5f8a1850c_2_84"/>
            <p:cNvSpPr/>
            <p:nvPr/>
          </p:nvSpPr>
          <p:spPr>
            <a:xfrm>
              <a:off x="4509567"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634" name="Google Shape;1634;ge5f8a1850c_2_84"/>
            <p:cNvSpPr/>
            <p:nvPr/>
          </p:nvSpPr>
          <p:spPr>
            <a:xfrm>
              <a:off x="4863473"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635" name="Google Shape;1635;ge5f8a1850c_2_84"/>
            <p:cNvSpPr/>
            <p:nvPr/>
          </p:nvSpPr>
          <p:spPr>
            <a:xfrm>
              <a:off x="5217379"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636" name="Google Shape;1636;ge5f8a1850c_2_84"/>
            <p:cNvSpPr/>
            <p:nvPr/>
          </p:nvSpPr>
          <p:spPr>
            <a:xfrm>
              <a:off x="5571285"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637" name="Google Shape;1637;ge5f8a1850c_2_84"/>
            <p:cNvSpPr/>
            <p:nvPr/>
          </p:nvSpPr>
          <p:spPr>
            <a:xfrm>
              <a:off x="5925191"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638" name="Google Shape;1638;ge5f8a1850c_2_84"/>
            <p:cNvSpPr/>
            <p:nvPr/>
          </p:nvSpPr>
          <p:spPr>
            <a:xfrm>
              <a:off x="6279097"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639" name="Google Shape;1639;ge5f8a1850c_2_84"/>
            <p:cNvSpPr/>
            <p:nvPr/>
          </p:nvSpPr>
          <p:spPr>
            <a:xfrm>
              <a:off x="6633003"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640" name="Google Shape;1640;ge5f8a1850c_2_84"/>
            <p:cNvSpPr/>
            <p:nvPr/>
          </p:nvSpPr>
          <p:spPr>
            <a:xfrm>
              <a:off x="6986909"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641" name="Google Shape;1641;ge5f8a1850c_2_84"/>
            <p:cNvSpPr/>
            <p:nvPr/>
          </p:nvSpPr>
          <p:spPr>
            <a:xfrm>
              <a:off x="7340815"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642" name="Google Shape;1642;ge5f8a1850c_2_84"/>
            <p:cNvSpPr/>
            <p:nvPr/>
          </p:nvSpPr>
          <p:spPr>
            <a:xfrm>
              <a:off x="7694721"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643" name="Google Shape;1643;ge5f8a1850c_2_84"/>
            <p:cNvSpPr/>
            <p:nvPr/>
          </p:nvSpPr>
          <p:spPr>
            <a:xfrm>
              <a:off x="8048627"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644" name="Google Shape;1644;ge5f8a1850c_2_84"/>
            <p:cNvSpPr/>
            <p:nvPr/>
          </p:nvSpPr>
          <p:spPr>
            <a:xfrm>
              <a:off x="8402533"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645" name="Google Shape;1645;ge5f8a1850c_2_84"/>
            <p:cNvSpPr/>
            <p:nvPr/>
          </p:nvSpPr>
          <p:spPr>
            <a:xfrm>
              <a:off x="8756439"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646" name="Google Shape;1646;ge5f8a1850c_2_84"/>
            <p:cNvSpPr/>
            <p:nvPr/>
          </p:nvSpPr>
          <p:spPr>
            <a:xfrm>
              <a:off x="9110345"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647" name="Google Shape;1647;ge5f8a1850c_2_84"/>
            <p:cNvSpPr/>
            <p:nvPr/>
          </p:nvSpPr>
          <p:spPr>
            <a:xfrm>
              <a:off x="9464251"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648" name="Google Shape;1648;ge5f8a1850c_2_84"/>
            <p:cNvSpPr/>
            <p:nvPr/>
          </p:nvSpPr>
          <p:spPr>
            <a:xfrm>
              <a:off x="9818157"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649" name="Google Shape;1649;ge5f8a1850c_2_84"/>
            <p:cNvSpPr/>
            <p:nvPr/>
          </p:nvSpPr>
          <p:spPr>
            <a:xfrm>
              <a:off x="10172063"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650" name="Google Shape;1650;ge5f8a1850c_2_84"/>
            <p:cNvSpPr/>
            <p:nvPr/>
          </p:nvSpPr>
          <p:spPr>
            <a:xfrm>
              <a:off x="10525969"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651" name="Google Shape;1651;ge5f8a1850c_2_84"/>
            <p:cNvSpPr/>
            <p:nvPr/>
          </p:nvSpPr>
          <p:spPr>
            <a:xfrm>
              <a:off x="10879862"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652" name="Google Shape;1652;ge5f8a1850c_2_84"/>
            <p:cNvSpPr/>
            <p:nvPr/>
          </p:nvSpPr>
          <p:spPr>
            <a:xfrm>
              <a:off x="-91211"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653" name="Google Shape;1653;ge5f8a1850c_2_84"/>
            <p:cNvSpPr/>
            <p:nvPr/>
          </p:nvSpPr>
          <p:spPr>
            <a:xfrm>
              <a:off x="262695"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654" name="Google Shape;1654;ge5f8a1850c_2_84"/>
            <p:cNvSpPr/>
            <p:nvPr/>
          </p:nvSpPr>
          <p:spPr>
            <a:xfrm>
              <a:off x="616601"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655" name="Google Shape;1655;ge5f8a1850c_2_84"/>
            <p:cNvSpPr/>
            <p:nvPr/>
          </p:nvSpPr>
          <p:spPr>
            <a:xfrm>
              <a:off x="970507"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656" name="Google Shape;1656;ge5f8a1850c_2_84"/>
            <p:cNvSpPr/>
            <p:nvPr/>
          </p:nvSpPr>
          <p:spPr>
            <a:xfrm>
              <a:off x="1324413"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657" name="Google Shape;1657;ge5f8a1850c_2_84"/>
            <p:cNvSpPr/>
            <p:nvPr/>
          </p:nvSpPr>
          <p:spPr>
            <a:xfrm>
              <a:off x="1678319"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658" name="Google Shape;1658;ge5f8a1850c_2_84"/>
            <p:cNvSpPr/>
            <p:nvPr/>
          </p:nvSpPr>
          <p:spPr>
            <a:xfrm>
              <a:off x="2032225"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659" name="Google Shape;1659;ge5f8a1850c_2_84"/>
            <p:cNvSpPr/>
            <p:nvPr/>
          </p:nvSpPr>
          <p:spPr>
            <a:xfrm>
              <a:off x="2386131"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660" name="Google Shape;1660;ge5f8a1850c_2_84"/>
            <p:cNvSpPr/>
            <p:nvPr/>
          </p:nvSpPr>
          <p:spPr>
            <a:xfrm>
              <a:off x="2740037"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661" name="Google Shape;1661;ge5f8a1850c_2_84"/>
            <p:cNvSpPr/>
            <p:nvPr/>
          </p:nvSpPr>
          <p:spPr>
            <a:xfrm>
              <a:off x="3093943"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662" name="Google Shape;1662;ge5f8a1850c_2_84"/>
            <p:cNvSpPr/>
            <p:nvPr/>
          </p:nvSpPr>
          <p:spPr>
            <a:xfrm>
              <a:off x="3447849"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663" name="Google Shape;1663;ge5f8a1850c_2_84"/>
            <p:cNvSpPr/>
            <p:nvPr/>
          </p:nvSpPr>
          <p:spPr>
            <a:xfrm>
              <a:off x="3801755"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664" name="Google Shape;1664;ge5f8a1850c_2_84"/>
            <p:cNvSpPr/>
            <p:nvPr/>
          </p:nvSpPr>
          <p:spPr>
            <a:xfrm>
              <a:off x="4155661"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665" name="Google Shape;1665;ge5f8a1850c_2_84"/>
            <p:cNvSpPr/>
            <p:nvPr/>
          </p:nvSpPr>
          <p:spPr>
            <a:xfrm>
              <a:off x="4509567"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666" name="Google Shape;1666;ge5f8a1850c_2_84"/>
            <p:cNvSpPr/>
            <p:nvPr/>
          </p:nvSpPr>
          <p:spPr>
            <a:xfrm>
              <a:off x="4863473"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667" name="Google Shape;1667;ge5f8a1850c_2_84"/>
            <p:cNvSpPr/>
            <p:nvPr/>
          </p:nvSpPr>
          <p:spPr>
            <a:xfrm>
              <a:off x="5217379"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668" name="Google Shape;1668;ge5f8a1850c_2_84"/>
            <p:cNvSpPr/>
            <p:nvPr/>
          </p:nvSpPr>
          <p:spPr>
            <a:xfrm>
              <a:off x="5571285"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669" name="Google Shape;1669;ge5f8a1850c_2_84"/>
            <p:cNvSpPr/>
            <p:nvPr/>
          </p:nvSpPr>
          <p:spPr>
            <a:xfrm>
              <a:off x="5925191"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670" name="Google Shape;1670;ge5f8a1850c_2_84"/>
            <p:cNvSpPr/>
            <p:nvPr/>
          </p:nvSpPr>
          <p:spPr>
            <a:xfrm>
              <a:off x="6279097"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671" name="Google Shape;1671;ge5f8a1850c_2_84"/>
            <p:cNvSpPr/>
            <p:nvPr/>
          </p:nvSpPr>
          <p:spPr>
            <a:xfrm>
              <a:off x="6633003"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672" name="Google Shape;1672;ge5f8a1850c_2_84"/>
            <p:cNvSpPr/>
            <p:nvPr/>
          </p:nvSpPr>
          <p:spPr>
            <a:xfrm>
              <a:off x="6986909"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673" name="Google Shape;1673;ge5f8a1850c_2_84"/>
            <p:cNvSpPr/>
            <p:nvPr/>
          </p:nvSpPr>
          <p:spPr>
            <a:xfrm>
              <a:off x="7340815"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674" name="Google Shape;1674;ge5f8a1850c_2_84"/>
            <p:cNvSpPr/>
            <p:nvPr/>
          </p:nvSpPr>
          <p:spPr>
            <a:xfrm>
              <a:off x="7694721"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675" name="Google Shape;1675;ge5f8a1850c_2_84"/>
            <p:cNvSpPr/>
            <p:nvPr/>
          </p:nvSpPr>
          <p:spPr>
            <a:xfrm>
              <a:off x="8048627"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676" name="Google Shape;1676;ge5f8a1850c_2_84"/>
            <p:cNvSpPr/>
            <p:nvPr/>
          </p:nvSpPr>
          <p:spPr>
            <a:xfrm>
              <a:off x="8402533"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677" name="Google Shape;1677;ge5f8a1850c_2_84"/>
            <p:cNvSpPr/>
            <p:nvPr/>
          </p:nvSpPr>
          <p:spPr>
            <a:xfrm>
              <a:off x="8756439"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678" name="Google Shape;1678;ge5f8a1850c_2_84"/>
            <p:cNvSpPr/>
            <p:nvPr/>
          </p:nvSpPr>
          <p:spPr>
            <a:xfrm>
              <a:off x="9110345"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679" name="Google Shape;1679;ge5f8a1850c_2_84"/>
            <p:cNvSpPr/>
            <p:nvPr/>
          </p:nvSpPr>
          <p:spPr>
            <a:xfrm>
              <a:off x="9464251"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680" name="Google Shape;1680;ge5f8a1850c_2_84"/>
            <p:cNvSpPr/>
            <p:nvPr/>
          </p:nvSpPr>
          <p:spPr>
            <a:xfrm>
              <a:off x="9818157"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681" name="Google Shape;1681;ge5f8a1850c_2_84"/>
            <p:cNvSpPr/>
            <p:nvPr/>
          </p:nvSpPr>
          <p:spPr>
            <a:xfrm>
              <a:off x="10172063"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682" name="Google Shape;1682;ge5f8a1850c_2_84"/>
            <p:cNvSpPr/>
            <p:nvPr/>
          </p:nvSpPr>
          <p:spPr>
            <a:xfrm>
              <a:off x="10525969"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683" name="Google Shape;1683;ge5f8a1850c_2_84"/>
            <p:cNvSpPr/>
            <p:nvPr/>
          </p:nvSpPr>
          <p:spPr>
            <a:xfrm>
              <a:off x="10879862"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684" name="Google Shape;1684;ge5f8a1850c_2_84"/>
            <p:cNvSpPr/>
            <p:nvPr/>
          </p:nvSpPr>
          <p:spPr>
            <a:xfrm>
              <a:off x="-91211"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685" name="Google Shape;1685;ge5f8a1850c_2_84"/>
            <p:cNvSpPr/>
            <p:nvPr/>
          </p:nvSpPr>
          <p:spPr>
            <a:xfrm>
              <a:off x="262695"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686" name="Google Shape;1686;ge5f8a1850c_2_84"/>
            <p:cNvSpPr/>
            <p:nvPr/>
          </p:nvSpPr>
          <p:spPr>
            <a:xfrm>
              <a:off x="616601"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687" name="Google Shape;1687;ge5f8a1850c_2_84"/>
            <p:cNvSpPr/>
            <p:nvPr/>
          </p:nvSpPr>
          <p:spPr>
            <a:xfrm>
              <a:off x="970507"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688" name="Google Shape;1688;ge5f8a1850c_2_84"/>
            <p:cNvSpPr/>
            <p:nvPr/>
          </p:nvSpPr>
          <p:spPr>
            <a:xfrm>
              <a:off x="1324413"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689" name="Google Shape;1689;ge5f8a1850c_2_84"/>
            <p:cNvSpPr/>
            <p:nvPr/>
          </p:nvSpPr>
          <p:spPr>
            <a:xfrm>
              <a:off x="1678319"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690" name="Google Shape;1690;ge5f8a1850c_2_84"/>
            <p:cNvSpPr/>
            <p:nvPr/>
          </p:nvSpPr>
          <p:spPr>
            <a:xfrm>
              <a:off x="2032225"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691" name="Google Shape;1691;ge5f8a1850c_2_84"/>
            <p:cNvSpPr/>
            <p:nvPr/>
          </p:nvSpPr>
          <p:spPr>
            <a:xfrm>
              <a:off x="2386131"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692" name="Google Shape;1692;ge5f8a1850c_2_84"/>
            <p:cNvSpPr/>
            <p:nvPr/>
          </p:nvSpPr>
          <p:spPr>
            <a:xfrm>
              <a:off x="2740037"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693" name="Google Shape;1693;ge5f8a1850c_2_84"/>
            <p:cNvSpPr/>
            <p:nvPr/>
          </p:nvSpPr>
          <p:spPr>
            <a:xfrm>
              <a:off x="3093943"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694" name="Google Shape;1694;ge5f8a1850c_2_84"/>
            <p:cNvSpPr/>
            <p:nvPr/>
          </p:nvSpPr>
          <p:spPr>
            <a:xfrm>
              <a:off x="3447849"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695" name="Google Shape;1695;ge5f8a1850c_2_84"/>
            <p:cNvSpPr/>
            <p:nvPr/>
          </p:nvSpPr>
          <p:spPr>
            <a:xfrm>
              <a:off x="3801755"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696" name="Google Shape;1696;ge5f8a1850c_2_84"/>
            <p:cNvSpPr/>
            <p:nvPr/>
          </p:nvSpPr>
          <p:spPr>
            <a:xfrm>
              <a:off x="4155661"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697" name="Google Shape;1697;ge5f8a1850c_2_84"/>
            <p:cNvSpPr/>
            <p:nvPr/>
          </p:nvSpPr>
          <p:spPr>
            <a:xfrm>
              <a:off x="4509567"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698" name="Google Shape;1698;ge5f8a1850c_2_84"/>
            <p:cNvSpPr/>
            <p:nvPr/>
          </p:nvSpPr>
          <p:spPr>
            <a:xfrm>
              <a:off x="4863473"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699" name="Google Shape;1699;ge5f8a1850c_2_84"/>
            <p:cNvSpPr/>
            <p:nvPr/>
          </p:nvSpPr>
          <p:spPr>
            <a:xfrm>
              <a:off x="5217379"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700" name="Google Shape;1700;ge5f8a1850c_2_84"/>
            <p:cNvSpPr/>
            <p:nvPr/>
          </p:nvSpPr>
          <p:spPr>
            <a:xfrm>
              <a:off x="5571285"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701" name="Google Shape;1701;ge5f8a1850c_2_84"/>
            <p:cNvSpPr/>
            <p:nvPr/>
          </p:nvSpPr>
          <p:spPr>
            <a:xfrm>
              <a:off x="5925191"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702" name="Google Shape;1702;ge5f8a1850c_2_84"/>
            <p:cNvSpPr/>
            <p:nvPr/>
          </p:nvSpPr>
          <p:spPr>
            <a:xfrm>
              <a:off x="6279097"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703" name="Google Shape;1703;ge5f8a1850c_2_84"/>
            <p:cNvSpPr/>
            <p:nvPr/>
          </p:nvSpPr>
          <p:spPr>
            <a:xfrm>
              <a:off x="6633003"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704" name="Google Shape;1704;ge5f8a1850c_2_84"/>
            <p:cNvSpPr/>
            <p:nvPr/>
          </p:nvSpPr>
          <p:spPr>
            <a:xfrm>
              <a:off x="6986909"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705" name="Google Shape;1705;ge5f8a1850c_2_84"/>
            <p:cNvSpPr/>
            <p:nvPr/>
          </p:nvSpPr>
          <p:spPr>
            <a:xfrm>
              <a:off x="7340815"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706" name="Google Shape;1706;ge5f8a1850c_2_84"/>
            <p:cNvSpPr/>
            <p:nvPr/>
          </p:nvSpPr>
          <p:spPr>
            <a:xfrm>
              <a:off x="7694721"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707" name="Google Shape;1707;ge5f8a1850c_2_84"/>
            <p:cNvSpPr/>
            <p:nvPr/>
          </p:nvSpPr>
          <p:spPr>
            <a:xfrm>
              <a:off x="8048627"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708" name="Google Shape;1708;ge5f8a1850c_2_84"/>
            <p:cNvSpPr/>
            <p:nvPr/>
          </p:nvSpPr>
          <p:spPr>
            <a:xfrm>
              <a:off x="8402533"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709" name="Google Shape;1709;ge5f8a1850c_2_84"/>
            <p:cNvSpPr/>
            <p:nvPr/>
          </p:nvSpPr>
          <p:spPr>
            <a:xfrm>
              <a:off x="8756439"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710" name="Google Shape;1710;ge5f8a1850c_2_84"/>
            <p:cNvSpPr/>
            <p:nvPr/>
          </p:nvSpPr>
          <p:spPr>
            <a:xfrm>
              <a:off x="9110345"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711" name="Google Shape;1711;ge5f8a1850c_2_84"/>
            <p:cNvSpPr/>
            <p:nvPr/>
          </p:nvSpPr>
          <p:spPr>
            <a:xfrm>
              <a:off x="9464251"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712" name="Google Shape;1712;ge5f8a1850c_2_84"/>
            <p:cNvSpPr/>
            <p:nvPr/>
          </p:nvSpPr>
          <p:spPr>
            <a:xfrm>
              <a:off x="9818157"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713" name="Google Shape;1713;ge5f8a1850c_2_84"/>
            <p:cNvSpPr/>
            <p:nvPr/>
          </p:nvSpPr>
          <p:spPr>
            <a:xfrm>
              <a:off x="10172063"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714" name="Google Shape;1714;ge5f8a1850c_2_84"/>
            <p:cNvSpPr/>
            <p:nvPr/>
          </p:nvSpPr>
          <p:spPr>
            <a:xfrm>
              <a:off x="10525969"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715" name="Google Shape;1715;ge5f8a1850c_2_84"/>
            <p:cNvSpPr/>
            <p:nvPr/>
          </p:nvSpPr>
          <p:spPr>
            <a:xfrm>
              <a:off x="10879862"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716" name="Google Shape;1716;ge5f8a1850c_2_84"/>
            <p:cNvSpPr/>
            <p:nvPr/>
          </p:nvSpPr>
          <p:spPr>
            <a:xfrm>
              <a:off x="-91211"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717" name="Google Shape;1717;ge5f8a1850c_2_84"/>
            <p:cNvSpPr/>
            <p:nvPr/>
          </p:nvSpPr>
          <p:spPr>
            <a:xfrm>
              <a:off x="262695"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718" name="Google Shape;1718;ge5f8a1850c_2_84"/>
            <p:cNvSpPr/>
            <p:nvPr/>
          </p:nvSpPr>
          <p:spPr>
            <a:xfrm>
              <a:off x="616601"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719" name="Google Shape;1719;ge5f8a1850c_2_84"/>
            <p:cNvSpPr/>
            <p:nvPr/>
          </p:nvSpPr>
          <p:spPr>
            <a:xfrm>
              <a:off x="970507"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720" name="Google Shape;1720;ge5f8a1850c_2_84"/>
            <p:cNvSpPr/>
            <p:nvPr/>
          </p:nvSpPr>
          <p:spPr>
            <a:xfrm>
              <a:off x="1324413"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721" name="Google Shape;1721;ge5f8a1850c_2_84"/>
            <p:cNvSpPr/>
            <p:nvPr/>
          </p:nvSpPr>
          <p:spPr>
            <a:xfrm>
              <a:off x="1678319"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722" name="Google Shape;1722;ge5f8a1850c_2_84"/>
            <p:cNvSpPr/>
            <p:nvPr/>
          </p:nvSpPr>
          <p:spPr>
            <a:xfrm>
              <a:off x="2032225"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723" name="Google Shape;1723;ge5f8a1850c_2_84"/>
            <p:cNvSpPr/>
            <p:nvPr/>
          </p:nvSpPr>
          <p:spPr>
            <a:xfrm>
              <a:off x="2386131"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724" name="Google Shape;1724;ge5f8a1850c_2_84"/>
            <p:cNvSpPr/>
            <p:nvPr/>
          </p:nvSpPr>
          <p:spPr>
            <a:xfrm>
              <a:off x="2740037"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725" name="Google Shape;1725;ge5f8a1850c_2_84"/>
            <p:cNvSpPr/>
            <p:nvPr/>
          </p:nvSpPr>
          <p:spPr>
            <a:xfrm>
              <a:off x="3093943"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726" name="Google Shape;1726;ge5f8a1850c_2_84"/>
            <p:cNvSpPr/>
            <p:nvPr/>
          </p:nvSpPr>
          <p:spPr>
            <a:xfrm>
              <a:off x="3447849"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727" name="Google Shape;1727;ge5f8a1850c_2_84"/>
            <p:cNvSpPr/>
            <p:nvPr/>
          </p:nvSpPr>
          <p:spPr>
            <a:xfrm>
              <a:off x="3801755"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728" name="Google Shape;1728;ge5f8a1850c_2_84"/>
            <p:cNvSpPr/>
            <p:nvPr/>
          </p:nvSpPr>
          <p:spPr>
            <a:xfrm>
              <a:off x="4155661"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729" name="Google Shape;1729;ge5f8a1850c_2_84"/>
            <p:cNvSpPr/>
            <p:nvPr/>
          </p:nvSpPr>
          <p:spPr>
            <a:xfrm>
              <a:off x="4509567"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730" name="Google Shape;1730;ge5f8a1850c_2_84"/>
            <p:cNvSpPr/>
            <p:nvPr/>
          </p:nvSpPr>
          <p:spPr>
            <a:xfrm>
              <a:off x="4863473"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731" name="Google Shape;1731;ge5f8a1850c_2_84"/>
            <p:cNvSpPr/>
            <p:nvPr/>
          </p:nvSpPr>
          <p:spPr>
            <a:xfrm>
              <a:off x="5217379"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732" name="Google Shape;1732;ge5f8a1850c_2_84"/>
            <p:cNvSpPr/>
            <p:nvPr/>
          </p:nvSpPr>
          <p:spPr>
            <a:xfrm>
              <a:off x="5571285"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733" name="Google Shape;1733;ge5f8a1850c_2_84"/>
            <p:cNvSpPr/>
            <p:nvPr/>
          </p:nvSpPr>
          <p:spPr>
            <a:xfrm>
              <a:off x="5925191"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734" name="Google Shape;1734;ge5f8a1850c_2_84"/>
            <p:cNvSpPr/>
            <p:nvPr/>
          </p:nvSpPr>
          <p:spPr>
            <a:xfrm>
              <a:off x="6279097"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735" name="Google Shape;1735;ge5f8a1850c_2_84"/>
            <p:cNvSpPr/>
            <p:nvPr/>
          </p:nvSpPr>
          <p:spPr>
            <a:xfrm>
              <a:off x="6633003"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736" name="Google Shape;1736;ge5f8a1850c_2_84"/>
            <p:cNvSpPr/>
            <p:nvPr/>
          </p:nvSpPr>
          <p:spPr>
            <a:xfrm>
              <a:off x="6986909"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737" name="Google Shape;1737;ge5f8a1850c_2_84"/>
            <p:cNvSpPr/>
            <p:nvPr/>
          </p:nvSpPr>
          <p:spPr>
            <a:xfrm>
              <a:off x="7340815"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738" name="Google Shape;1738;ge5f8a1850c_2_84"/>
            <p:cNvSpPr/>
            <p:nvPr/>
          </p:nvSpPr>
          <p:spPr>
            <a:xfrm>
              <a:off x="7694721"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739" name="Google Shape;1739;ge5f8a1850c_2_84"/>
            <p:cNvSpPr/>
            <p:nvPr/>
          </p:nvSpPr>
          <p:spPr>
            <a:xfrm>
              <a:off x="8048627"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740" name="Google Shape;1740;ge5f8a1850c_2_84"/>
            <p:cNvSpPr/>
            <p:nvPr/>
          </p:nvSpPr>
          <p:spPr>
            <a:xfrm>
              <a:off x="8402533"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741" name="Google Shape;1741;ge5f8a1850c_2_84"/>
            <p:cNvSpPr/>
            <p:nvPr/>
          </p:nvSpPr>
          <p:spPr>
            <a:xfrm>
              <a:off x="8756439"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742" name="Google Shape;1742;ge5f8a1850c_2_84"/>
            <p:cNvSpPr/>
            <p:nvPr/>
          </p:nvSpPr>
          <p:spPr>
            <a:xfrm>
              <a:off x="9110345"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743" name="Google Shape;1743;ge5f8a1850c_2_84"/>
            <p:cNvSpPr/>
            <p:nvPr/>
          </p:nvSpPr>
          <p:spPr>
            <a:xfrm>
              <a:off x="9464251"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744" name="Google Shape;1744;ge5f8a1850c_2_84"/>
            <p:cNvSpPr/>
            <p:nvPr/>
          </p:nvSpPr>
          <p:spPr>
            <a:xfrm>
              <a:off x="9818157"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745" name="Google Shape;1745;ge5f8a1850c_2_84"/>
            <p:cNvSpPr/>
            <p:nvPr/>
          </p:nvSpPr>
          <p:spPr>
            <a:xfrm>
              <a:off x="10172063"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746" name="Google Shape;1746;ge5f8a1850c_2_84"/>
            <p:cNvSpPr/>
            <p:nvPr/>
          </p:nvSpPr>
          <p:spPr>
            <a:xfrm>
              <a:off x="10525969"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747" name="Google Shape;1747;ge5f8a1850c_2_84"/>
            <p:cNvSpPr/>
            <p:nvPr/>
          </p:nvSpPr>
          <p:spPr>
            <a:xfrm>
              <a:off x="10879862"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748" name="Google Shape;1748;ge5f8a1850c_2_84"/>
            <p:cNvSpPr/>
            <p:nvPr/>
          </p:nvSpPr>
          <p:spPr>
            <a:xfrm>
              <a:off x="-91211"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749" name="Google Shape;1749;ge5f8a1850c_2_84"/>
            <p:cNvSpPr/>
            <p:nvPr/>
          </p:nvSpPr>
          <p:spPr>
            <a:xfrm>
              <a:off x="262695"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750" name="Google Shape;1750;ge5f8a1850c_2_84"/>
            <p:cNvSpPr/>
            <p:nvPr/>
          </p:nvSpPr>
          <p:spPr>
            <a:xfrm>
              <a:off x="616601"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751" name="Google Shape;1751;ge5f8a1850c_2_84"/>
            <p:cNvSpPr/>
            <p:nvPr/>
          </p:nvSpPr>
          <p:spPr>
            <a:xfrm>
              <a:off x="970507"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752" name="Google Shape;1752;ge5f8a1850c_2_84"/>
            <p:cNvSpPr/>
            <p:nvPr/>
          </p:nvSpPr>
          <p:spPr>
            <a:xfrm>
              <a:off x="1324413"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753" name="Google Shape;1753;ge5f8a1850c_2_84"/>
            <p:cNvSpPr/>
            <p:nvPr/>
          </p:nvSpPr>
          <p:spPr>
            <a:xfrm>
              <a:off x="1678319"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754" name="Google Shape;1754;ge5f8a1850c_2_84"/>
            <p:cNvSpPr/>
            <p:nvPr/>
          </p:nvSpPr>
          <p:spPr>
            <a:xfrm>
              <a:off x="2032225"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755" name="Google Shape;1755;ge5f8a1850c_2_84"/>
            <p:cNvSpPr/>
            <p:nvPr/>
          </p:nvSpPr>
          <p:spPr>
            <a:xfrm>
              <a:off x="2386131"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756" name="Google Shape;1756;ge5f8a1850c_2_84"/>
            <p:cNvSpPr/>
            <p:nvPr/>
          </p:nvSpPr>
          <p:spPr>
            <a:xfrm>
              <a:off x="2740037"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757" name="Google Shape;1757;ge5f8a1850c_2_84"/>
            <p:cNvSpPr/>
            <p:nvPr/>
          </p:nvSpPr>
          <p:spPr>
            <a:xfrm>
              <a:off x="3093943"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758" name="Google Shape;1758;ge5f8a1850c_2_84"/>
            <p:cNvSpPr/>
            <p:nvPr/>
          </p:nvSpPr>
          <p:spPr>
            <a:xfrm>
              <a:off x="3447849"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759" name="Google Shape;1759;ge5f8a1850c_2_84"/>
            <p:cNvSpPr/>
            <p:nvPr/>
          </p:nvSpPr>
          <p:spPr>
            <a:xfrm>
              <a:off x="3801755"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760" name="Google Shape;1760;ge5f8a1850c_2_84"/>
            <p:cNvSpPr/>
            <p:nvPr/>
          </p:nvSpPr>
          <p:spPr>
            <a:xfrm>
              <a:off x="4155661"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761" name="Google Shape;1761;ge5f8a1850c_2_84"/>
            <p:cNvSpPr/>
            <p:nvPr/>
          </p:nvSpPr>
          <p:spPr>
            <a:xfrm>
              <a:off x="4509567"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762" name="Google Shape;1762;ge5f8a1850c_2_84"/>
            <p:cNvSpPr/>
            <p:nvPr/>
          </p:nvSpPr>
          <p:spPr>
            <a:xfrm>
              <a:off x="4863473"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763" name="Google Shape;1763;ge5f8a1850c_2_84"/>
            <p:cNvSpPr/>
            <p:nvPr/>
          </p:nvSpPr>
          <p:spPr>
            <a:xfrm>
              <a:off x="5217379"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764" name="Google Shape;1764;ge5f8a1850c_2_84"/>
            <p:cNvSpPr/>
            <p:nvPr/>
          </p:nvSpPr>
          <p:spPr>
            <a:xfrm>
              <a:off x="5571285"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765" name="Google Shape;1765;ge5f8a1850c_2_84"/>
            <p:cNvSpPr/>
            <p:nvPr/>
          </p:nvSpPr>
          <p:spPr>
            <a:xfrm>
              <a:off x="5925191"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766" name="Google Shape;1766;ge5f8a1850c_2_84"/>
            <p:cNvSpPr/>
            <p:nvPr/>
          </p:nvSpPr>
          <p:spPr>
            <a:xfrm>
              <a:off x="6279097"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767" name="Google Shape;1767;ge5f8a1850c_2_84"/>
            <p:cNvSpPr/>
            <p:nvPr/>
          </p:nvSpPr>
          <p:spPr>
            <a:xfrm>
              <a:off x="6633003"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768" name="Google Shape;1768;ge5f8a1850c_2_84"/>
            <p:cNvSpPr/>
            <p:nvPr/>
          </p:nvSpPr>
          <p:spPr>
            <a:xfrm>
              <a:off x="6986909"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769" name="Google Shape;1769;ge5f8a1850c_2_84"/>
            <p:cNvSpPr/>
            <p:nvPr/>
          </p:nvSpPr>
          <p:spPr>
            <a:xfrm>
              <a:off x="7340815"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770" name="Google Shape;1770;ge5f8a1850c_2_84"/>
            <p:cNvSpPr/>
            <p:nvPr/>
          </p:nvSpPr>
          <p:spPr>
            <a:xfrm>
              <a:off x="7694721"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771" name="Google Shape;1771;ge5f8a1850c_2_84"/>
            <p:cNvSpPr/>
            <p:nvPr/>
          </p:nvSpPr>
          <p:spPr>
            <a:xfrm>
              <a:off x="8048627"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772" name="Google Shape;1772;ge5f8a1850c_2_84"/>
            <p:cNvSpPr/>
            <p:nvPr/>
          </p:nvSpPr>
          <p:spPr>
            <a:xfrm>
              <a:off x="8402533"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773" name="Google Shape;1773;ge5f8a1850c_2_84"/>
            <p:cNvSpPr/>
            <p:nvPr/>
          </p:nvSpPr>
          <p:spPr>
            <a:xfrm>
              <a:off x="8756439"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774" name="Google Shape;1774;ge5f8a1850c_2_84"/>
            <p:cNvSpPr/>
            <p:nvPr/>
          </p:nvSpPr>
          <p:spPr>
            <a:xfrm>
              <a:off x="9110345"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775" name="Google Shape;1775;ge5f8a1850c_2_84"/>
            <p:cNvSpPr/>
            <p:nvPr/>
          </p:nvSpPr>
          <p:spPr>
            <a:xfrm>
              <a:off x="9464251"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776" name="Google Shape;1776;ge5f8a1850c_2_84"/>
            <p:cNvSpPr/>
            <p:nvPr/>
          </p:nvSpPr>
          <p:spPr>
            <a:xfrm>
              <a:off x="9818157"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777" name="Google Shape;1777;ge5f8a1850c_2_84"/>
            <p:cNvSpPr/>
            <p:nvPr/>
          </p:nvSpPr>
          <p:spPr>
            <a:xfrm>
              <a:off x="10172063"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778" name="Google Shape;1778;ge5f8a1850c_2_84"/>
            <p:cNvSpPr/>
            <p:nvPr/>
          </p:nvSpPr>
          <p:spPr>
            <a:xfrm>
              <a:off x="10525969"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779" name="Google Shape;1779;ge5f8a1850c_2_84"/>
            <p:cNvSpPr/>
            <p:nvPr/>
          </p:nvSpPr>
          <p:spPr>
            <a:xfrm>
              <a:off x="10879862"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780" name="Google Shape;1780;ge5f8a1850c_2_84"/>
            <p:cNvSpPr/>
            <p:nvPr/>
          </p:nvSpPr>
          <p:spPr>
            <a:xfrm>
              <a:off x="-91211"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781" name="Google Shape;1781;ge5f8a1850c_2_84"/>
            <p:cNvSpPr/>
            <p:nvPr/>
          </p:nvSpPr>
          <p:spPr>
            <a:xfrm>
              <a:off x="262695"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782" name="Google Shape;1782;ge5f8a1850c_2_84"/>
            <p:cNvSpPr/>
            <p:nvPr/>
          </p:nvSpPr>
          <p:spPr>
            <a:xfrm>
              <a:off x="616601"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783" name="Google Shape;1783;ge5f8a1850c_2_84"/>
            <p:cNvSpPr/>
            <p:nvPr/>
          </p:nvSpPr>
          <p:spPr>
            <a:xfrm>
              <a:off x="970507"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784" name="Google Shape;1784;ge5f8a1850c_2_84"/>
            <p:cNvSpPr/>
            <p:nvPr/>
          </p:nvSpPr>
          <p:spPr>
            <a:xfrm>
              <a:off x="1324413"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785" name="Google Shape;1785;ge5f8a1850c_2_84"/>
            <p:cNvSpPr/>
            <p:nvPr/>
          </p:nvSpPr>
          <p:spPr>
            <a:xfrm>
              <a:off x="1678319"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786" name="Google Shape;1786;ge5f8a1850c_2_84"/>
            <p:cNvSpPr/>
            <p:nvPr/>
          </p:nvSpPr>
          <p:spPr>
            <a:xfrm>
              <a:off x="2032225"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787" name="Google Shape;1787;ge5f8a1850c_2_84"/>
            <p:cNvSpPr/>
            <p:nvPr/>
          </p:nvSpPr>
          <p:spPr>
            <a:xfrm>
              <a:off x="2386131"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788" name="Google Shape;1788;ge5f8a1850c_2_84"/>
            <p:cNvSpPr/>
            <p:nvPr/>
          </p:nvSpPr>
          <p:spPr>
            <a:xfrm>
              <a:off x="2740037"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789" name="Google Shape;1789;ge5f8a1850c_2_84"/>
            <p:cNvSpPr/>
            <p:nvPr/>
          </p:nvSpPr>
          <p:spPr>
            <a:xfrm>
              <a:off x="3093943"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790" name="Google Shape;1790;ge5f8a1850c_2_84"/>
            <p:cNvSpPr/>
            <p:nvPr/>
          </p:nvSpPr>
          <p:spPr>
            <a:xfrm>
              <a:off x="3447849"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791" name="Google Shape;1791;ge5f8a1850c_2_84"/>
            <p:cNvSpPr/>
            <p:nvPr/>
          </p:nvSpPr>
          <p:spPr>
            <a:xfrm>
              <a:off x="3801755"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792" name="Google Shape;1792;ge5f8a1850c_2_84"/>
            <p:cNvSpPr/>
            <p:nvPr/>
          </p:nvSpPr>
          <p:spPr>
            <a:xfrm>
              <a:off x="4155661"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793" name="Google Shape;1793;ge5f8a1850c_2_84"/>
            <p:cNvSpPr/>
            <p:nvPr/>
          </p:nvSpPr>
          <p:spPr>
            <a:xfrm>
              <a:off x="4509567"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794" name="Google Shape;1794;ge5f8a1850c_2_84"/>
            <p:cNvSpPr/>
            <p:nvPr/>
          </p:nvSpPr>
          <p:spPr>
            <a:xfrm>
              <a:off x="4863473"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795" name="Google Shape;1795;ge5f8a1850c_2_84"/>
            <p:cNvSpPr/>
            <p:nvPr/>
          </p:nvSpPr>
          <p:spPr>
            <a:xfrm>
              <a:off x="5217379"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796" name="Google Shape;1796;ge5f8a1850c_2_84"/>
            <p:cNvSpPr/>
            <p:nvPr/>
          </p:nvSpPr>
          <p:spPr>
            <a:xfrm>
              <a:off x="5571285"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797" name="Google Shape;1797;ge5f8a1850c_2_84"/>
            <p:cNvSpPr/>
            <p:nvPr/>
          </p:nvSpPr>
          <p:spPr>
            <a:xfrm>
              <a:off x="5925191"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798" name="Google Shape;1798;ge5f8a1850c_2_84"/>
            <p:cNvSpPr/>
            <p:nvPr/>
          </p:nvSpPr>
          <p:spPr>
            <a:xfrm>
              <a:off x="6279097"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799" name="Google Shape;1799;ge5f8a1850c_2_84"/>
            <p:cNvSpPr/>
            <p:nvPr/>
          </p:nvSpPr>
          <p:spPr>
            <a:xfrm>
              <a:off x="6633003"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800" name="Google Shape;1800;ge5f8a1850c_2_84"/>
            <p:cNvSpPr/>
            <p:nvPr/>
          </p:nvSpPr>
          <p:spPr>
            <a:xfrm>
              <a:off x="6986909"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801" name="Google Shape;1801;ge5f8a1850c_2_84"/>
            <p:cNvSpPr/>
            <p:nvPr/>
          </p:nvSpPr>
          <p:spPr>
            <a:xfrm>
              <a:off x="7340815"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802" name="Google Shape;1802;ge5f8a1850c_2_84"/>
            <p:cNvSpPr/>
            <p:nvPr/>
          </p:nvSpPr>
          <p:spPr>
            <a:xfrm>
              <a:off x="7694721"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803" name="Google Shape;1803;ge5f8a1850c_2_84"/>
            <p:cNvSpPr/>
            <p:nvPr/>
          </p:nvSpPr>
          <p:spPr>
            <a:xfrm>
              <a:off x="8048627"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804" name="Google Shape;1804;ge5f8a1850c_2_84"/>
            <p:cNvSpPr/>
            <p:nvPr/>
          </p:nvSpPr>
          <p:spPr>
            <a:xfrm>
              <a:off x="8402533"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805" name="Google Shape;1805;ge5f8a1850c_2_84"/>
            <p:cNvSpPr/>
            <p:nvPr/>
          </p:nvSpPr>
          <p:spPr>
            <a:xfrm>
              <a:off x="8756439"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806" name="Google Shape;1806;ge5f8a1850c_2_84"/>
            <p:cNvSpPr/>
            <p:nvPr/>
          </p:nvSpPr>
          <p:spPr>
            <a:xfrm>
              <a:off x="9110345"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807" name="Google Shape;1807;ge5f8a1850c_2_84"/>
            <p:cNvSpPr/>
            <p:nvPr/>
          </p:nvSpPr>
          <p:spPr>
            <a:xfrm>
              <a:off x="9464251"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808" name="Google Shape;1808;ge5f8a1850c_2_84"/>
            <p:cNvSpPr/>
            <p:nvPr/>
          </p:nvSpPr>
          <p:spPr>
            <a:xfrm>
              <a:off x="9818157"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809" name="Google Shape;1809;ge5f8a1850c_2_84"/>
            <p:cNvSpPr/>
            <p:nvPr/>
          </p:nvSpPr>
          <p:spPr>
            <a:xfrm>
              <a:off x="10172063"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810" name="Google Shape;1810;ge5f8a1850c_2_84"/>
            <p:cNvSpPr/>
            <p:nvPr/>
          </p:nvSpPr>
          <p:spPr>
            <a:xfrm>
              <a:off x="10525969"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811" name="Google Shape;1811;ge5f8a1850c_2_84"/>
            <p:cNvSpPr/>
            <p:nvPr/>
          </p:nvSpPr>
          <p:spPr>
            <a:xfrm>
              <a:off x="10879862"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812" name="Google Shape;1812;ge5f8a1850c_2_84"/>
            <p:cNvSpPr/>
            <p:nvPr/>
          </p:nvSpPr>
          <p:spPr>
            <a:xfrm>
              <a:off x="-91211"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813" name="Google Shape;1813;ge5f8a1850c_2_84"/>
            <p:cNvSpPr/>
            <p:nvPr/>
          </p:nvSpPr>
          <p:spPr>
            <a:xfrm>
              <a:off x="9912350" y="127000"/>
              <a:ext cx="400050" cy="4278313"/>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grpSp>
          <p:nvGrpSpPr>
            <p:cNvPr id="1814" name="Google Shape;1814;ge5f8a1850c_2_84"/>
            <p:cNvGrpSpPr/>
            <p:nvPr/>
          </p:nvGrpSpPr>
          <p:grpSpPr>
            <a:xfrm>
              <a:off x="-664463" y="1060450"/>
              <a:ext cx="2884436" cy="4051302"/>
              <a:chOff x="-831850" y="581026"/>
              <a:chExt cx="3567113" cy="5010150"/>
            </a:xfrm>
          </p:grpSpPr>
          <p:sp>
            <p:nvSpPr>
              <p:cNvPr id="1815" name="Google Shape;1815;ge5f8a1850c_2_84"/>
              <p:cNvSpPr/>
              <p:nvPr/>
            </p:nvSpPr>
            <p:spPr>
              <a:xfrm>
                <a:off x="-831850" y="2471738"/>
                <a:ext cx="3567113" cy="3119438"/>
              </a:xfrm>
              <a:custGeom>
                <a:avLst/>
                <a:gdLst/>
                <a:ahLst/>
                <a:cxnLst/>
                <a:rect l="l" t="t" r="r" b="b"/>
                <a:pathLst>
                  <a:path w="464" h="406" extrusionOk="0">
                    <a:moveTo>
                      <a:pt x="434" y="406"/>
                    </a:moveTo>
                    <a:cubicBezTo>
                      <a:pt x="30" y="406"/>
                      <a:pt x="30" y="406"/>
                      <a:pt x="30" y="406"/>
                    </a:cubicBezTo>
                    <a:cubicBezTo>
                      <a:pt x="13" y="406"/>
                      <a:pt x="0" y="393"/>
                      <a:pt x="0" y="376"/>
                    </a:cubicBezTo>
                    <a:cubicBezTo>
                      <a:pt x="0" y="30"/>
                      <a:pt x="0" y="30"/>
                      <a:pt x="0" y="30"/>
                    </a:cubicBezTo>
                    <a:cubicBezTo>
                      <a:pt x="0" y="14"/>
                      <a:pt x="13" y="0"/>
                      <a:pt x="30" y="0"/>
                    </a:cubicBezTo>
                    <a:cubicBezTo>
                      <a:pt x="434" y="0"/>
                      <a:pt x="434" y="0"/>
                      <a:pt x="434" y="0"/>
                    </a:cubicBezTo>
                    <a:cubicBezTo>
                      <a:pt x="450" y="0"/>
                      <a:pt x="464" y="14"/>
                      <a:pt x="464" y="30"/>
                    </a:cubicBezTo>
                    <a:cubicBezTo>
                      <a:pt x="464" y="376"/>
                      <a:pt x="464" y="376"/>
                      <a:pt x="464" y="376"/>
                    </a:cubicBezTo>
                    <a:cubicBezTo>
                      <a:pt x="464" y="393"/>
                      <a:pt x="450" y="406"/>
                      <a:pt x="434" y="406"/>
                    </a:cubicBezTo>
                    <a:close/>
                  </a:path>
                </a:pathLst>
              </a:custGeom>
              <a:noFill/>
              <a:ln w="184150" cap="flat" cmpd="sng">
                <a:solidFill>
                  <a:srgbClr val="C00000"/>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816" name="Google Shape;1816;ge5f8a1850c_2_84"/>
              <p:cNvSpPr/>
              <p:nvPr/>
            </p:nvSpPr>
            <p:spPr>
              <a:xfrm>
                <a:off x="490538" y="3262313"/>
                <a:ext cx="914400" cy="1590675"/>
              </a:xfrm>
              <a:custGeom>
                <a:avLst/>
                <a:gdLst/>
                <a:ahLst/>
                <a:cxnLst/>
                <a:rect l="l" t="t" r="r" b="b"/>
                <a:pathLst>
                  <a:path w="119" h="207" extrusionOk="0">
                    <a:moveTo>
                      <a:pt x="119" y="60"/>
                    </a:moveTo>
                    <a:cubicBezTo>
                      <a:pt x="119" y="27"/>
                      <a:pt x="93" y="0"/>
                      <a:pt x="60" y="0"/>
                    </a:cubicBezTo>
                    <a:cubicBezTo>
                      <a:pt x="27" y="0"/>
                      <a:pt x="0" y="27"/>
                      <a:pt x="0" y="60"/>
                    </a:cubicBezTo>
                    <a:cubicBezTo>
                      <a:pt x="0" y="82"/>
                      <a:pt x="12" y="102"/>
                      <a:pt x="30" y="112"/>
                    </a:cubicBezTo>
                    <a:cubicBezTo>
                      <a:pt x="11" y="207"/>
                      <a:pt x="11" y="207"/>
                      <a:pt x="11" y="207"/>
                    </a:cubicBezTo>
                    <a:cubicBezTo>
                      <a:pt x="108" y="207"/>
                      <a:pt x="108" y="207"/>
                      <a:pt x="108" y="207"/>
                    </a:cubicBezTo>
                    <a:cubicBezTo>
                      <a:pt x="89" y="112"/>
                      <a:pt x="89" y="112"/>
                      <a:pt x="89" y="112"/>
                    </a:cubicBezTo>
                    <a:cubicBezTo>
                      <a:pt x="107" y="102"/>
                      <a:pt x="119" y="82"/>
                      <a:pt x="119" y="60"/>
                    </a:cubicBezTo>
                    <a:close/>
                  </a:path>
                </a:pathLst>
              </a:custGeom>
              <a:solidFill>
                <a:srgbClr val="920000"/>
              </a:solidFill>
              <a:ln w="184150" cap="flat" cmpd="sng">
                <a:solidFill>
                  <a:srgbClr val="C00000"/>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817" name="Google Shape;1817;ge5f8a1850c_2_84"/>
              <p:cNvSpPr/>
              <p:nvPr/>
            </p:nvSpPr>
            <p:spPr>
              <a:xfrm>
                <a:off x="-239713" y="581026"/>
                <a:ext cx="2382838" cy="1958975"/>
              </a:xfrm>
              <a:custGeom>
                <a:avLst/>
                <a:gdLst/>
                <a:ahLst/>
                <a:cxnLst/>
                <a:rect l="l" t="t" r="r" b="b"/>
                <a:pathLst>
                  <a:path w="310" h="255" extrusionOk="0">
                    <a:moveTo>
                      <a:pt x="0" y="253"/>
                    </a:moveTo>
                    <a:cubicBezTo>
                      <a:pt x="0" y="155"/>
                      <a:pt x="0" y="155"/>
                      <a:pt x="0" y="155"/>
                    </a:cubicBezTo>
                    <a:cubicBezTo>
                      <a:pt x="0" y="69"/>
                      <a:pt x="69" y="0"/>
                      <a:pt x="155" y="0"/>
                    </a:cubicBezTo>
                    <a:cubicBezTo>
                      <a:pt x="240" y="0"/>
                      <a:pt x="310" y="69"/>
                      <a:pt x="310" y="155"/>
                    </a:cubicBezTo>
                    <a:cubicBezTo>
                      <a:pt x="310" y="255"/>
                      <a:pt x="310" y="255"/>
                      <a:pt x="310" y="255"/>
                    </a:cubicBezTo>
                  </a:path>
                </a:pathLst>
              </a:custGeom>
              <a:noFill/>
              <a:ln w="184150" cap="flat" cmpd="sng">
                <a:solidFill>
                  <a:srgbClr val="C00000"/>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grpSp>
        <p:sp>
          <p:nvSpPr>
            <p:cNvPr id="1818" name="Google Shape;1818;ge5f8a1850c_2_84"/>
            <p:cNvSpPr/>
            <p:nvPr/>
          </p:nvSpPr>
          <p:spPr>
            <a:xfrm>
              <a:off x="-1327308" y="-152400"/>
              <a:ext cx="1325690" cy="65278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819" name="Google Shape;1819;ge5f8a1850c_2_84"/>
            <p:cNvSpPr/>
            <p:nvPr/>
          </p:nvSpPr>
          <p:spPr>
            <a:xfrm>
              <a:off x="10973671" y="-152400"/>
              <a:ext cx="1325690" cy="65278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820" name="Google Shape;1820;ge5f8a1850c_2_84"/>
            <p:cNvSpPr/>
            <p:nvPr/>
          </p:nvSpPr>
          <p:spPr>
            <a:xfrm rot="-5400000">
              <a:off x="5129275" y="-5934192"/>
              <a:ext cx="405411" cy="11464064"/>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821" name="Google Shape;1821;ge5f8a1850c_2_84"/>
            <p:cNvSpPr/>
            <p:nvPr/>
          </p:nvSpPr>
          <p:spPr>
            <a:xfrm rot="-5400000">
              <a:off x="5129270" y="643723"/>
              <a:ext cx="405411" cy="11464064"/>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sp>
        <p:nvSpPr>
          <p:cNvPr id="1822" name="Google Shape;1822;ge5f8a1850c_2_84"/>
          <p:cNvSpPr txBox="1">
            <a:spLocks noGrp="1"/>
          </p:cNvSpPr>
          <p:nvPr>
            <p:ph type="title"/>
          </p:nvPr>
        </p:nvSpPr>
        <p:spPr>
          <a:xfrm>
            <a:off x="2862072" y="3767329"/>
            <a:ext cx="7461504" cy="590931"/>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SzPts val="1400"/>
              <a:buNone/>
              <a:defRPr sz="2880">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23" name="Google Shape;1823;ge5f8a1850c_2_84"/>
          <p:cNvSpPr txBox="1">
            <a:spLocks noGrp="1"/>
          </p:cNvSpPr>
          <p:nvPr>
            <p:ph type="body" idx="1"/>
          </p:nvPr>
        </p:nvSpPr>
        <p:spPr>
          <a:xfrm>
            <a:off x="2862072" y="4361689"/>
            <a:ext cx="7461504" cy="525463"/>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900"/>
              </a:spcBef>
              <a:spcAft>
                <a:spcPts val="0"/>
              </a:spcAft>
              <a:buSzPts val="2400"/>
              <a:buFont typeface="Trebuchet MS"/>
              <a:buNone/>
              <a:defRPr sz="2400" b="0">
                <a:solidFill>
                  <a:schemeClr val="lt1"/>
                </a:solidFill>
                <a:latin typeface="Trebuchet MS"/>
                <a:ea typeface="Trebuchet MS"/>
                <a:cs typeface="Trebuchet MS"/>
                <a:sym typeface="Trebuchet MS"/>
              </a:defRPr>
            </a:lvl1pPr>
            <a:lvl2pPr marL="914400" lvl="1"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2pPr>
            <a:lvl3pPr marL="1371600" lvl="2"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3pPr>
            <a:lvl4pPr marL="1828800" lvl="3" indent="-228600" algn="ctr">
              <a:spcBef>
                <a:spcPts val="90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4pPr>
            <a:lvl5pPr marL="2286000" lvl="4" indent="-228600" algn="ctr">
              <a:spcBef>
                <a:spcPts val="56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matchingName="Video">
  <p:cSld name="Video">
    <p:spTree>
      <p:nvGrpSpPr>
        <p:cNvPr id="1" name="Shape 1824"/>
        <p:cNvGrpSpPr/>
        <p:nvPr/>
      </p:nvGrpSpPr>
      <p:grpSpPr>
        <a:xfrm>
          <a:off x="0" y="0"/>
          <a:ext cx="0" cy="0"/>
          <a:chOff x="0" y="0"/>
          <a:chExt cx="0" cy="0"/>
        </a:xfrm>
      </p:grpSpPr>
      <p:sp>
        <p:nvSpPr>
          <p:cNvPr id="1825" name="Google Shape;1825;ge5f8a1850c_2_354"/>
          <p:cNvSpPr/>
          <p:nvPr/>
        </p:nvSpPr>
        <p:spPr>
          <a:xfrm>
            <a:off x="9859926" y="5721963"/>
            <a:ext cx="1006548" cy="31733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1826"/>
        <p:cNvGrpSpPr/>
        <p:nvPr/>
      </p:nvGrpSpPr>
      <p:grpSpPr>
        <a:xfrm>
          <a:off x="0" y="0"/>
          <a:ext cx="0" cy="0"/>
          <a:chOff x="0" y="0"/>
          <a:chExt cx="0" cy="0"/>
        </a:xfrm>
      </p:grpSpPr>
      <p:sp>
        <p:nvSpPr>
          <p:cNvPr id="1827" name="Google Shape;1827;ge5f8a1850c_2_356"/>
          <p:cNvSpPr/>
          <p:nvPr/>
        </p:nvSpPr>
        <p:spPr>
          <a:xfrm>
            <a:off x="0" y="0"/>
            <a:ext cx="10972800" cy="61722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ransition / Segue">
  <p:cSld name="Transition / Segue">
    <p:spTree>
      <p:nvGrpSpPr>
        <p:cNvPr id="1" name="Shape 67"/>
        <p:cNvGrpSpPr/>
        <p:nvPr/>
      </p:nvGrpSpPr>
      <p:grpSpPr>
        <a:xfrm>
          <a:off x="0" y="0"/>
          <a:ext cx="0" cy="0"/>
          <a:chOff x="0" y="0"/>
          <a:chExt cx="0" cy="0"/>
        </a:xfrm>
      </p:grpSpPr>
      <p:pic>
        <p:nvPicPr>
          <p:cNvPr id="68" name="Google Shape;68;p30"/>
          <p:cNvPicPr preferRelativeResize="0"/>
          <p:nvPr/>
        </p:nvPicPr>
        <p:blipFill rotWithShape="1">
          <a:blip r:embed="rId2">
            <a:alphaModFix/>
          </a:blip>
          <a:srcRect/>
          <a:stretch/>
        </p:blipFill>
        <p:spPr>
          <a:xfrm flipH="1">
            <a:off x="0" y="0"/>
            <a:ext cx="10972800" cy="6172200"/>
          </a:xfrm>
          <a:prstGeom prst="rect">
            <a:avLst/>
          </a:prstGeom>
          <a:noFill/>
          <a:ln>
            <a:noFill/>
          </a:ln>
        </p:spPr>
      </p:pic>
      <p:sp>
        <p:nvSpPr>
          <p:cNvPr id="69" name="Google Shape;69;p30"/>
          <p:cNvSpPr/>
          <p:nvPr/>
        </p:nvSpPr>
        <p:spPr>
          <a:xfrm>
            <a:off x="0" y="0"/>
            <a:ext cx="10972800" cy="6172200"/>
          </a:xfrm>
          <a:prstGeom prst="rect">
            <a:avLst/>
          </a:prstGeom>
          <a:gradFill>
            <a:gsLst>
              <a:gs pos="0">
                <a:srgbClr val="000000">
                  <a:alpha val="0"/>
                </a:srgbClr>
              </a:gs>
              <a:gs pos="24000">
                <a:srgbClr val="000000">
                  <a:alpha val="0"/>
                </a:srgbClr>
              </a:gs>
              <a:gs pos="100000">
                <a:schemeClr val="dk2"/>
              </a:gs>
            </a:gsLst>
            <a:lin ang="27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70" name="Google Shape;70;p30"/>
          <p:cNvSpPr txBox="1">
            <a:spLocks noGrp="1"/>
          </p:cNvSpPr>
          <p:nvPr>
            <p:ph type="title"/>
          </p:nvPr>
        </p:nvSpPr>
        <p:spPr>
          <a:xfrm>
            <a:off x="4080088" y="4127421"/>
            <a:ext cx="6107187" cy="1373939"/>
          </a:xfrm>
          <a:prstGeom prst="rect">
            <a:avLst/>
          </a:prstGeom>
          <a:noFill/>
          <a:ln>
            <a:noFill/>
          </a:ln>
        </p:spPr>
        <p:txBody>
          <a:bodyPr spcFirstLastPara="1" wrap="square" lIns="91425" tIns="45700" rIns="91425" bIns="45700" anchor="b" anchorCtr="0">
            <a:noAutofit/>
          </a:bodyPr>
          <a:lstStyle>
            <a:lvl1pPr lvl="0" algn="r">
              <a:lnSpc>
                <a:spcPct val="90000"/>
              </a:lnSpc>
              <a:spcBef>
                <a:spcPts val="0"/>
              </a:spcBef>
              <a:spcAft>
                <a:spcPts val="0"/>
              </a:spcAft>
              <a:buSzPts val="1400"/>
              <a:buNone/>
              <a:defRPr sz="4600">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matchingName="DEMO Placeholder" type="titleOnly">
  <p:cSld name="TITLE_ONLY">
    <p:spTree>
      <p:nvGrpSpPr>
        <p:cNvPr id="1" name="Shape 1828"/>
        <p:cNvGrpSpPr/>
        <p:nvPr/>
      </p:nvGrpSpPr>
      <p:grpSpPr>
        <a:xfrm>
          <a:off x="0" y="0"/>
          <a:ext cx="0" cy="0"/>
          <a:chOff x="0" y="0"/>
          <a:chExt cx="0" cy="0"/>
        </a:xfrm>
      </p:grpSpPr>
      <p:sp>
        <p:nvSpPr>
          <p:cNvPr id="1829" name="Google Shape;1829;ge5f8a1850c_2_358"/>
          <p:cNvSpPr/>
          <p:nvPr/>
        </p:nvSpPr>
        <p:spPr>
          <a:xfrm>
            <a:off x="0" y="0"/>
            <a:ext cx="10972800" cy="61722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830" name="Google Shape;1830;ge5f8a1850c_2_358"/>
          <p:cNvSpPr txBox="1">
            <a:spLocks noGrp="1"/>
          </p:cNvSpPr>
          <p:nvPr>
            <p:ph type="title"/>
          </p:nvPr>
        </p:nvSpPr>
        <p:spPr>
          <a:xfrm>
            <a:off x="498348" y="5169474"/>
            <a:ext cx="9976104" cy="535531"/>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SzPts val="1400"/>
              <a:buNone/>
              <a:defRPr sz="2880">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1831"/>
        <p:cNvGrpSpPr/>
        <p:nvPr/>
      </p:nvGrpSpPr>
      <p:grpSpPr>
        <a:xfrm>
          <a:off x="0" y="0"/>
          <a:ext cx="0" cy="0"/>
          <a:chOff x="0" y="0"/>
          <a:chExt cx="0" cy="0"/>
        </a:xfrm>
      </p:grpSpPr>
      <p:pic>
        <p:nvPicPr>
          <p:cNvPr id="1832" name="Google Shape;1832;ge5f8a1850c_2_361" descr="A close up of an object&#10;&#10;Description automatically generated"/>
          <p:cNvPicPr preferRelativeResize="0"/>
          <p:nvPr/>
        </p:nvPicPr>
        <p:blipFill rotWithShape="1">
          <a:blip r:embed="rId2">
            <a:alphaModFix/>
          </a:blip>
          <a:srcRect/>
          <a:stretch/>
        </p:blipFill>
        <p:spPr>
          <a:xfrm>
            <a:off x="0" y="0"/>
            <a:ext cx="10972800" cy="61722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matchingName="Title Slide">
  <p:cSld name="Title Slide">
    <p:bg>
      <p:bgPr>
        <a:solidFill>
          <a:schemeClr val="lt1"/>
        </a:solidFill>
        <a:effectLst/>
      </p:bgPr>
    </p:bg>
    <p:spTree>
      <p:nvGrpSpPr>
        <p:cNvPr id="1" name="Shape 1930"/>
        <p:cNvGrpSpPr/>
        <p:nvPr/>
      </p:nvGrpSpPr>
      <p:grpSpPr>
        <a:xfrm>
          <a:off x="0" y="0"/>
          <a:ext cx="0" cy="0"/>
          <a:chOff x="0" y="0"/>
          <a:chExt cx="0" cy="0"/>
        </a:xfrm>
      </p:grpSpPr>
      <p:pic>
        <p:nvPicPr>
          <p:cNvPr id="1931" name="Google Shape;1931;ge5f8a1850c_7_5"/>
          <p:cNvPicPr preferRelativeResize="0"/>
          <p:nvPr/>
        </p:nvPicPr>
        <p:blipFill rotWithShape="1">
          <a:blip r:embed="rId2">
            <a:alphaModFix/>
          </a:blip>
          <a:srcRect l="17747" t="16214" r="9586" b="11122"/>
          <a:stretch/>
        </p:blipFill>
        <p:spPr>
          <a:xfrm>
            <a:off x="0" y="0"/>
            <a:ext cx="10972800" cy="6172200"/>
          </a:xfrm>
          <a:prstGeom prst="rect">
            <a:avLst/>
          </a:prstGeom>
          <a:noFill/>
          <a:ln>
            <a:noFill/>
          </a:ln>
        </p:spPr>
      </p:pic>
      <p:pic>
        <p:nvPicPr>
          <p:cNvPr id="1932" name="Google Shape;1932;ge5f8a1850c_7_5" descr="A picture containing text&#10;&#10;Description automatically generated"/>
          <p:cNvPicPr preferRelativeResize="0"/>
          <p:nvPr/>
        </p:nvPicPr>
        <p:blipFill rotWithShape="1">
          <a:blip r:embed="rId3">
            <a:alphaModFix/>
          </a:blip>
          <a:srcRect/>
          <a:stretch/>
        </p:blipFill>
        <p:spPr>
          <a:xfrm>
            <a:off x="567449" y="1896465"/>
            <a:ext cx="1601595" cy="1298628"/>
          </a:xfrm>
          <a:prstGeom prst="rect">
            <a:avLst/>
          </a:prstGeom>
          <a:noFill/>
          <a:ln>
            <a:noFill/>
          </a:ln>
        </p:spPr>
      </p:pic>
      <p:sp>
        <p:nvSpPr>
          <p:cNvPr id="1933" name="Google Shape;1933;ge5f8a1850c_7_5"/>
          <p:cNvSpPr txBox="1">
            <a:spLocks noGrp="1"/>
          </p:cNvSpPr>
          <p:nvPr>
            <p:ph type="subTitle" idx="1"/>
          </p:nvPr>
        </p:nvSpPr>
        <p:spPr>
          <a:xfrm>
            <a:off x="685800" y="4974336"/>
            <a:ext cx="5815584" cy="286232"/>
          </a:xfrm>
          <a:prstGeom prst="rect">
            <a:avLst/>
          </a:prstGeom>
          <a:noFill/>
          <a:ln>
            <a:noFill/>
          </a:ln>
        </p:spPr>
        <p:txBody>
          <a:bodyPr spcFirstLastPara="1" wrap="square" lIns="54850" tIns="27425" rIns="54850" bIns="27425" anchor="t" anchorCtr="0">
            <a:noAutofit/>
          </a:bodyPr>
          <a:lstStyle>
            <a:lvl1pPr lvl="0" algn="l">
              <a:lnSpc>
                <a:spcPct val="90000"/>
              </a:lnSpc>
              <a:spcBef>
                <a:spcPts val="600"/>
              </a:spcBef>
              <a:spcAft>
                <a:spcPts val="0"/>
              </a:spcAft>
              <a:buSzPts val="1400"/>
              <a:buFont typeface="Trebuchet MS"/>
              <a:buNone/>
              <a:defRPr sz="1400" b="0">
                <a:solidFill>
                  <a:schemeClr val="lt2"/>
                </a:solidFill>
                <a:latin typeface="Trebuchet MS"/>
                <a:ea typeface="Trebuchet MS"/>
                <a:cs typeface="Trebuchet MS"/>
                <a:sym typeface="Trebuchet MS"/>
              </a:defRPr>
            </a:lvl1pPr>
            <a:lvl2pPr lvl="1" algn="l">
              <a:lnSpc>
                <a:spcPct val="90000"/>
              </a:lnSpc>
              <a:spcBef>
                <a:spcPts val="900"/>
              </a:spcBef>
              <a:spcAft>
                <a:spcPts val="0"/>
              </a:spcAft>
              <a:buSzPts val="1100"/>
              <a:buNone/>
              <a:defRPr/>
            </a:lvl2pPr>
            <a:lvl3pPr lvl="2" algn="l">
              <a:lnSpc>
                <a:spcPct val="90000"/>
              </a:lnSpc>
              <a:spcBef>
                <a:spcPts val="900"/>
              </a:spcBef>
              <a:spcAft>
                <a:spcPts val="0"/>
              </a:spcAft>
              <a:buSzPts val="1100"/>
              <a:buNone/>
              <a:defRPr/>
            </a:lvl3pPr>
            <a:lvl4pPr lvl="3" algn="l">
              <a:spcBef>
                <a:spcPts val="900"/>
              </a:spcBef>
              <a:spcAft>
                <a:spcPts val="0"/>
              </a:spcAft>
              <a:buClr>
                <a:schemeClr val="dk2"/>
              </a:buClr>
              <a:buSzPts val="1100"/>
              <a:buChar char="–"/>
              <a:defRPr/>
            </a:lvl4pPr>
            <a:lvl5pPr lvl="4" algn="l">
              <a:spcBef>
                <a:spcPts val="200"/>
              </a:spcBef>
              <a:spcAft>
                <a:spcPts val="0"/>
              </a:spcAft>
              <a:buClr>
                <a:schemeClr val="dk2"/>
              </a:buClr>
              <a:buSzPts val="1100"/>
              <a:buChar char="»"/>
              <a:defRPr/>
            </a:lvl5pPr>
            <a:lvl6pPr lvl="5" algn="l">
              <a:spcBef>
                <a:spcPts val="200"/>
              </a:spcBef>
              <a:spcAft>
                <a:spcPts val="0"/>
              </a:spcAft>
              <a:buClr>
                <a:schemeClr val="dk2"/>
              </a:buClr>
              <a:buSzPts val="1100"/>
              <a:buChar char="»"/>
              <a:defRPr/>
            </a:lvl6pPr>
            <a:lvl7pPr lvl="6" algn="l">
              <a:spcBef>
                <a:spcPts val="200"/>
              </a:spcBef>
              <a:spcAft>
                <a:spcPts val="0"/>
              </a:spcAft>
              <a:buClr>
                <a:schemeClr val="dk2"/>
              </a:buClr>
              <a:buSzPts val="1100"/>
              <a:buChar char="»"/>
              <a:defRPr/>
            </a:lvl7pPr>
            <a:lvl8pPr lvl="7" algn="l">
              <a:spcBef>
                <a:spcPts val="200"/>
              </a:spcBef>
              <a:spcAft>
                <a:spcPts val="0"/>
              </a:spcAft>
              <a:buClr>
                <a:schemeClr val="dk2"/>
              </a:buClr>
              <a:buSzPts val="1100"/>
              <a:buChar char="»"/>
              <a:defRPr/>
            </a:lvl8pPr>
            <a:lvl9pPr lvl="8" algn="l">
              <a:spcBef>
                <a:spcPts val="200"/>
              </a:spcBef>
              <a:spcAft>
                <a:spcPts val="0"/>
              </a:spcAft>
              <a:buClr>
                <a:schemeClr val="dk2"/>
              </a:buClr>
              <a:buSzPts val="1100"/>
              <a:buChar char="»"/>
              <a:defRPr/>
            </a:lvl9pPr>
          </a:lstStyle>
          <a:p>
            <a:endParaRPr/>
          </a:p>
        </p:txBody>
      </p:sp>
      <p:sp>
        <p:nvSpPr>
          <p:cNvPr id="1934" name="Google Shape;1934;ge5f8a1850c_7_5"/>
          <p:cNvSpPr txBox="1">
            <a:spLocks noGrp="1"/>
          </p:cNvSpPr>
          <p:nvPr>
            <p:ph type="title"/>
          </p:nvPr>
        </p:nvSpPr>
        <p:spPr>
          <a:xfrm>
            <a:off x="685800" y="4023360"/>
            <a:ext cx="5815584" cy="982855"/>
          </a:xfrm>
          <a:prstGeom prst="rect">
            <a:avLst/>
          </a:prstGeom>
          <a:noFill/>
          <a:ln>
            <a:noFill/>
          </a:ln>
        </p:spPr>
        <p:txBody>
          <a:bodyPr spcFirstLastPara="1" wrap="square" lIns="54850" tIns="27425" rIns="54850" bIns="27425" anchor="b" anchorCtr="0">
            <a:noAutofit/>
          </a:bodyPr>
          <a:lstStyle>
            <a:lvl1pPr lvl="0" algn="l">
              <a:lnSpc>
                <a:spcPct val="90000"/>
              </a:lnSpc>
              <a:spcBef>
                <a:spcPts val="0"/>
              </a:spcBef>
              <a:spcAft>
                <a:spcPts val="0"/>
              </a:spcAft>
              <a:buSzPts val="800"/>
              <a:buNone/>
              <a:defRPr sz="3600" b="1" cap="none">
                <a:solidFill>
                  <a:schemeClr val="lt1"/>
                </a:solidFill>
                <a:latin typeface="Trebuchet MS"/>
                <a:ea typeface="Trebuchet MS"/>
                <a:cs typeface="Trebuchet MS"/>
                <a:sym typeface="Trebuchet MS"/>
              </a:defRPr>
            </a:lvl1pPr>
            <a:lvl2pPr lvl="1" algn="l">
              <a:spcBef>
                <a:spcPts val="0"/>
              </a:spcBef>
              <a:spcAft>
                <a:spcPts val="0"/>
              </a:spcAft>
              <a:buSzPts val="800"/>
              <a:buNone/>
              <a:defRPr/>
            </a:lvl2pPr>
            <a:lvl3pPr lvl="2" algn="l">
              <a:spcBef>
                <a:spcPts val="0"/>
              </a:spcBef>
              <a:spcAft>
                <a:spcPts val="0"/>
              </a:spcAft>
              <a:buSzPts val="800"/>
              <a:buNone/>
              <a:defRPr/>
            </a:lvl3pPr>
            <a:lvl4pPr lvl="3" algn="l">
              <a:spcBef>
                <a:spcPts val="0"/>
              </a:spcBef>
              <a:spcAft>
                <a:spcPts val="0"/>
              </a:spcAft>
              <a:buSzPts val="800"/>
              <a:buNone/>
              <a:defRPr/>
            </a:lvl4pPr>
            <a:lvl5pPr lvl="4" algn="l">
              <a:spcBef>
                <a:spcPts val="0"/>
              </a:spcBef>
              <a:spcAft>
                <a:spcPts val="0"/>
              </a:spcAft>
              <a:buSzPts val="800"/>
              <a:buNone/>
              <a:defRPr/>
            </a:lvl5pPr>
            <a:lvl6pPr lvl="5" algn="l">
              <a:spcBef>
                <a:spcPts val="0"/>
              </a:spcBef>
              <a:spcAft>
                <a:spcPts val="0"/>
              </a:spcAft>
              <a:buSzPts val="800"/>
              <a:buNone/>
              <a:defRPr/>
            </a:lvl6pPr>
            <a:lvl7pPr lvl="6" algn="l">
              <a:spcBef>
                <a:spcPts val="0"/>
              </a:spcBef>
              <a:spcAft>
                <a:spcPts val="0"/>
              </a:spcAft>
              <a:buSzPts val="800"/>
              <a:buNone/>
              <a:defRPr/>
            </a:lvl7pPr>
            <a:lvl8pPr lvl="7" algn="l">
              <a:spcBef>
                <a:spcPts val="0"/>
              </a:spcBef>
              <a:spcAft>
                <a:spcPts val="0"/>
              </a:spcAft>
              <a:buSzPts val="800"/>
              <a:buNone/>
              <a:defRPr/>
            </a:lvl8pPr>
            <a:lvl9pPr lvl="8" algn="l">
              <a:spcBef>
                <a:spcPts val="0"/>
              </a:spcBef>
              <a:spcAft>
                <a:spcPts val="0"/>
              </a:spcAft>
              <a:buSzPts val="8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matchingName="Title, Subtitle, and Content">
  <p:cSld name="1_Title, Subtitle, and Content">
    <p:spTree>
      <p:nvGrpSpPr>
        <p:cNvPr id="1" name="Shape 1935"/>
        <p:cNvGrpSpPr/>
        <p:nvPr/>
      </p:nvGrpSpPr>
      <p:grpSpPr>
        <a:xfrm>
          <a:off x="0" y="0"/>
          <a:ext cx="0" cy="0"/>
          <a:chOff x="0" y="0"/>
          <a:chExt cx="0" cy="0"/>
        </a:xfrm>
      </p:grpSpPr>
      <p:sp>
        <p:nvSpPr>
          <p:cNvPr id="1936" name="Google Shape;1936;ge5f8a1850c_7_10"/>
          <p:cNvSpPr txBox="1">
            <a:spLocks noGrp="1"/>
          </p:cNvSpPr>
          <p:nvPr>
            <p:ph type="title"/>
          </p:nvPr>
        </p:nvSpPr>
        <p:spPr>
          <a:xfrm>
            <a:off x="498348" y="737426"/>
            <a:ext cx="9976104" cy="590931"/>
          </a:xfrm>
          <a:prstGeom prst="rect">
            <a:avLst/>
          </a:prstGeom>
          <a:noFill/>
          <a:ln>
            <a:noFill/>
          </a:ln>
        </p:spPr>
        <p:txBody>
          <a:bodyPr spcFirstLastPara="1" wrap="square" lIns="54850" tIns="27425" rIns="54850" bIns="27425" anchor="b" anchorCtr="0">
            <a:noAutofit/>
          </a:bodyPr>
          <a:lstStyle>
            <a:lvl1pPr lvl="0" algn="ctr">
              <a:lnSpc>
                <a:spcPct val="90000"/>
              </a:lnSpc>
              <a:spcBef>
                <a:spcPts val="0"/>
              </a:spcBef>
              <a:spcAft>
                <a:spcPts val="0"/>
              </a:spcAft>
              <a:buClr>
                <a:schemeClr val="dk2"/>
              </a:buClr>
              <a:buSzPts val="800"/>
              <a:buFont typeface="Trebuchet MS"/>
              <a:buNone/>
              <a:defRPr>
                <a:solidFill>
                  <a:schemeClr val="dk2"/>
                </a:solidFill>
              </a:defRPr>
            </a:lvl1pPr>
            <a:lvl2pPr lvl="1" algn="l">
              <a:spcBef>
                <a:spcPts val="0"/>
              </a:spcBef>
              <a:spcAft>
                <a:spcPts val="0"/>
              </a:spcAft>
              <a:buClr>
                <a:srgbClr val="73B900"/>
              </a:buClr>
              <a:buSzPts val="800"/>
              <a:buFont typeface="Arial"/>
              <a:buNone/>
              <a:defRPr/>
            </a:lvl2pPr>
            <a:lvl3pPr lvl="2" algn="l">
              <a:spcBef>
                <a:spcPts val="0"/>
              </a:spcBef>
              <a:spcAft>
                <a:spcPts val="0"/>
              </a:spcAft>
              <a:buClr>
                <a:srgbClr val="73B900"/>
              </a:buClr>
              <a:buSzPts val="800"/>
              <a:buFont typeface="Arial"/>
              <a:buNone/>
              <a:defRPr/>
            </a:lvl3pPr>
            <a:lvl4pPr lvl="3" algn="l">
              <a:spcBef>
                <a:spcPts val="0"/>
              </a:spcBef>
              <a:spcAft>
                <a:spcPts val="0"/>
              </a:spcAft>
              <a:buClr>
                <a:srgbClr val="73B900"/>
              </a:buClr>
              <a:buSzPts val="800"/>
              <a:buFont typeface="Arial"/>
              <a:buNone/>
              <a:defRPr/>
            </a:lvl4pPr>
            <a:lvl5pPr lvl="4" algn="l">
              <a:spcBef>
                <a:spcPts val="0"/>
              </a:spcBef>
              <a:spcAft>
                <a:spcPts val="0"/>
              </a:spcAft>
              <a:buClr>
                <a:srgbClr val="73B900"/>
              </a:buClr>
              <a:buSzPts val="800"/>
              <a:buFont typeface="Arial"/>
              <a:buNone/>
              <a:defRPr/>
            </a:lvl5pPr>
            <a:lvl6pPr lvl="5" algn="l">
              <a:spcBef>
                <a:spcPts val="0"/>
              </a:spcBef>
              <a:spcAft>
                <a:spcPts val="0"/>
              </a:spcAft>
              <a:buClr>
                <a:srgbClr val="73B900"/>
              </a:buClr>
              <a:buSzPts val="800"/>
              <a:buFont typeface="Arial"/>
              <a:buNone/>
              <a:defRPr/>
            </a:lvl6pPr>
            <a:lvl7pPr lvl="6" algn="l">
              <a:spcBef>
                <a:spcPts val="0"/>
              </a:spcBef>
              <a:spcAft>
                <a:spcPts val="0"/>
              </a:spcAft>
              <a:buClr>
                <a:srgbClr val="73B900"/>
              </a:buClr>
              <a:buSzPts val="800"/>
              <a:buFont typeface="Arial"/>
              <a:buNone/>
              <a:defRPr/>
            </a:lvl7pPr>
            <a:lvl8pPr lvl="7" algn="l">
              <a:spcBef>
                <a:spcPts val="0"/>
              </a:spcBef>
              <a:spcAft>
                <a:spcPts val="0"/>
              </a:spcAft>
              <a:buClr>
                <a:srgbClr val="73B900"/>
              </a:buClr>
              <a:buSzPts val="800"/>
              <a:buFont typeface="Arial"/>
              <a:buNone/>
              <a:defRPr/>
            </a:lvl8pPr>
            <a:lvl9pPr lvl="8" algn="l">
              <a:spcBef>
                <a:spcPts val="0"/>
              </a:spcBef>
              <a:spcAft>
                <a:spcPts val="0"/>
              </a:spcAft>
              <a:buClr>
                <a:srgbClr val="73B900"/>
              </a:buClr>
              <a:buSzPts val="800"/>
              <a:buFont typeface="Arial"/>
              <a:buNone/>
              <a:defRPr/>
            </a:lvl9pPr>
          </a:lstStyle>
          <a:p>
            <a:endParaRPr/>
          </a:p>
        </p:txBody>
      </p:sp>
      <p:sp>
        <p:nvSpPr>
          <p:cNvPr id="1937" name="Google Shape;1937;ge5f8a1850c_7_10"/>
          <p:cNvSpPr txBox="1">
            <a:spLocks noGrp="1"/>
          </p:cNvSpPr>
          <p:nvPr>
            <p:ph type="body" idx="1"/>
          </p:nvPr>
        </p:nvSpPr>
        <p:spPr>
          <a:xfrm>
            <a:off x="516750" y="2103035"/>
            <a:ext cx="9948672" cy="3718925"/>
          </a:xfrm>
          <a:prstGeom prst="rect">
            <a:avLst/>
          </a:prstGeom>
          <a:noFill/>
          <a:ln>
            <a:noFill/>
          </a:ln>
        </p:spPr>
        <p:txBody>
          <a:bodyPr spcFirstLastPara="1" wrap="square" lIns="54850" tIns="27425" rIns="54850" bIns="27425" anchor="t" anchorCtr="0">
            <a:noAutofit/>
          </a:bodyPr>
          <a:lstStyle>
            <a:lvl1pPr marL="457200" lvl="0" indent="-228600" algn="l">
              <a:lnSpc>
                <a:spcPct val="90000"/>
              </a:lnSpc>
              <a:spcBef>
                <a:spcPts val="900"/>
              </a:spcBef>
              <a:spcAft>
                <a:spcPts val="0"/>
              </a:spcAft>
              <a:buClr>
                <a:schemeClr val="dk1"/>
              </a:buClr>
              <a:buSzPts val="1100"/>
              <a:buFont typeface="Trebuchet MS"/>
              <a:buNone/>
              <a:defRPr sz="1800">
                <a:solidFill>
                  <a:schemeClr val="dk2"/>
                </a:solidFill>
              </a:defRPr>
            </a:lvl1pPr>
            <a:lvl2pPr marL="914400" lvl="1" indent="-228600" algn="l">
              <a:lnSpc>
                <a:spcPct val="90000"/>
              </a:lnSpc>
              <a:spcBef>
                <a:spcPts val="900"/>
              </a:spcBef>
              <a:spcAft>
                <a:spcPts val="0"/>
              </a:spcAft>
              <a:buClr>
                <a:schemeClr val="dk1"/>
              </a:buClr>
              <a:buSzPts val="1000"/>
              <a:buFont typeface="Trebuchet MS"/>
              <a:buNone/>
              <a:defRPr sz="1600">
                <a:solidFill>
                  <a:schemeClr val="dk2"/>
                </a:solidFill>
              </a:defRPr>
            </a:lvl2pPr>
            <a:lvl3pPr marL="1371600" lvl="2" indent="-228600" algn="l">
              <a:lnSpc>
                <a:spcPct val="90000"/>
              </a:lnSpc>
              <a:spcBef>
                <a:spcPts val="900"/>
              </a:spcBef>
              <a:spcAft>
                <a:spcPts val="0"/>
              </a:spcAft>
              <a:buClr>
                <a:schemeClr val="dk1"/>
              </a:buClr>
              <a:buSzPts val="800"/>
              <a:buFont typeface="Trebuchet MS"/>
              <a:buNone/>
              <a:defRPr sz="1400">
                <a:solidFill>
                  <a:schemeClr val="dk2"/>
                </a:solidFill>
              </a:defRPr>
            </a:lvl3pPr>
            <a:lvl4pPr marL="1828800" lvl="3" indent="-298450" algn="l">
              <a:spcBef>
                <a:spcPts val="900"/>
              </a:spcBef>
              <a:spcAft>
                <a:spcPts val="0"/>
              </a:spcAft>
              <a:buClr>
                <a:schemeClr val="dk1"/>
              </a:buClr>
              <a:buSzPts val="1100"/>
              <a:buFont typeface="Noto Sans Symbols"/>
              <a:buChar char="▪"/>
              <a:defRPr sz="1800">
                <a:solidFill>
                  <a:schemeClr val="lt1"/>
                </a:solidFill>
              </a:defRPr>
            </a:lvl4pPr>
            <a:lvl5pPr marL="2286000" lvl="4" indent="-304800" algn="l">
              <a:spcBef>
                <a:spcPts val="400"/>
              </a:spcBef>
              <a:spcAft>
                <a:spcPts val="0"/>
              </a:spcAft>
              <a:buClr>
                <a:schemeClr val="dk1"/>
              </a:buClr>
              <a:buSzPts val="1200"/>
              <a:buFont typeface="Noto Sans Symbols"/>
              <a:buChar char="▪"/>
              <a:defRPr>
                <a:solidFill>
                  <a:schemeClr val="lt1"/>
                </a:solidFill>
              </a:defRPr>
            </a:lvl5pPr>
            <a:lvl6pPr marL="2743200" lvl="5" indent="-298450" algn="l">
              <a:spcBef>
                <a:spcPts val="400"/>
              </a:spcBef>
              <a:spcAft>
                <a:spcPts val="0"/>
              </a:spcAft>
              <a:buClr>
                <a:schemeClr val="dk2"/>
              </a:buClr>
              <a:buSzPts val="1100"/>
              <a:buFont typeface="Trebuchet MS"/>
              <a:buChar char="»"/>
              <a:defRPr/>
            </a:lvl6pPr>
            <a:lvl7pPr marL="3200400" lvl="6" indent="-298450" algn="l">
              <a:spcBef>
                <a:spcPts val="400"/>
              </a:spcBef>
              <a:spcAft>
                <a:spcPts val="0"/>
              </a:spcAft>
              <a:buClr>
                <a:schemeClr val="dk2"/>
              </a:buClr>
              <a:buSzPts val="1100"/>
              <a:buFont typeface="Trebuchet MS"/>
              <a:buChar char="»"/>
              <a:defRPr/>
            </a:lvl7pPr>
            <a:lvl8pPr marL="3657600" lvl="7" indent="-298450" algn="l">
              <a:spcBef>
                <a:spcPts val="400"/>
              </a:spcBef>
              <a:spcAft>
                <a:spcPts val="0"/>
              </a:spcAft>
              <a:buClr>
                <a:schemeClr val="dk2"/>
              </a:buClr>
              <a:buSzPts val="1100"/>
              <a:buFont typeface="Trebuchet MS"/>
              <a:buChar char="»"/>
              <a:defRPr/>
            </a:lvl8pPr>
            <a:lvl9pPr marL="4114800" lvl="8" indent="-298450" algn="l">
              <a:spcBef>
                <a:spcPts val="400"/>
              </a:spcBef>
              <a:spcAft>
                <a:spcPts val="0"/>
              </a:spcAft>
              <a:buClr>
                <a:schemeClr val="dk2"/>
              </a:buClr>
              <a:buSzPts val="1100"/>
              <a:buFont typeface="Trebuchet MS"/>
              <a:buChar char="»"/>
              <a:defRPr/>
            </a:lvl9pPr>
          </a:lstStyle>
          <a:p>
            <a:endParaRPr/>
          </a:p>
        </p:txBody>
      </p:sp>
      <p:sp>
        <p:nvSpPr>
          <p:cNvPr id="1938" name="Google Shape;1938;ge5f8a1850c_7_10"/>
          <p:cNvSpPr txBox="1">
            <a:spLocks noGrp="1"/>
          </p:cNvSpPr>
          <p:nvPr>
            <p:ph type="body" idx="2"/>
          </p:nvPr>
        </p:nvSpPr>
        <p:spPr>
          <a:xfrm>
            <a:off x="498348" y="1259533"/>
            <a:ext cx="9976104" cy="525463"/>
          </a:xfrm>
          <a:prstGeom prst="rect">
            <a:avLst/>
          </a:prstGeom>
          <a:noFill/>
          <a:ln>
            <a:noFill/>
          </a:ln>
        </p:spPr>
        <p:txBody>
          <a:bodyPr spcFirstLastPara="1" wrap="square" lIns="54850" tIns="27425" rIns="54850" bIns="27425" anchor="t" anchorCtr="0">
            <a:noAutofit/>
          </a:bodyPr>
          <a:lstStyle>
            <a:lvl1pPr marL="457200" lvl="0" indent="-228600" algn="ctr">
              <a:lnSpc>
                <a:spcPct val="90000"/>
              </a:lnSpc>
              <a:spcBef>
                <a:spcPts val="900"/>
              </a:spcBef>
              <a:spcAft>
                <a:spcPts val="0"/>
              </a:spcAft>
              <a:buSzPts val="1400"/>
              <a:buFont typeface="Trebuchet MS"/>
              <a:buNone/>
              <a:defRPr sz="2400" b="0">
                <a:solidFill>
                  <a:schemeClr val="lt2"/>
                </a:solidFill>
                <a:latin typeface="Trebuchet MS"/>
                <a:ea typeface="Trebuchet MS"/>
                <a:cs typeface="Trebuchet MS"/>
                <a:sym typeface="Trebuchet MS"/>
              </a:defRPr>
            </a:lvl1pPr>
            <a:lvl2pPr marL="914400" lvl="1" indent="-228600" algn="ctr">
              <a:lnSpc>
                <a:spcPct val="90000"/>
              </a:lnSpc>
              <a:spcBef>
                <a:spcPts val="900"/>
              </a:spcBef>
              <a:spcAft>
                <a:spcPts val="0"/>
              </a:spcAft>
              <a:buSzPts val="1700"/>
              <a:buFont typeface="Trebuchet MS"/>
              <a:buNone/>
              <a:defRPr sz="2800">
                <a:solidFill>
                  <a:schemeClr val="lt2"/>
                </a:solidFill>
                <a:latin typeface="Trebuchet MS"/>
                <a:ea typeface="Trebuchet MS"/>
                <a:cs typeface="Trebuchet MS"/>
                <a:sym typeface="Trebuchet MS"/>
              </a:defRPr>
            </a:lvl2pPr>
            <a:lvl3pPr marL="1371600" lvl="2" indent="-228600" algn="ctr">
              <a:lnSpc>
                <a:spcPct val="90000"/>
              </a:lnSpc>
              <a:spcBef>
                <a:spcPts val="900"/>
              </a:spcBef>
              <a:spcAft>
                <a:spcPts val="0"/>
              </a:spcAft>
              <a:buSzPts val="1700"/>
              <a:buFont typeface="Trebuchet MS"/>
              <a:buNone/>
              <a:defRPr sz="2800">
                <a:solidFill>
                  <a:schemeClr val="lt2"/>
                </a:solidFill>
                <a:latin typeface="Trebuchet MS"/>
                <a:ea typeface="Trebuchet MS"/>
                <a:cs typeface="Trebuchet MS"/>
                <a:sym typeface="Trebuchet MS"/>
              </a:defRPr>
            </a:lvl3pPr>
            <a:lvl4pPr marL="1828800" lvl="3" indent="-228600" algn="ctr">
              <a:spcBef>
                <a:spcPts val="900"/>
              </a:spcBef>
              <a:spcAft>
                <a:spcPts val="0"/>
              </a:spcAft>
              <a:buClr>
                <a:schemeClr val="lt2"/>
              </a:buClr>
              <a:buSzPts val="1700"/>
              <a:buFont typeface="Trebuchet MS"/>
              <a:buNone/>
              <a:defRPr sz="2800">
                <a:solidFill>
                  <a:schemeClr val="lt2"/>
                </a:solidFill>
                <a:latin typeface="Trebuchet MS"/>
                <a:ea typeface="Trebuchet MS"/>
                <a:cs typeface="Trebuchet MS"/>
                <a:sym typeface="Trebuchet MS"/>
              </a:defRPr>
            </a:lvl4pPr>
            <a:lvl5pPr marL="2286000" lvl="4" indent="-228600" algn="ctr">
              <a:spcBef>
                <a:spcPts val="600"/>
              </a:spcBef>
              <a:spcAft>
                <a:spcPts val="0"/>
              </a:spcAft>
              <a:buClr>
                <a:schemeClr val="lt2"/>
              </a:buClr>
              <a:buSzPts val="1700"/>
              <a:buFont typeface="Trebuchet MS"/>
              <a:buNone/>
              <a:defRPr sz="2800">
                <a:solidFill>
                  <a:schemeClr val="lt2"/>
                </a:solidFill>
                <a:latin typeface="Trebuchet MS"/>
                <a:ea typeface="Trebuchet MS"/>
                <a:cs typeface="Trebuchet MS"/>
                <a:sym typeface="Trebuchet MS"/>
              </a:defRPr>
            </a:lvl5pPr>
            <a:lvl6pPr marL="2743200" lvl="5" indent="-298450" algn="l">
              <a:spcBef>
                <a:spcPts val="400"/>
              </a:spcBef>
              <a:spcAft>
                <a:spcPts val="0"/>
              </a:spcAft>
              <a:buClr>
                <a:schemeClr val="dk2"/>
              </a:buClr>
              <a:buSzPts val="1100"/>
              <a:buFont typeface="Trebuchet MS"/>
              <a:buChar char="»"/>
              <a:defRPr/>
            </a:lvl6pPr>
            <a:lvl7pPr marL="3200400" lvl="6" indent="-298450" algn="l">
              <a:spcBef>
                <a:spcPts val="400"/>
              </a:spcBef>
              <a:spcAft>
                <a:spcPts val="0"/>
              </a:spcAft>
              <a:buClr>
                <a:schemeClr val="dk2"/>
              </a:buClr>
              <a:buSzPts val="1100"/>
              <a:buFont typeface="Trebuchet MS"/>
              <a:buChar char="»"/>
              <a:defRPr/>
            </a:lvl7pPr>
            <a:lvl8pPr marL="3657600" lvl="7" indent="-298450" algn="l">
              <a:spcBef>
                <a:spcPts val="400"/>
              </a:spcBef>
              <a:spcAft>
                <a:spcPts val="0"/>
              </a:spcAft>
              <a:buClr>
                <a:schemeClr val="dk2"/>
              </a:buClr>
              <a:buSzPts val="1100"/>
              <a:buFont typeface="Trebuchet MS"/>
              <a:buChar char="»"/>
              <a:defRPr/>
            </a:lvl8pPr>
            <a:lvl9pPr marL="4114800" lvl="8" indent="-298450" algn="l">
              <a:spcBef>
                <a:spcPts val="400"/>
              </a:spcBef>
              <a:spcAft>
                <a:spcPts val="0"/>
              </a:spcAft>
              <a:buClr>
                <a:schemeClr val="dk2"/>
              </a:buClr>
              <a:buSzPts val="1100"/>
              <a:buFont typeface="Trebuchet MS"/>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24.xml><?xml version="1.0" encoding="utf-8"?>
<p:sldLayout xmlns:a="http://schemas.openxmlformats.org/drawingml/2006/main" xmlns:r="http://schemas.openxmlformats.org/officeDocument/2006/relationships" xmlns:p="http://schemas.openxmlformats.org/presentationml/2006/main" matchingName="Title, Subtitle, Content - NO LOGO &amp; PAGE NUMBER">
  <p:cSld name="Title, Subtitle, Content - NO LOGO &amp; PAGE NUMBER">
    <p:spTree>
      <p:nvGrpSpPr>
        <p:cNvPr id="1" name="Shape 1939"/>
        <p:cNvGrpSpPr/>
        <p:nvPr/>
      </p:nvGrpSpPr>
      <p:grpSpPr>
        <a:xfrm>
          <a:off x="0" y="0"/>
          <a:ext cx="0" cy="0"/>
          <a:chOff x="0" y="0"/>
          <a:chExt cx="0" cy="0"/>
        </a:xfrm>
      </p:grpSpPr>
      <p:sp>
        <p:nvSpPr>
          <p:cNvPr id="1940" name="Google Shape;1940;ge5f8a1850c_7_14"/>
          <p:cNvSpPr txBox="1">
            <a:spLocks noGrp="1"/>
          </p:cNvSpPr>
          <p:nvPr>
            <p:ph type="title"/>
          </p:nvPr>
        </p:nvSpPr>
        <p:spPr>
          <a:xfrm>
            <a:off x="498348" y="521209"/>
            <a:ext cx="9976104" cy="590931"/>
          </a:xfrm>
          <a:prstGeom prst="rect">
            <a:avLst/>
          </a:prstGeom>
          <a:noFill/>
          <a:ln>
            <a:noFill/>
          </a:ln>
        </p:spPr>
        <p:txBody>
          <a:bodyPr spcFirstLastPara="1" wrap="square" lIns="54850" tIns="27425" rIns="54850" bIns="27425" anchor="b" anchorCtr="0">
            <a:noAutofit/>
          </a:bodyPr>
          <a:lstStyle>
            <a:lvl1pPr lvl="0" algn="ctr">
              <a:lnSpc>
                <a:spcPct val="90000"/>
              </a:lnSpc>
              <a:spcBef>
                <a:spcPts val="0"/>
              </a:spcBef>
              <a:spcAft>
                <a:spcPts val="0"/>
              </a:spcAft>
              <a:buSzPts val="800"/>
              <a:buNone/>
              <a:defRPr sz="2900">
                <a:solidFill>
                  <a:schemeClr val="dk2"/>
                </a:solidFill>
              </a:defRPr>
            </a:lvl1pPr>
            <a:lvl2pPr lvl="1" algn="l">
              <a:spcBef>
                <a:spcPts val="0"/>
              </a:spcBef>
              <a:spcAft>
                <a:spcPts val="0"/>
              </a:spcAft>
              <a:buSzPts val="800"/>
              <a:buNone/>
              <a:defRPr/>
            </a:lvl2pPr>
            <a:lvl3pPr lvl="2" algn="l">
              <a:spcBef>
                <a:spcPts val="0"/>
              </a:spcBef>
              <a:spcAft>
                <a:spcPts val="0"/>
              </a:spcAft>
              <a:buSzPts val="800"/>
              <a:buNone/>
              <a:defRPr/>
            </a:lvl3pPr>
            <a:lvl4pPr lvl="3" algn="l">
              <a:spcBef>
                <a:spcPts val="0"/>
              </a:spcBef>
              <a:spcAft>
                <a:spcPts val="0"/>
              </a:spcAft>
              <a:buSzPts val="800"/>
              <a:buNone/>
              <a:defRPr/>
            </a:lvl4pPr>
            <a:lvl5pPr lvl="4" algn="l">
              <a:spcBef>
                <a:spcPts val="0"/>
              </a:spcBef>
              <a:spcAft>
                <a:spcPts val="0"/>
              </a:spcAft>
              <a:buSzPts val="800"/>
              <a:buNone/>
              <a:defRPr/>
            </a:lvl5pPr>
            <a:lvl6pPr lvl="5" algn="l">
              <a:spcBef>
                <a:spcPts val="0"/>
              </a:spcBef>
              <a:spcAft>
                <a:spcPts val="0"/>
              </a:spcAft>
              <a:buSzPts val="800"/>
              <a:buNone/>
              <a:defRPr/>
            </a:lvl6pPr>
            <a:lvl7pPr lvl="6" algn="l">
              <a:spcBef>
                <a:spcPts val="0"/>
              </a:spcBef>
              <a:spcAft>
                <a:spcPts val="0"/>
              </a:spcAft>
              <a:buSzPts val="800"/>
              <a:buNone/>
              <a:defRPr/>
            </a:lvl7pPr>
            <a:lvl8pPr lvl="7" algn="l">
              <a:spcBef>
                <a:spcPts val="0"/>
              </a:spcBef>
              <a:spcAft>
                <a:spcPts val="0"/>
              </a:spcAft>
              <a:buSzPts val="800"/>
              <a:buNone/>
              <a:defRPr/>
            </a:lvl8pPr>
            <a:lvl9pPr lvl="8" algn="l">
              <a:spcBef>
                <a:spcPts val="0"/>
              </a:spcBef>
              <a:spcAft>
                <a:spcPts val="0"/>
              </a:spcAft>
              <a:buSzPts val="800"/>
              <a:buNone/>
              <a:defRPr/>
            </a:lvl9pPr>
          </a:lstStyle>
          <a:p>
            <a:endParaRPr/>
          </a:p>
        </p:txBody>
      </p:sp>
      <p:sp>
        <p:nvSpPr>
          <p:cNvPr id="1941" name="Google Shape;1941;ge5f8a1850c_7_14"/>
          <p:cNvSpPr txBox="1">
            <a:spLocks noGrp="1"/>
          </p:cNvSpPr>
          <p:nvPr>
            <p:ph type="body" idx="1"/>
          </p:nvPr>
        </p:nvSpPr>
        <p:spPr>
          <a:xfrm>
            <a:off x="512064" y="2103035"/>
            <a:ext cx="9948672" cy="3693758"/>
          </a:xfrm>
          <a:prstGeom prst="rect">
            <a:avLst/>
          </a:prstGeom>
          <a:noFill/>
          <a:ln>
            <a:noFill/>
          </a:ln>
        </p:spPr>
        <p:txBody>
          <a:bodyPr spcFirstLastPara="1" wrap="square" lIns="54850" tIns="27425" rIns="54850" bIns="27425" anchor="t" anchorCtr="0">
            <a:noAutofit/>
          </a:bodyPr>
          <a:lstStyle>
            <a:lvl1pPr marL="457200" lvl="0" indent="-228600" algn="l">
              <a:lnSpc>
                <a:spcPct val="90000"/>
              </a:lnSpc>
              <a:spcBef>
                <a:spcPts val="900"/>
              </a:spcBef>
              <a:spcAft>
                <a:spcPts val="0"/>
              </a:spcAft>
              <a:buClr>
                <a:schemeClr val="dk1"/>
              </a:buClr>
              <a:buSzPts val="1400"/>
              <a:buFont typeface="Trebuchet MS"/>
              <a:buNone/>
              <a:defRPr sz="1400">
                <a:solidFill>
                  <a:schemeClr val="accent4"/>
                </a:solidFill>
              </a:defRPr>
            </a:lvl1pPr>
            <a:lvl2pPr marL="914400" lvl="1" indent="-228600" algn="l">
              <a:lnSpc>
                <a:spcPct val="90000"/>
              </a:lnSpc>
              <a:spcBef>
                <a:spcPts val="900"/>
              </a:spcBef>
              <a:spcAft>
                <a:spcPts val="0"/>
              </a:spcAft>
              <a:buClr>
                <a:schemeClr val="dk1"/>
              </a:buClr>
              <a:buSzPts val="1200"/>
              <a:buFont typeface="Trebuchet MS"/>
              <a:buNone/>
              <a:defRPr sz="1200">
                <a:solidFill>
                  <a:schemeClr val="accent4"/>
                </a:solidFill>
              </a:defRPr>
            </a:lvl2pPr>
            <a:lvl3pPr marL="1371600" lvl="2" indent="-228600" algn="l">
              <a:lnSpc>
                <a:spcPct val="90000"/>
              </a:lnSpc>
              <a:spcBef>
                <a:spcPts val="900"/>
              </a:spcBef>
              <a:spcAft>
                <a:spcPts val="0"/>
              </a:spcAft>
              <a:buClr>
                <a:schemeClr val="dk1"/>
              </a:buClr>
              <a:buSzPts val="1100"/>
              <a:buFont typeface="Trebuchet MS"/>
              <a:buNone/>
              <a:defRPr sz="1100">
                <a:solidFill>
                  <a:schemeClr val="accent4"/>
                </a:solidFill>
              </a:defRPr>
            </a:lvl3pPr>
            <a:lvl4pPr marL="1828800" lvl="3" indent="-342900" algn="l">
              <a:spcBef>
                <a:spcPts val="900"/>
              </a:spcBef>
              <a:spcAft>
                <a:spcPts val="0"/>
              </a:spcAft>
              <a:buClr>
                <a:schemeClr val="dk1"/>
              </a:buClr>
              <a:buSzPts val="1800"/>
              <a:buFont typeface="Noto Sans Symbols"/>
              <a:buChar char="▪"/>
              <a:defRPr sz="1800">
                <a:solidFill>
                  <a:schemeClr val="lt1"/>
                </a:solidFill>
              </a:defRPr>
            </a:lvl4pPr>
            <a:lvl5pPr marL="2286000" lvl="4" indent="-355600" algn="l">
              <a:spcBef>
                <a:spcPts val="400"/>
              </a:spcBef>
              <a:spcAft>
                <a:spcPts val="0"/>
              </a:spcAft>
              <a:buClr>
                <a:schemeClr val="dk1"/>
              </a:buClr>
              <a:buSzPts val="2000"/>
              <a:buFont typeface="Noto Sans Symbols"/>
              <a:buChar char="▪"/>
              <a:defRPr>
                <a:solidFill>
                  <a:schemeClr val="lt1"/>
                </a:solidFill>
              </a:defRPr>
            </a:lvl5pPr>
            <a:lvl6pPr marL="2743200" lvl="5" indent="-298450" algn="l">
              <a:spcBef>
                <a:spcPts val="200"/>
              </a:spcBef>
              <a:spcAft>
                <a:spcPts val="0"/>
              </a:spcAft>
              <a:buClr>
                <a:schemeClr val="dk2"/>
              </a:buClr>
              <a:buSzPts val="1100"/>
              <a:buChar char="»"/>
              <a:defRPr/>
            </a:lvl6pPr>
            <a:lvl7pPr marL="3200400" lvl="6" indent="-298450" algn="l">
              <a:spcBef>
                <a:spcPts val="200"/>
              </a:spcBef>
              <a:spcAft>
                <a:spcPts val="0"/>
              </a:spcAft>
              <a:buClr>
                <a:schemeClr val="dk2"/>
              </a:buClr>
              <a:buSzPts val="1100"/>
              <a:buChar char="»"/>
              <a:defRPr/>
            </a:lvl7pPr>
            <a:lvl8pPr marL="3657600" lvl="7" indent="-298450" algn="l">
              <a:spcBef>
                <a:spcPts val="200"/>
              </a:spcBef>
              <a:spcAft>
                <a:spcPts val="0"/>
              </a:spcAft>
              <a:buClr>
                <a:schemeClr val="dk2"/>
              </a:buClr>
              <a:buSzPts val="1100"/>
              <a:buChar char="»"/>
              <a:defRPr/>
            </a:lvl8pPr>
            <a:lvl9pPr marL="4114800" lvl="8" indent="-298450" algn="l">
              <a:spcBef>
                <a:spcPts val="200"/>
              </a:spcBef>
              <a:spcAft>
                <a:spcPts val="0"/>
              </a:spcAft>
              <a:buClr>
                <a:schemeClr val="dk2"/>
              </a:buClr>
              <a:buSzPts val="1100"/>
              <a:buChar char="»"/>
              <a:defRPr/>
            </a:lvl9pPr>
          </a:lstStyle>
          <a:p>
            <a:endParaRPr/>
          </a:p>
        </p:txBody>
      </p:sp>
      <p:sp>
        <p:nvSpPr>
          <p:cNvPr id="1942" name="Google Shape;1942;ge5f8a1850c_7_14"/>
          <p:cNvSpPr txBox="1">
            <a:spLocks noGrp="1"/>
          </p:cNvSpPr>
          <p:nvPr>
            <p:ph type="body" idx="2"/>
          </p:nvPr>
        </p:nvSpPr>
        <p:spPr>
          <a:xfrm>
            <a:off x="498348" y="1088137"/>
            <a:ext cx="9976104" cy="525463"/>
          </a:xfrm>
          <a:prstGeom prst="rect">
            <a:avLst/>
          </a:prstGeom>
          <a:noFill/>
          <a:ln>
            <a:noFill/>
          </a:ln>
        </p:spPr>
        <p:txBody>
          <a:bodyPr spcFirstLastPara="1" wrap="square" lIns="54850" tIns="27425" rIns="54850" bIns="27425" anchor="t" anchorCtr="0">
            <a:noAutofit/>
          </a:bodyPr>
          <a:lstStyle>
            <a:lvl1pPr marL="457200" lvl="0" indent="-228600" algn="ctr">
              <a:lnSpc>
                <a:spcPct val="90000"/>
              </a:lnSpc>
              <a:spcBef>
                <a:spcPts val="900"/>
              </a:spcBef>
              <a:spcAft>
                <a:spcPts val="0"/>
              </a:spcAft>
              <a:buSzPts val="1800"/>
              <a:buFont typeface="Trebuchet MS"/>
              <a:buNone/>
              <a:defRPr sz="1800" b="0">
                <a:solidFill>
                  <a:schemeClr val="lt2"/>
                </a:solidFill>
                <a:latin typeface="Trebuchet MS"/>
                <a:ea typeface="Trebuchet MS"/>
                <a:cs typeface="Trebuchet MS"/>
                <a:sym typeface="Trebuchet MS"/>
              </a:defRPr>
            </a:lvl1pPr>
            <a:lvl2pPr marL="914400" lvl="1"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2pPr>
            <a:lvl3pPr marL="1371600" lvl="2"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3pPr>
            <a:lvl4pPr marL="1828800" lvl="3" indent="-228600" algn="ctr">
              <a:spcBef>
                <a:spcPts val="90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4pPr>
            <a:lvl5pPr marL="2286000" lvl="4" indent="-228600" algn="ctr">
              <a:spcBef>
                <a:spcPts val="60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5pPr>
            <a:lvl6pPr marL="2743200" lvl="5" indent="-298450" algn="l">
              <a:spcBef>
                <a:spcPts val="200"/>
              </a:spcBef>
              <a:spcAft>
                <a:spcPts val="0"/>
              </a:spcAft>
              <a:buClr>
                <a:schemeClr val="dk2"/>
              </a:buClr>
              <a:buSzPts val="1100"/>
              <a:buChar char="»"/>
              <a:defRPr/>
            </a:lvl6pPr>
            <a:lvl7pPr marL="3200400" lvl="6" indent="-298450" algn="l">
              <a:spcBef>
                <a:spcPts val="200"/>
              </a:spcBef>
              <a:spcAft>
                <a:spcPts val="0"/>
              </a:spcAft>
              <a:buClr>
                <a:schemeClr val="dk2"/>
              </a:buClr>
              <a:buSzPts val="1100"/>
              <a:buChar char="»"/>
              <a:defRPr/>
            </a:lvl7pPr>
            <a:lvl8pPr marL="3657600" lvl="7" indent="-298450" algn="l">
              <a:spcBef>
                <a:spcPts val="200"/>
              </a:spcBef>
              <a:spcAft>
                <a:spcPts val="0"/>
              </a:spcAft>
              <a:buClr>
                <a:schemeClr val="dk2"/>
              </a:buClr>
              <a:buSzPts val="1100"/>
              <a:buChar char="»"/>
              <a:defRPr/>
            </a:lvl8pPr>
            <a:lvl9pPr marL="4114800" lvl="8" indent="-298450" algn="l">
              <a:spcBef>
                <a:spcPts val="200"/>
              </a:spcBef>
              <a:spcAft>
                <a:spcPts val="0"/>
              </a:spcAft>
              <a:buClr>
                <a:schemeClr val="dk2"/>
              </a:buClr>
              <a:buSzPts val="1100"/>
              <a:buChar char="»"/>
              <a:defRPr/>
            </a:lvl9pPr>
          </a:lstStyle>
          <a:p>
            <a:endParaRPr/>
          </a:p>
        </p:txBody>
      </p:sp>
      <p:sp>
        <p:nvSpPr>
          <p:cNvPr id="1943" name="Google Shape;1943;ge5f8a1850c_7_14"/>
          <p:cNvSpPr/>
          <p:nvPr/>
        </p:nvSpPr>
        <p:spPr>
          <a:xfrm>
            <a:off x="9868094" y="5829880"/>
            <a:ext cx="1104707" cy="342320"/>
          </a:xfrm>
          <a:prstGeom prst="rect">
            <a:avLst/>
          </a:prstGeom>
          <a:solidFill>
            <a:schemeClr val="lt1"/>
          </a:solidFill>
          <a:ln>
            <a:noFill/>
          </a:ln>
        </p:spPr>
        <p:txBody>
          <a:bodyPr spcFirstLastPara="1" wrap="square" lIns="54850" tIns="27425" rIns="54850" bIns="27425" anchor="ctr" anchorCtr="0">
            <a:noAutofit/>
          </a:bodyPr>
          <a:lstStyle/>
          <a:p>
            <a:pPr marL="0" marR="0" lvl="0" indent="0" algn="ctr" rtl="0">
              <a:spcBef>
                <a:spcPts val="0"/>
              </a:spcBef>
              <a:spcAft>
                <a:spcPts val="0"/>
              </a:spcAft>
              <a:buNone/>
            </a:pPr>
            <a:endParaRPr sz="1100">
              <a:solidFill>
                <a:schemeClr val="lt1"/>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25.xml><?xml version="1.0" encoding="utf-8"?>
<p:sldLayout xmlns:a="http://schemas.openxmlformats.org/drawingml/2006/main" xmlns:r="http://schemas.openxmlformats.org/officeDocument/2006/relationships" xmlns:p="http://schemas.openxmlformats.org/presentationml/2006/main" matchingName="Title, Subtitle, and Content">
  <p:cSld name="Title, Subtitle, and Content">
    <p:spTree>
      <p:nvGrpSpPr>
        <p:cNvPr id="1" name="Shape 1944"/>
        <p:cNvGrpSpPr/>
        <p:nvPr/>
      </p:nvGrpSpPr>
      <p:grpSpPr>
        <a:xfrm>
          <a:off x="0" y="0"/>
          <a:ext cx="0" cy="0"/>
          <a:chOff x="0" y="0"/>
          <a:chExt cx="0" cy="0"/>
        </a:xfrm>
      </p:grpSpPr>
      <p:sp>
        <p:nvSpPr>
          <p:cNvPr id="1945" name="Google Shape;1945;ge5f8a1850c_7_19"/>
          <p:cNvSpPr txBox="1">
            <a:spLocks noGrp="1"/>
          </p:cNvSpPr>
          <p:nvPr>
            <p:ph type="title"/>
          </p:nvPr>
        </p:nvSpPr>
        <p:spPr>
          <a:xfrm>
            <a:off x="498348" y="521209"/>
            <a:ext cx="9976104" cy="590931"/>
          </a:xfrm>
          <a:prstGeom prst="rect">
            <a:avLst/>
          </a:prstGeom>
          <a:noFill/>
          <a:ln>
            <a:noFill/>
          </a:ln>
        </p:spPr>
        <p:txBody>
          <a:bodyPr spcFirstLastPara="1" wrap="square" lIns="54850" tIns="27425" rIns="54850" bIns="27425" anchor="b" anchorCtr="0">
            <a:noAutofit/>
          </a:bodyPr>
          <a:lstStyle>
            <a:lvl1pPr lvl="0" algn="ctr">
              <a:lnSpc>
                <a:spcPct val="90000"/>
              </a:lnSpc>
              <a:spcBef>
                <a:spcPts val="0"/>
              </a:spcBef>
              <a:spcAft>
                <a:spcPts val="0"/>
              </a:spcAft>
              <a:buSzPts val="800"/>
              <a:buNone/>
              <a:defRPr sz="2900">
                <a:solidFill>
                  <a:schemeClr val="dk2"/>
                </a:solidFill>
              </a:defRPr>
            </a:lvl1pPr>
            <a:lvl2pPr lvl="1" algn="l">
              <a:spcBef>
                <a:spcPts val="0"/>
              </a:spcBef>
              <a:spcAft>
                <a:spcPts val="0"/>
              </a:spcAft>
              <a:buSzPts val="800"/>
              <a:buNone/>
              <a:defRPr/>
            </a:lvl2pPr>
            <a:lvl3pPr lvl="2" algn="l">
              <a:spcBef>
                <a:spcPts val="0"/>
              </a:spcBef>
              <a:spcAft>
                <a:spcPts val="0"/>
              </a:spcAft>
              <a:buSzPts val="800"/>
              <a:buNone/>
              <a:defRPr/>
            </a:lvl3pPr>
            <a:lvl4pPr lvl="3" algn="l">
              <a:spcBef>
                <a:spcPts val="0"/>
              </a:spcBef>
              <a:spcAft>
                <a:spcPts val="0"/>
              </a:spcAft>
              <a:buSzPts val="800"/>
              <a:buNone/>
              <a:defRPr/>
            </a:lvl4pPr>
            <a:lvl5pPr lvl="4" algn="l">
              <a:spcBef>
                <a:spcPts val="0"/>
              </a:spcBef>
              <a:spcAft>
                <a:spcPts val="0"/>
              </a:spcAft>
              <a:buSzPts val="800"/>
              <a:buNone/>
              <a:defRPr/>
            </a:lvl5pPr>
            <a:lvl6pPr lvl="5" algn="l">
              <a:spcBef>
                <a:spcPts val="0"/>
              </a:spcBef>
              <a:spcAft>
                <a:spcPts val="0"/>
              </a:spcAft>
              <a:buSzPts val="800"/>
              <a:buNone/>
              <a:defRPr/>
            </a:lvl6pPr>
            <a:lvl7pPr lvl="6" algn="l">
              <a:spcBef>
                <a:spcPts val="0"/>
              </a:spcBef>
              <a:spcAft>
                <a:spcPts val="0"/>
              </a:spcAft>
              <a:buSzPts val="800"/>
              <a:buNone/>
              <a:defRPr/>
            </a:lvl7pPr>
            <a:lvl8pPr lvl="7" algn="l">
              <a:spcBef>
                <a:spcPts val="0"/>
              </a:spcBef>
              <a:spcAft>
                <a:spcPts val="0"/>
              </a:spcAft>
              <a:buSzPts val="800"/>
              <a:buNone/>
              <a:defRPr/>
            </a:lvl8pPr>
            <a:lvl9pPr lvl="8" algn="l">
              <a:spcBef>
                <a:spcPts val="0"/>
              </a:spcBef>
              <a:spcAft>
                <a:spcPts val="0"/>
              </a:spcAft>
              <a:buSzPts val="800"/>
              <a:buNone/>
              <a:defRPr/>
            </a:lvl9pPr>
          </a:lstStyle>
          <a:p>
            <a:endParaRPr/>
          </a:p>
        </p:txBody>
      </p:sp>
      <p:sp>
        <p:nvSpPr>
          <p:cNvPr id="1946" name="Google Shape;1946;ge5f8a1850c_7_19"/>
          <p:cNvSpPr txBox="1">
            <a:spLocks noGrp="1"/>
          </p:cNvSpPr>
          <p:nvPr>
            <p:ph type="body" idx="1"/>
          </p:nvPr>
        </p:nvSpPr>
        <p:spPr>
          <a:xfrm>
            <a:off x="516750" y="2103035"/>
            <a:ext cx="9948672" cy="3718925"/>
          </a:xfrm>
          <a:prstGeom prst="rect">
            <a:avLst/>
          </a:prstGeom>
          <a:noFill/>
          <a:ln>
            <a:noFill/>
          </a:ln>
        </p:spPr>
        <p:txBody>
          <a:bodyPr spcFirstLastPara="1" wrap="square" lIns="54850" tIns="27425" rIns="54850" bIns="27425" anchor="t" anchorCtr="0">
            <a:noAutofit/>
          </a:bodyPr>
          <a:lstStyle>
            <a:lvl1pPr marL="457200" lvl="0" indent="-228600" algn="l">
              <a:lnSpc>
                <a:spcPct val="90000"/>
              </a:lnSpc>
              <a:spcBef>
                <a:spcPts val="900"/>
              </a:spcBef>
              <a:spcAft>
                <a:spcPts val="0"/>
              </a:spcAft>
              <a:buClr>
                <a:schemeClr val="dk1"/>
              </a:buClr>
              <a:buSzPts val="1400"/>
              <a:buFont typeface="Trebuchet MS"/>
              <a:buNone/>
              <a:defRPr sz="1400">
                <a:solidFill>
                  <a:schemeClr val="accent4"/>
                </a:solidFill>
              </a:defRPr>
            </a:lvl1pPr>
            <a:lvl2pPr marL="914400" lvl="1" indent="-228600" algn="l">
              <a:lnSpc>
                <a:spcPct val="90000"/>
              </a:lnSpc>
              <a:spcBef>
                <a:spcPts val="900"/>
              </a:spcBef>
              <a:spcAft>
                <a:spcPts val="0"/>
              </a:spcAft>
              <a:buClr>
                <a:schemeClr val="dk1"/>
              </a:buClr>
              <a:buSzPts val="1200"/>
              <a:buFont typeface="Trebuchet MS"/>
              <a:buNone/>
              <a:defRPr sz="1200">
                <a:solidFill>
                  <a:schemeClr val="accent4"/>
                </a:solidFill>
              </a:defRPr>
            </a:lvl2pPr>
            <a:lvl3pPr marL="1371600" lvl="2" indent="-228600" algn="l">
              <a:lnSpc>
                <a:spcPct val="90000"/>
              </a:lnSpc>
              <a:spcBef>
                <a:spcPts val="900"/>
              </a:spcBef>
              <a:spcAft>
                <a:spcPts val="0"/>
              </a:spcAft>
              <a:buClr>
                <a:schemeClr val="dk1"/>
              </a:buClr>
              <a:buSzPts val="1100"/>
              <a:buFont typeface="Trebuchet MS"/>
              <a:buNone/>
              <a:defRPr sz="1100">
                <a:solidFill>
                  <a:schemeClr val="accent4"/>
                </a:solidFill>
              </a:defRPr>
            </a:lvl3pPr>
            <a:lvl4pPr marL="1828800" lvl="3" indent="-342900" algn="l">
              <a:spcBef>
                <a:spcPts val="900"/>
              </a:spcBef>
              <a:spcAft>
                <a:spcPts val="0"/>
              </a:spcAft>
              <a:buClr>
                <a:schemeClr val="dk1"/>
              </a:buClr>
              <a:buSzPts val="1800"/>
              <a:buFont typeface="Noto Sans Symbols"/>
              <a:buChar char="▪"/>
              <a:defRPr sz="1800">
                <a:solidFill>
                  <a:schemeClr val="lt1"/>
                </a:solidFill>
              </a:defRPr>
            </a:lvl4pPr>
            <a:lvl5pPr marL="2286000" lvl="4" indent="-355600" algn="l">
              <a:spcBef>
                <a:spcPts val="400"/>
              </a:spcBef>
              <a:spcAft>
                <a:spcPts val="0"/>
              </a:spcAft>
              <a:buClr>
                <a:schemeClr val="dk1"/>
              </a:buClr>
              <a:buSzPts val="2000"/>
              <a:buFont typeface="Noto Sans Symbols"/>
              <a:buChar char="▪"/>
              <a:defRPr>
                <a:solidFill>
                  <a:schemeClr val="lt1"/>
                </a:solidFill>
              </a:defRPr>
            </a:lvl5pPr>
            <a:lvl6pPr marL="2743200" lvl="5" indent="-298450" algn="l">
              <a:spcBef>
                <a:spcPts val="200"/>
              </a:spcBef>
              <a:spcAft>
                <a:spcPts val="0"/>
              </a:spcAft>
              <a:buClr>
                <a:schemeClr val="dk2"/>
              </a:buClr>
              <a:buSzPts val="1100"/>
              <a:buChar char="»"/>
              <a:defRPr/>
            </a:lvl6pPr>
            <a:lvl7pPr marL="3200400" lvl="6" indent="-298450" algn="l">
              <a:spcBef>
                <a:spcPts val="200"/>
              </a:spcBef>
              <a:spcAft>
                <a:spcPts val="0"/>
              </a:spcAft>
              <a:buClr>
                <a:schemeClr val="dk2"/>
              </a:buClr>
              <a:buSzPts val="1100"/>
              <a:buChar char="»"/>
              <a:defRPr/>
            </a:lvl7pPr>
            <a:lvl8pPr marL="3657600" lvl="7" indent="-298450" algn="l">
              <a:spcBef>
                <a:spcPts val="200"/>
              </a:spcBef>
              <a:spcAft>
                <a:spcPts val="0"/>
              </a:spcAft>
              <a:buClr>
                <a:schemeClr val="dk2"/>
              </a:buClr>
              <a:buSzPts val="1100"/>
              <a:buChar char="»"/>
              <a:defRPr/>
            </a:lvl8pPr>
            <a:lvl9pPr marL="4114800" lvl="8" indent="-298450" algn="l">
              <a:spcBef>
                <a:spcPts val="200"/>
              </a:spcBef>
              <a:spcAft>
                <a:spcPts val="0"/>
              </a:spcAft>
              <a:buClr>
                <a:schemeClr val="dk2"/>
              </a:buClr>
              <a:buSzPts val="1100"/>
              <a:buChar char="»"/>
              <a:defRPr/>
            </a:lvl9pPr>
          </a:lstStyle>
          <a:p>
            <a:endParaRPr/>
          </a:p>
        </p:txBody>
      </p:sp>
      <p:sp>
        <p:nvSpPr>
          <p:cNvPr id="1947" name="Google Shape;1947;ge5f8a1850c_7_19"/>
          <p:cNvSpPr txBox="1">
            <a:spLocks noGrp="1"/>
          </p:cNvSpPr>
          <p:nvPr>
            <p:ph type="body" idx="2"/>
          </p:nvPr>
        </p:nvSpPr>
        <p:spPr>
          <a:xfrm>
            <a:off x="498348" y="1088137"/>
            <a:ext cx="9976104" cy="525463"/>
          </a:xfrm>
          <a:prstGeom prst="rect">
            <a:avLst/>
          </a:prstGeom>
          <a:noFill/>
          <a:ln>
            <a:noFill/>
          </a:ln>
        </p:spPr>
        <p:txBody>
          <a:bodyPr spcFirstLastPara="1" wrap="square" lIns="54850" tIns="27425" rIns="54850" bIns="27425" anchor="t" anchorCtr="0">
            <a:noAutofit/>
          </a:bodyPr>
          <a:lstStyle>
            <a:lvl1pPr marL="457200" lvl="0" indent="-228600" algn="ctr">
              <a:lnSpc>
                <a:spcPct val="90000"/>
              </a:lnSpc>
              <a:spcBef>
                <a:spcPts val="900"/>
              </a:spcBef>
              <a:spcAft>
                <a:spcPts val="0"/>
              </a:spcAft>
              <a:buSzPts val="1800"/>
              <a:buFont typeface="Trebuchet MS"/>
              <a:buNone/>
              <a:defRPr sz="1800" b="0">
                <a:solidFill>
                  <a:schemeClr val="lt2"/>
                </a:solidFill>
                <a:latin typeface="Trebuchet MS"/>
                <a:ea typeface="Trebuchet MS"/>
                <a:cs typeface="Trebuchet MS"/>
                <a:sym typeface="Trebuchet MS"/>
              </a:defRPr>
            </a:lvl1pPr>
            <a:lvl2pPr marL="914400" lvl="1"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2pPr>
            <a:lvl3pPr marL="1371600" lvl="2"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3pPr>
            <a:lvl4pPr marL="1828800" lvl="3" indent="-228600" algn="ctr">
              <a:spcBef>
                <a:spcPts val="90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4pPr>
            <a:lvl5pPr marL="2286000" lvl="4" indent="-228600" algn="ctr">
              <a:spcBef>
                <a:spcPts val="60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5pPr>
            <a:lvl6pPr marL="2743200" lvl="5" indent="-298450" algn="l">
              <a:spcBef>
                <a:spcPts val="200"/>
              </a:spcBef>
              <a:spcAft>
                <a:spcPts val="0"/>
              </a:spcAft>
              <a:buClr>
                <a:schemeClr val="dk2"/>
              </a:buClr>
              <a:buSzPts val="1100"/>
              <a:buChar char="»"/>
              <a:defRPr/>
            </a:lvl6pPr>
            <a:lvl7pPr marL="3200400" lvl="6" indent="-298450" algn="l">
              <a:spcBef>
                <a:spcPts val="200"/>
              </a:spcBef>
              <a:spcAft>
                <a:spcPts val="0"/>
              </a:spcAft>
              <a:buClr>
                <a:schemeClr val="dk2"/>
              </a:buClr>
              <a:buSzPts val="1100"/>
              <a:buChar char="»"/>
              <a:defRPr/>
            </a:lvl7pPr>
            <a:lvl8pPr marL="3657600" lvl="7" indent="-298450" algn="l">
              <a:spcBef>
                <a:spcPts val="200"/>
              </a:spcBef>
              <a:spcAft>
                <a:spcPts val="0"/>
              </a:spcAft>
              <a:buClr>
                <a:schemeClr val="dk2"/>
              </a:buClr>
              <a:buSzPts val="1100"/>
              <a:buChar char="»"/>
              <a:defRPr/>
            </a:lvl8pPr>
            <a:lvl9pPr marL="4114800" lvl="8" indent="-298450" algn="l">
              <a:spcBef>
                <a:spcPts val="200"/>
              </a:spcBef>
              <a:spcAft>
                <a:spcPts val="0"/>
              </a:spcAft>
              <a:buClr>
                <a:schemeClr val="dk2"/>
              </a:buClr>
              <a:buSzPts val="11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948"/>
        <p:cNvGrpSpPr/>
        <p:nvPr/>
      </p:nvGrpSpPr>
      <p:grpSpPr>
        <a:xfrm>
          <a:off x="0" y="0"/>
          <a:ext cx="0" cy="0"/>
          <a:chOff x="0" y="0"/>
          <a:chExt cx="0" cy="0"/>
        </a:xfrm>
      </p:grpSpPr>
      <p:sp>
        <p:nvSpPr>
          <p:cNvPr id="1949" name="Google Shape;1949;ge5f8a1850c_7_23"/>
          <p:cNvSpPr txBox="1">
            <a:spLocks noGrp="1"/>
          </p:cNvSpPr>
          <p:nvPr>
            <p:ph type="title"/>
          </p:nvPr>
        </p:nvSpPr>
        <p:spPr>
          <a:xfrm>
            <a:off x="374040" y="534030"/>
            <a:ext cx="10224600" cy="687300"/>
          </a:xfrm>
          <a:prstGeom prst="rect">
            <a:avLst/>
          </a:prstGeom>
          <a:noFill/>
          <a:ln>
            <a:noFill/>
          </a:ln>
        </p:spPr>
        <p:txBody>
          <a:bodyPr spcFirstLastPara="1" wrap="square" lIns="65825" tIns="65825" rIns="65825" bIns="65825" anchor="t" anchorCtr="0">
            <a:noAutofit/>
          </a:bodyPr>
          <a:lstStyle>
            <a:lvl1pPr lvl="0" algn="ctr">
              <a:lnSpc>
                <a:spcPct val="90000"/>
              </a:lnSpc>
              <a:spcBef>
                <a:spcPts val="0"/>
              </a:spcBef>
              <a:spcAft>
                <a:spcPts val="0"/>
              </a:spcAft>
              <a:buClr>
                <a:schemeClr val="dk2"/>
              </a:buClr>
              <a:buSzPts val="2000"/>
              <a:buFont typeface="Trebuchet MS"/>
              <a:buNone/>
              <a:defRPr/>
            </a:lvl1pPr>
            <a:lvl2pPr lvl="1" algn="l">
              <a:spcBef>
                <a:spcPts val="0"/>
              </a:spcBef>
              <a:spcAft>
                <a:spcPts val="0"/>
              </a:spcAft>
              <a:buClr>
                <a:srgbClr val="73B900"/>
              </a:buClr>
              <a:buSzPts val="2000"/>
              <a:buFont typeface="Arial"/>
              <a:buNone/>
              <a:defRPr/>
            </a:lvl2pPr>
            <a:lvl3pPr lvl="2" algn="l">
              <a:spcBef>
                <a:spcPts val="0"/>
              </a:spcBef>
              <a:spcAft>
                <a:spcPts val="0"/>
              </a:spcAft>
              <a:buClr>
                <a:srgbClr val="73B900"/>
              </a:buClr>
              <a:buSzPts val="2000"/>
              <a:buFont typeface="Arial"/>
              <a:buNone/>
              <a:defRPr/>
            </a:lvl3pPr>
            <a:lvl4pPr lvl="3" algn="l">
              <a:spcBef>
                <a:spcPts val="0"/>
              </a:spcBef>
              <a:spcAft>
                <a:spcPts val="0"/>
              </a:spcAft>
              <a:buClr>
                <a:srgbClr val="73B900"/>
              </a:buClr>
              <a:buSzPts val="2000"/>
              <a:buFont typeface="Arial"/>
              <a:buNone/>
              <a:defRPr/>
            </a:lvl4pPr>
            <a:lvl5pPr lvl="4" algn="l">
              <a:spcBef>
                <a:spcPts val="0"/>
              </a:spcBef>
              <a:spcAft>
                <a:spcPts val="0"/>
              </a:spcAft>
              <a:buClr>
                <a:srgbClr val="73B900"/>
              </a:buClr>
              <a:buSzPts val="2000"/>
              <a:buFont typeface="Arial"/>
              <a:buNone/>
              <a:defRPr/>
            </a:lvl5pPr>
            <a:lvl6pPr lvl="5" algn="l">
              <a:spcBef>
                <a:spcPts val="0"/>
              </a:spcBef>
              <a:spcAft>
                <a:spcPts val="0"/>
              </a:spcAft>
              <a:buClr>
                <a:srgbClr val="73B900"/>
              </a:buClr>
              <a:buSzPts val="2000"/>
              <a:buFont typeface="Arial"/>
              <a:buNone/>
              <a:defRPr/>
            </a:lvl6pPr>
            <a:lvl7pPr lvl="6" algn="l">
              <a:spcBef>
                <a:spcPts val="0"/>
              </a:spcBef>
              <a:spcAft>
                <a:spcPts val="0"/>
              </a:spcAft>
              <a:buClr>
                <a:srgbClr val="73B900"/>
              </a:buClr>
              <a:buSzPts val="2000"/>
              <a:buFont typeface="Arial"/>
              <a:buNone/>
              <a:defRPr/>
            </a:lvl7pPr>
            <a:lvl8pPr lvl="7" algn="l">
              <a:spcBef>
                <a:spcPts val="0"/>
              </a:spcBef>
              <a:spcAft>
                <a:spcPts val="0"/>
              </a:spcAft>
              <a:buClr>
                <a:srgbClr val="73B900"/>
              </a:buClr>
              <a:buSzPts val="2000"/>
              <a:buFont typeface="Arial"/>
              <a:buNone/>
              <a:defRPr/>
            </a:lvl8pPr>
            <a:lvl9pPr lvl="8" algn="l">
              <a:spcBef>
                <a:spcPts val="0"/>
              </a:spcBef>
              <a:spcAft>
                <a:spcPts val="0"/>
              </a:spcAft>
              <a:buClr>
                <a:srgbClr val="73B900"/>
              </a:buClr>
              <a:buSzPts val="2000"/>
              <a:buFont typeface="Arial"/>
              <a:buNone/>
              <a:defRPr/>
            </a:lvl9pPr>
          </a:lstStyle>
          <a:p>
            <a:endParaRPr/>
          </a:p>
        </p:txBody>
      </p:sp>
      <p:sp>
        <p:nvSpPr>
          <p:cNvPr id="1950" name="Google Shape;1950;ge5f8a1850c_7_23"/>
          <p:cNvSpPr txBox="1">
            <a:spLocks noGrp="1"/>
          </p:cNvSpPr>
          <p:nvPr>
            <p:ph type="body" idx="1"/>
          </p:nvPr>
        </p:nvSpPr>
        <p:spPr>
          <a:xfrm>
            <a:off x="374040" y="1382970"/>
            <a:ext cx="10224600" cy="4099800"/>
          </a:xfrm>
          <a:prstGeom prst="rect">
            <a:avLst/>
          </a:prstGeom>
          <a:noFill/>
          <a:ln>
            <a:noFill/>
          </a:ln>
        </p:spPr>
        <p:txBody>
          <a:bodyPr spcFirstLastPara="1" wrap="square" lIns="65825" tIns="65825" rIns="65825" bIns="65825" anchor="t" anchorCtr="0">
            <a:noAutofit/>
          </a:bodyPr>
          <a:lstStyle>
            <a:lvl1pPr marL="457200" lvl="0" indent="-311150" algn="l">
              <a:lnSpc>
                <a:spcPct val="90000"/>
              </a:lnSpc>
              <a:spcBef>
                <a:spcPts val="0"/>
              </a:spcBef>
              <a:spcAft>
                <a:spcPts val="0"/>
              </a:spcAft>
              <a:buSzPts val="1300"/>
              <a:buFont typeface="Trebuchet MS"/>
              <a:buChar char="●"/>
              <a:defRPr/>
            </a:lvl1pPr>
            <a:lvl2pPr marL="914400" lvl="1" indent="-292100" algn="l">
              <a:lnSpc>
                <a:spcPct val="90000"/>
              </a:lnSpc>
              <a:spcBef>
                <a:spcPts val="1900"/>
              </a:spcBef>
              <a:spcAft>
                <a:spcPts val="0"/>
              </a:spcAft>
              <a:buSzPts val="1000"/>
              <a:buFont typeface="Trebuchet MS"/>
              <a:buChar char="○"/>
              <a:defRPr/>
            </a:lvl2pPr>
            <a:lvl3pPr marL="1371600" lvl="2" indent="-292100" algn="l">
              <a:lnSpc>
                <a:spcPct val="90000"/>
              </a:lnSpc>
              <a:spcBef>
                <a:spcPts val="1900"/>
              </a:spcBef>
              <a:spcAft>
                <a:spcPts val="0"/>
              </a:spcAft>
              <a:buSzPts val="1000"/>
              <a:buFont typeface="Trebuchet MS"/>
              <a:buChar char="■"/>
              <a:defRPr/>
            </a:lvl3pPr>
            <a:lvl4pPr marL="1828800" lvl="3" indent="-292100" algn="l">
              <a:spcBef>
                <a:spcPts val="1900"/>
              </a:spcBef>
              <a:spcAft>
                <a:spcPts val="0"/>
              </a:spcAft>
              <a:buClr>
                <a:schemeClr val="dk2"/>
              </a:buClr>
              <a:buSzPts val="1000"/>
              <a:buFont typeface="Trebuchet MS"/>
              <a:buChar char="●"/>
              <a:defRPr/>
            </a:lvl4pPr>
            <a:lvl5pPr marL="2286000" lvl="4" indent="-292100" algn="l">
              <a:spcBef>
                <a:spcPts val="1900"/>
              </a:spcBef>
              <a:spcAft>
                <a:spcPts val="0"/>
              </a:spcAft>
              <a:buClr>
                <a:schemeClr val="dk2"/>
              </a:buClr>
              <a:buSzPts val="1000"/>
              <a:buFont typeface="Trebuchet MS"/>
              <a:buChar char="○"/>
              <a:defRPr/>
            </a:lvl5pPr>
            <a:lvl6pPr marL="2743200" lvl="5" indent="-292100" algn="l">
              <a:spcBef>
                <a:spcPts val="1900"/>
              </a:spcBef>
              <a:spcAft>
                <a:spcPts val="0"/>
              </a:spcAft>
              <a:buClr>
                <a:schemeClr val="dk2"/>
              </a:buClr>
              <a:buSzPts val="1000"/>
              <a:buFont typeface="Trebuchet MS"/>
              <a:buChar char="■"/>
              <a:defRPr/>
            </a:lvl6pPr>
            <a:lvl7pPr marL="3200400" lvl="6" indent="-292100" algn="l">
              <a:spcBef>
                <a:spcPts val="1900"/>
              </a:spcBef>
              <a:spcAft>
                <a:spcPts val="0"/>
              </a:spcAft>
              <a:buClr>
                <a:schemeClr val="dk2"/>
              </a:buClr>
              <a:buSzPts val="1000"/>
              <a:buFont typeface="Trebuchet MS"/>
              <a:buChar char="●"/>
              <a:defRPr/>
            </a:lvl7pPr>
            <a:lvl8pPr marL="3657600" lvl="7" indent="-292100" algn="l">
              <a:spcBef>
                <a:spcPts val="1900"/>
              </a:spcBef>
              <a:spcAft>
                <a:spcPts val="0"/>
              </a:spcAft>
              <a:buClr>
                <a:schemeClr val="dk2"/>
              </a:buClr>
              <a:buSzPts val="1000"/>
              <a:buFont typeface="Trebuchet MS"/>
              <a:buChar char="○"/>
              <a:defRPr/>
            </a:lvl8pPr>
            <a:lvl9pPr marL="4114800" lvl="8" indent="-292100" algn="l">
              <a:spcBef>
                <a:spcPts val="1900"/>
              </a:spcBef>
              <a:spcAft>
                <a:spcPts val="1900"/>
              </a:spcAft>
              <a:buClr>
                <a:schemeClr val="dk2"/>
              </a:buClr>
              <a:buSzPts val="1000"/>
              <a:buFont typeface="Trebuchet MS"/>
              <a:buChar char="■"/>
              <a:defRPr/>
            </a:lvl9pPr>
          </a:lstStyle>
          <a:p>
            <a:endParaRPr/>
          </a:p>
        </p:txBody>
      </p:sp>
      <p:sp>
        <p:nvSpPr>
          <p:cNvPr id="1951" name="Google Shape;1951;ge5f8a1850c_7_23"/>
          <p:cNvSpPr txBox="1">
            <a:spLocks noGrp="1"/>
          </p:cNvSpPr>
          <p:nvPr>
            <p:ph type="sldNum" idx="12"/>
          </p:nvPr>
        </p:nvSpPr>
        <p:spPr>
          <a:xfrm>
            <a:off x="10166949" y="5595860"/>
            <a:ext cx="658500" cy="472200"/>
          </a:xfrm>
          <a:prstGeom prst="rect">
            <a:avLst/>
          </a:prstGeom>
          <a:noFill/>
          <a:ln>
            <a:noFill/>
          </a:ln>
        </p:spPr>
        <p:txBody>
          <a:bodyPr spcFirstLastPara="1" wrap="square" lIns="65825" tIns="65825" rIns="65825" bIns="65825" anchor="ctr" anchorCtr="0">
            <a:noAutofit/>
          </a:bodyPr>
          <a:lstStyle>
            <a:lvl1pPr marL="0" marR="0" lvl="0" indent="0" algn="r" rtl="0">
              <a:spcBef>
                <a:spcPts val="0"/>
              </a:spcBef>
              <a:spcAft>
                <a:spcPts val="0"/>
              </a:spcAft>
              <a:buClr>
                <a:schemeClr val="lt1"/>
              </a:buClr>
              <a:buSzPts val="1100"/>
              <a:buFont typeface="Arial"/>
              <a:buNone/>
              <a:defRPr sz="1800">
                <a:solidFill>
                  <a:schemeClr val="lt1"/>
                </a:solidFill>
                <a:latin typeface="Arial"/>
                <a:ea typeface="Arial"/>
                <a:cs typeface="Arial"/>
                <a:sym typeface="Arial"/>
              </a:defRPr>
            </a:lvl1pPr>
            <a:lvl2pPr marL="0" marR="0" lvl="1" indent="0" algn="r" rtl="0">
              <a:spcBef>
                <a:spcPts val="0"/>
              </a:spcBef>
              <a:spcAft>
                <a:spcPts val="0"/>
              </a:spcAft>
              <a:buClr>
                <a:schemeClr val="lt1"/>
              </a:buClr>
              <a:buSzPts val="1100"/>
              <a:buFont typeface="Arial"/>
              <a:buNone/>
              <a:defRPr sz="1800">
                <a:solidFill>
                  <a:schemeClr val="lt1"/>
                </a:solidFill>
                <a:latin typeface="Arial"/>
                <a:ea typeface="Arial"/>
                <a:cs typeface="Arial"/>
                <a:sym typeface="Arial"/>
              </a:defRPr>
            </a:lvl2pPr>
            <a:lvl3pPr marL="0" marR="0" lvl="2" indent="0" algn="r" rtl="0">
              <a:spcBef>
                <a:spcPts val="0"/>
              </a:spcBef>
              <a:spcAft>
                <a:spcPts val="0"/>
              </a:spcAft>
              <a:buClr>
                <a:schemeClr val="lt1"/>
              </a:buClr>
              <a:buSzPts val="1100"/>
              <a:buFont typeface="Arial"/>
              <a:buNone/>
              <a:defRPr sz="1800">
                <a:solidFill>
                  <a:schemeClr val="lt1"/>
                </a:solidFill>
                <a:latin typeface="Arial"/>
                <a:ea typeface="Arial"/>
                <a:cs typeface="Arial"/>
                <a:sym typeface="Arial"/>
              </a:defRPr>
            </a:lvl3pPr>
            <a:lvl4pPr marL="0" marR="0" lvl="3" indent="0" algn="r" rtl="0">
              <a:spcBef>
                <a:spcPts val="0"/>
              </a:spcBef>
              <a:spcAft>
                <a:spcPts val="0"/>
              </a:spcAft>
              <a:buClr>
                <a:schemeClr val="lt1"/>
              </a:buClr>
              <a:buSzPts val="1100"/>
              <a:buFont typeface="Arial"/>
              <a:buNone/>
              <a:defRPr sz="1800">
                <a:solidFill>
                  <a:schemeClr val="lt1"/>
                </a:solidFill>
                <a:latin typeface="Arial"/>
                <a:ea typeface="Arial"/>
                <a:cs typeface="Arial"/>
                <a:sym typeface="Arial"/>
              </a:defRPr>
            </a:lvl4pPr>
            <a:lvl5pPr marL="0" marR="0" lvl="4" indent="0" algn="r" rtl="0">
              <a:spcBef>
                <a:spcPts val="0"/>
              </a:spcBef>
              <a:spcAft>
                <a:spcPts val="0"/>
              </a:spcAft>
              <a:buClr>
                <a:schemeClr val="lt1"/>
              </a:buClr>
              <a:buSzPts val="1100"/>
              <a:buFont typeface="Arial"/>
              <a:buNone/>
              <a:defRPr sz="1800">
                <a:solidFill>
                  <a:schemeClr val="lt1"/>
                </a:solidFill>
                <a:latin typeface="Arial"/>
                <a:ea typeface="Arial"/>
                <a:cs typeface="Arial"/>
                <a:sym typeface="Arial"/>
              </a:defRPr>
            </a:lvl5pPr>
            <a:lvl6pPr marL="0" marR="0" lvl="5" indent="0" algn="r" rtl="0">
              <a:spcBef>
                <a:spcPts val="0"/>
              </a:spcBef>
              <a:spcAft>
                <a:spcPts val="0"/>
              </a:spcAft>
              <a:buClr>
                <a:schemeClr val="lt1"/>
              </a:buClr>
              <a:buSzPts val="1100"/>
              <a:buFont typeface="Arial"/>
              <a:buNone/>
              <a:defRPr sz="1800">
                <a:solidFill>
                  <a:schemeClr val="lt1"/>
                </a:solidFill>
                <a:latin typeface="Arial"/>
                <a:ea typeface="Arial"/>
                <a:cs typeface="Arial"/>
                <a:sym typeface="Arial"/>
              </a:defRPr>
            </a:lvl6pPr>
            <a:lvl7pPr marL="0" marR="0" lvl="6" indent="0" algn="r" rtl="0">
              <a:spcBef>
                <a:spcPts val="0"/>
              </a:spcBef>
              <a:spcAft>
                <a:spcPts val="0"/>
              </a:spcAft>
              <a:buClr>
                <a:schemeClr val="lt1"/>
              </a:buClr>
              <a:buSzPts val="1100"/>
              <a:buFont typeface="Arial"/>
              <a:buNone/>
              <a:defRPr sz="1800">
                <a:solidFill>
                  <a:schemeClr val="lt1"/>
                </a:solidFill>
                <a:latin typeface="Arial"/>
                <a:ea typeface="Arial"/>
                <a:cs typeface="Arial"/>
                <a:sym typeface="Arial"/>
              </a:defRPr>
            </a:lvl7pPr>
            <a:lvl8pPr marL="0" marR="0" lvl="7" indent="0" algn="r" rtl="0">
              <a:spcBef>
                <a:spcPts val="0"/>
              </a:spcBef>
              <a:spcAft>
                <a:spcPts val="0"/>
              </a:spcAft>
              <a:buClr>
                <a:schemeClr val="lt1"/>
              </a:buClr>
              <a:buSzPts val="1100"/>
              <a:buFont typeface="Arial"/>
              <a:buNone/>
              <a:defRPr sz="1800">
                <a:solidFill>
                  <a:schemeClr val="lt1"/>
                </a:solidFill>
                <a:latin typeface="Arial"/>
                <a:ea typeface="Arial"/>
                <a:cs typeface="Arial"/>
                <a:sym typeface="Arial"/>
              </a:defRPr>
            </a:lvl8pPr>
            <a:lvl9pPr marL="0" marR="0" lvl="8" indent="0" algn="r" rtl="0">
              <a:spcBef>
                <a:spcPts val="0"/>
              </a:spcBef>
              <a:spcAft>
                <a:spcPts val="0"/>
              </a:spcAft>
              <a:buClr>
                <a:schemeClr val="lt1"/>
              </a:buClr>
              <a:buSzPts val="1100"/>
              <a:buFont typeface="Arial"/>
              <a:buNone/>
              <a:defRPr sz="1800">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matchingName="Title Only">
  <p:cSld name="1_Title Only">
    <p:spTree>
      <p:nvGrpSpPr>
        <p:cNvPr id="1" name="Shape 1952"/>
        <p:cNvGrpSpPr/>
        <p:nvPr/>
      </p:nvGrpSpPr>
      <p:grpSpPr>
        <a:xfrm>
          <a:off x="0" y="0"/>
          <a:ext cx="0" cy="0"/>
          <a:chOff x="0" y="0"/>
          <a:chExt cx="0" cy="0"/>
        </a:xfrm>
      </p:grpSpPr>
      <p:sp>
        <p:nvSpPr>
          <p:cNvPr id="1953" name="Google Shape;1953;ge5f8a1850c_7_27"/>
          <p:cNvSpPr/>
          <p:nvPr/>
        </p:nvSpPr>
        <p:spPr>
          <a:xfrm>
            <a:off x="0" y="0"/>
            <a:ext cx="10972800" cy="61722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lt1"/>
              </a:buClr>
              <a:buSzPts val="1800"/>
              <a:buFont typeface="Arial"/>
              <a:buNone/>
            </a:pPr>
            <a:endParaRPr sz="1800">
              <a:solidFill>
                <a:schemeClr val="lt1"/>
              </a:solidFill>
              <a:latin typeface="Arial"/>
              <a:ea typeface="Arial"/>
              <a:cs typeface="Arial"/>
              <a:sym typeface="Arial"/>
            </a:endParaRPr>
          </a:p>
        </p:txBody>
      </p:sp>
      <p:sp>
        <p:nvSpPr>
          <p:cNvPr id="1954" name="Google Shape;1954;ge5f8a1850c_7_27"/>
          <p:cNvSpPr txBox="1">
            <a:spLocks noGrp="1"/>
          </p:cNvSpPr>
          <p:nvPr>
            <p:ph type="title"/>
          </p:nvPr>
        </p:nvSpPr>
        <p:spPr>
          <a:xfrm>
            <a:off x="498348" y="737426"/>
            <a:ext cx="9976104" cy="590931"/>
          </a:xfrm>
          <a:prstGeom prst="rect">
            <a:avLst/>
          </a:prstGeom>
          <a:noFill/>
          <a:ln>
            <a:noFill/>
          </a:ln>
        </p:spPr>
        <p:txBody>
          <a:bodyPr spcFirstLastPara="1" wrap="square" lIns="54850" tIns="27425" rIns="54850" bIns="27425" anchor="b" anchorCtr="0">
            <a:noAutofit/>
          </a:bodyPr>
          <a:lstStyle>
            <a:lvl1pPr lvl="0" algn="ctr">
              <a:lnSpc>
                <a:spcPct val="90000"/>
              </a:lnSpc>
              <a:spcBef>
                <a:spcPts val="0"/>
              </a:spcBef>
              <a:spcAft>
                <a:spcPts val="0"/>
              </a:spcAft>
              <a:buClr>
                <a:schemeClr val="dk2"/>
              </a:buClr>
              <a:buSzPts val="800"/>
              <a:buFont typeface="Trebuchet MS"/>
              <a:buNone/>
              <a:defRPr>
                <a:solidFill>
                  <a:schemeClr val="dk2"/>
                </a:solidFill>
              </a:defRPr>
            </a:lvl1pPr>
            <a:lvl2pPr lvl="1" algn="l">
              <a:spcBef>
                <a:spcPts val="0"/>
              </a:spcBef>
              <a:spcAft>
                <a:spcPts val="0"/>
              </a:spcAft>
              <a:buClr>
                <a:srgbClr val="73B900"/>
              </a:buClr>
              <a:buSzPts val="800"/>
              <a:buFont typeface="Arial"/>
              <a:buNone/>
              <a:defRPr/>
            </a:lvl2pPr>
            <a:lvl3pPr lvl="2" algn="l">
              <a:spcBef>
                <a:spcPts val="0"/>
              </a:spcBef>
              <a:spcAft>
                <a:spcPts val="0"/>
              </a:spcAft>
              <a:buClr>
                <a:srgbClr val="73B900"/>
              </a:buClr>
              <a:buSzPts val="800"/>
              <a:buFont typeface="Arial"/>
              <a:buNone/>
              <a:defRPr/>
            </a:lvl3pPr>
            <a:lvl4pPr lvl="3" algn="l">
              <a:spcBef>
                <a:spcPts val="0"/>
              </a:spcBef>
              <a:spcAft>
                <a:spcPts val="0"/>
              </a:spcAft>
              <a:buClr>
                <a:srgbClr val="73B900"/>
              </a:buClr>
              <a:buSzPts val="800"/>
              <a:buFont typeface="Arial"/>
              <a:buNone/>
              <a:defRPr/>
            </a:lvl4pPr>
            <a:lvl5pPr lvl="4" algn="l">
              <a:spcBef>
                <a:spcPts val="0"/>
              </a:spcBef>
              <a:spcAft>
                <a:spcPts val="0"/>
              </a:spcAft>
              <a:buClr>
                <a:srgbClr val="73B900"/>
              </a:buClr>
              <a:buSzPts val="800"/>
              <a:buFont typeface="Arial"/>
              <a:buNone/>
              <a:defRPr/>
            </a:lvl5pPr>
            <a:lvl6pPr lvl="5" algn="l">
              <a:spcBef>
                <a:spcPts val="0"/>
              </a:spcBef>
              <a:spcAft>
                <a:spcPts val="0"/>
              </a:spcAft>
              <a:buClr>
                <a:srgbClr val="73B900"/>
              </a:buClr>
              <a:buSzPts val="800"/>
              <a:buFont typeface="Arial"/>
              <a:buNone/>
              <a:defRPr/>
            </a:lvl6pPr>
            <a:lvl7pPr lvl="6" algn="l">
              <a:spcBef>
                <a:spcPts val="0"/>
              </a:spcBef>
              <a:spcAft>
                <a:spcPts val="0"/>
              </a:spcAft>
              <a:buClr>
                <a:srgbClr val="73B900"/>
              </a:buClr>
              <a:buSzPts val="800"/>
              <a:buFont typeface="Arial"/>
              <a:buNone/>
              <a:defRPr/>
            </a:lvl7pPr>
            <a:lvl8pPr lvl="7" algn="l">
              <a:spcBef>
                <a:spcPts val="0"/>
              </a:spcBef>
              <a:spcAft>
                <a:spcPts val="0"/>
              </a:spcAft>
              <a:buClr>
                <a:srgbClr val="73B900"/>
              </a:buClr>
              <a:buSzPts val="800"/>
              <a:buFont typeface="Arial"/>
              <a:buNone/>
              <a:defRPr/>
            </a:lvl8pPr>
            <a:lvl9pPr lvl="8" algn="l">
              <a:spcBef>
                <a:spcPts val="0"/>
              </a:spcBef>
              <a:spcAft>
                <a:spcPts val="0"/>
              </a:spcAft>
              <a:buClr>
                <a:srgbClr val="73B900"/>
              </a:buClr>
              <a:buSzPts val="800"/>
              <a:buFont typeface="Arial"/>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showMasterSp="0" matchingName="Closing Slide">
  <p:cSld name="Closing Slide">
    <p:bg>
      <p:bgPr>
        <a:solidFill>
          <a:schemeClr val="lt1"/>
        </a:solidFill>
        <a:effectLst/>
      </p:bgPr>
    </p:bg>
    <p:spTree>
      <p:nvGrpSpPr>
        <p:cNvPr id="1" name="Shape 1955"/>
        <p:cNvGrpSpPr/>
        <p:nvPr/>
      </p:nvGrpSpPr>
      <p:grpSpPr>
        <a:xfrm>
          <a:off x="0" y="0"/>
          <a:ext cx="0" cy="0"/>
          <a:chOff x="0" y="0"/>
          <a:chExt cx="0" cy="0"/>
        </a:xfrm>
      </p:grpSpPr>
      <p:pic>
        <p:nvPicPr>
          <p:cNvPr id="1956" name="Google Shape;1956;ge5f8a1850c_7_30" descr="A close up of a spider&#10;&#10;Description automatically generated"/>
          <p:cNvPicPr preferRelativeResize="0"/>
          <p:nvPr/>
        </p:nvPicPr>
        <p:blipFill rotWithShape="1">
          <a:blip r:embed="rId2">
            <a:alphaModFix/>
          </a:blip>
          <a:srcRect l="10305" t="3895" r="12403" b="26543"/>
          <a:stretch/>
        </p:blipFill>
        <p:spPr>
          <a:xfrm>
            <a:off x="0" y="0"/>
            <a:ext cx="10972800" cy="6172200"/>
          </a:xfrm>
          <a:prstGeom prst="rect">
            <a:avLst/>
          </a:prstGeom>
          <a:noFill/>
          <a:ln>
            <a:noFill/>
          </a:ln>
        </p:spPr>
      </p:pic>
      <p:pic>
        <p:nvPicPr>
          <p:cNvPr id="1957" name="Google Shape;1957;ge5f8a1850c_7_30" descr="A picture containing text&#10;&#10;Description automatically generated"/>
          <p:cNvPicPr preferRelativeResize="0"/>
          <p:nvPr/>
        </p:nvPicPr>
        <p:blipFill rotWithShape="1">
          <a:blip r:embed="rId3">
            <a:alphaModFix/>
          </a:blip>
          <a:srcRect/>
          <a:stretch/>
        </p:blipFill>
        <p:spPr>
          <a:xfrm>
            <a:off x="8913890" y="4436465"/>
            <a:ext cx="1601595" cy="1298628"/>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matchingName="BULLET_ICON_Title, Subtitle, and Content">
  <p:cSld name="BULLET_ICON_Title, Subtitle, and Content">
    <p:spTree>
      <p:nvGrpSpPr>
        <p:cNvPr id="1" name="Shape 1958"/>
        <p:cNvGrpSpPr/>
        <p:nvPr/>
      </p:nvGrpSpPr>
      <p:grpSpPr>
        <a:xfrm>
          <a:off x="0" y="0"/>
          <a:ext cx="0" cy="0"/>
          <a:chOff x="0" y="0"/>
          <a:chExt cx="0" cy="0"/>
        </a:xfrm>
      </p:grpSpPr>
      <p:sp>
        <p:nvSpPr>
          <p:cNvPr id="1959" name="Google Shape;1959;ge5f8a1850c_7_33"/>
          <p:cNvSpPr txBox="1">
            <a:spLocks noGrp="1"/>
          </p:cNvSpPr>
          <p:nvPr>
            <p:ph type="title"/>
          </p:nvPr>
        </p:nvSpPr>
        <p:spPr>
          <a:xfrm>
            <a:off x="498348" y="521209"/>
            <a:ext cx="9976104" cy="590931"/>
          </a:xfrm>
          <a:prstGeom prst="rect">
            <a:avLst/>
          </a:prstGeom>
          <a:noFill/>
          <a:ln>
            <a:noFill/>
          </a:ln>
        </p:spPr>
        <p:txBody>
          <a:bodyPr spcFirstLastPara="1" wrap="square" lIns="54850" tIns="27425" rIns="54850" bIns="27425" anchor="b" anchorCtr="0">
            <a:noAutofit/>
          </a:bodyPr>
          <a:lstStyle>
            <a:lvl1pPr lvl="0" algn="ctr">
              <a:lnSpc>
                <a:spcPct val="90000"/>
              </a:lnSpc>
              <a:spcBef>
                <a:spcPts val="0"/>
              </a:spcBef>
              <a:spcAft>
                <a:spcPts val="0"/>
              </a:spcAft>
              <a:buSzPts val="800"/>
              <a:buNone/>
              <a:defRPr sz="2900">
                <a:solidFill>
                  <a:schemeClr val="dk2"/>
                </a:solidFill>
              </a:defRPr>
            </a:lvl1pPr>
            <a:lvl2pPr lvl="1" algn="l">
              <a:spcBef>
                <a:spcPts val="0"/>
              </a:spcBef>
              <a:spcAft>
                <a:spcPts val="0"/>
              </a:spcAft>
              <a:buSzPts val="800"/>
              <a:buNone/>
              <a:defRPr/>
            </a:lvl2pPr>
            <a:lvl3pPr lvl="2" algn="l">
              <a:spcBef>
                <a:spcPts val="0"/>
              </a:spcBef>
              <a:spcAft>
                <a:spcPts val="0"/>
              </a:spcAft>
              <a:buSzPts val="800"/>
              <a:buNone/>
              <a:defRPr/>
            </a:lvl3pPr>
            <a:lvl4pPr lvl="3" algn="l">
              <a:spcBef>
                <a:spcPts val="0"/>
              </a:spcBef>
              <a:spcAft>
                <a:spcPts val="0"/>
              </a:spcAft>
              <a:buSzPts val="800"/>
              <a:buNone/>
              <a:defRPr/>
            </a:lvl4pPr>
            <a:lvl5pPr lvl="4" algn="l">
              <a:spcBef>
                <a:spcPts val="0"/>
              </a:spcBef>
              <a:spcAft>
                <a:spcPts val="0"/>
              </a:spcAft>
              <a:buSzPts val="800"/>
              <a:buNone/>
              <a:defRPr/>
            </a:lvl5pPr>
            <a:lvl6pPr lvl="5" algn="l">
              <a:spcBef>
                <a:spcPts val="0"/>
              </a:spcBef>
              <a:spcAft>
                <a:spcPts val="0"/>
              </a:spcAft>
              <a:buSzPts val="800"/>
              <a:buNone/>
              <a:defRPr/>
            </a:lvl6pPr>
            <a:lvl7pPr lvl="6" algn="l">
              <a:spcBef>
                <a:spcPts val="0"/>
              </a:spcBef>
              <a:spcAft>
                <a:spcPts val="0"/>
              </a:spcAft>
              <a:buSzPts val="800"/>
              <a:buNone/>
              <a:defRPr/>
            </a:lvl7pPr>
            <a:lvl8pPr lvl="7" algn="l">
              <a:spcBef>
                <a:spcPts val="0"/>
              </a:spcBef>
              <a:spcAft>
                <a:spcPts val="0"/>
              </a:spcAft>
              <a:buSzPts val="800"/>
              <a:buNone/>
              <a:defRPr/>
            </a:lvl8pPr>
            <a:lvl9pPr lvl="8" algn="l">
              <a:spcBef>
                <a:spcPts val="0"/>
              </a:spcBef>
              <a:spcAft>
                <a:spcPts val="0"/>
              </a:spcAft>
              <a:buSzPts val="800"/>
              <a:buNone/>
              <a:defRPr/>
            </a:lvl9pPr>
          </a:lstStyle>
          <a:p>
            <a:endParaRPr/>
          </a:p>
        </p:txBody>
      </p:sp>
      <p:sp>
        <p:nvSpPr>
          <p:cNvPr id="1960" name="Google Shape;1960;ge5f8a1850c_7_33"/>
          <p:cNvSpPr txBox="1">
            <a:spLocks noGrp="1"/>
          </p:cNvSpPr>
          <p:nvPr>
            <p:ph type="body" idx="1"/>
          </p:nvPr>
        </p:nvSpPr>
        <p:spPr>
          <a:xfrm>
            <a:off x="516750" y="2103035"/>
            <a:ext cx="9948672" cy="3718925"/>
          </a:xfrm>
          <a:prstGeom prst="rect">
            <a:avLst/>
          </a:prstGeom>
          <a:noFill/>
          <a:ln>
            <a:noFill/>
          </a:ln>
        </p:spPr>
        <p:txBody>
          <a:bodyPr spcFirstLastPara="1" wrap="square" lIns="54850" tIns="27425" rIns="54850" bIns="27425" anchor="t" anchorCtr="0">
            <a:noAutofit/>
          </a:bodyPr>
          <a:lstStyle>
            <a:lvl1pPr marL="457200" lvl="0" indent="-298450" algn="l">
              <a:lnSpc>
                <a:spcPct val="90000"/>
              </a:lnSpc>
              <a:spcBef>
                <a:spcPts val="900"/>
              </a:spcBef>
              <a:spcAft>
                <a:spcPts val="0"/>
              </a:spcAft>
              <a:buClr>
                <a:schemeClr val="dk1"/>
              </a:buClr>
              <a:buSzPts val="1100"/>
              <a:buFont typeface="Trebuchet MS"/>
              <a:buChar char="•"/>
              <a:defRPr sz="1400">
                <a:solidFill>
                  <a:schemeClr val="accent4"/>
                </a:solidFill>
              </a:defRPr>
            </a:lvl1pPr>
            <a:lvl2pPr marL="914400" lvl="1" indent="-285750" algn="l">
              <a:lnSpc>
                <a:spcPct val="90000"/>
              </a:lnSpc>
              <a:spcBef>
                <a:spcPts val="900"/>
              </a:spcBef>
              <a:spcAft>
                <a:spcPts val="0"/>
              </a:spcAft>
              <a:buClr>
                <a:schemeClr val="dk1"/>
              </a:buClr>
              <a:buSzPts val="900"/>
              <a:buFont typeface="Trebuchet MS"/>
              <a:buChar char="•"/>
              <a:defRPr sz="1200">
                <a:solidFill>
                  <a:schemeClr val="accent4"/>
                </a:solidFill>
              </a:defRPr>
            </a:lvl2pPr>
            <a:lvl3pPr marL="1371600" lvl="2" indent="-279400" algn="l">
              <a:lnSpc>
                <a:spcPct val="90000"/>
              </a:lnSpc>
              <a:spcBef>
                <a:spcPts val="900"/>
              </a:spcBef>
              <a:spcAft>
                <a:spcPts val="0"/>
              </a:spcAft>
              <a:buClr>
                <a:schemeClr val="dk1"/>
              </a:buClr>
              <a:buSzPts val="800"/>
              <a:buFont typeface="Trebuchet MS"/>
              <a:buChar char="•"/>
              <a:defRPr sz="1100">
                <a:solidFill>
                  <a:schemeClr val="accent4"/>
                </a:solidFill>
              </a:defRPr>
            </a:lvl3pPr>
            <a:lvl4pPr marL="1828800" lvl="3" indent="-273050" algn="l">
              <a:spcBef>
                <a:spcPts val="900"/>
              </a:spcBef>
              <a:spcAft>
                <a:spcPts val="0"/>
              </a:spcAft>
              <a:buClr>
                <a:schemeClr val="dk1"/>
              </a:buClr>
              <a:buSzPts val="700"/>
              <a:buFont typeface="Trebuchet MS"/>
              <a:buChar char="•"/>
              <a:defRPr sz="1000">
                <a:solidFill>
                  <a:schemeClr val="accent4"/>
                </a:solidFill>
                <a:latin typeface="Trebuchet MS"/>
                <a:ea typeface="Trebuchet MS"/>
                <a:cs typeface="Trebuchet MS"/>
                <a:sym typeface="Trebuchet MS"/>
              </a:defRPr>
            </a:lvl4pPr>
            <a:lvl5pPr marL="2286000" lvl="4" indent="-355600" algn="l">
              <a:spcBef>
                <a:spcPts val="400"/>
              </a:spcBef>
              <a:spcAft>
                <a:spcPts val="0"/>
              </a:spcAft>
              <a:buClr>
                <a:schemeClr val="dk1"/>
              </a:buClr>
              <a:buSzPts val="2000"/>
              <a:buFont typeface="Noto Sans Symbols"/>
              <a:buChar char="▪"/>
              <a:defRPr>
                <a:solidFill>
                  <a:schemeClr val="lt1"/>
                </a:solidFill>
              </a:defRPr>
            </a:lvl5pPr>
            <a:lvl6pPr marL="2743200" lvl="5" indent="-298450" algn="l">
              <a:spcBef>
                <a:spcPts val="200"/>
              </a:spcBef>
              <a:spcAft>
                <a:spcPts val="0"/>
              </a:spcAft>
              <a:buClr>
                <a:schemeClr val="dk2"/>
              </a:buClr>
              <a:buSzPts val="1100"/>
              <a:buChar char="»"/>
              <a:defRPr/>
            </a:lvl6pPr>
            <a:lvl7pPr marL="3200400" lvl="6" indent="-298450" algn="l">
              <a:spcBef>
                <a:spcPts val="200"/>
              </a:spcBef>
              <a:spcAft>
                <a:spcPts val="0"/>
              </a:spcAft>
              <a:buClr>
                <a:schemeClr val="dk2"/>
              </a:buClr>
              <a:buSzPts val="1100"/>
              <a:buChar char="»"/>
              <a:defRPr/>
            </a:lvl7pPr>
            <a:lvl8pPr marL="3657600" lvl="7" indent="-298450" algn="l">
              <a:spcBef>
                <a:spcPts val="200"/>
              </a:spcBef>
              <a:spcAft>
                <a:spcPts val="0"/>
              </a:spcAft>
              <a:buClr>
                <a:schemeClr val="dk2"/>
              </a:buClr>
              <a:buSzPts val="1100"/>
              <a:buChar char="»"/>
              <a:defRPr/>
            </a:lvl8pPr>
            <a:lvl9pPr marL="4114800" lvl="8" indent="-298450" algn="l">
              <a:spcBef>
                <a:spcPts val="200"/>
              </a:spcBef>
              <a:spcAft>
                <a:spcPts val="0"/>
              </a:spcAft>
              <a:buClr>
                <a:schemeClr val="dk2"/>
              </a:buClr>
              <a:buSzPts val="1100"/>
              <a:buChar char="»"/>
              <a:defRPr/>
            </a:lvl9pPr>
          </a:lstStyle>
          <a:p>
            <a:endParaRPr/>
          </a:p>
        </p:txBody>
      </p:sp>
      <p:sp>
        <p:nvSpPr>
          <p:cNvPr id="1961" name="Google Shape;1961;ge5f8a1850c_7_33"/>
          <p:cNvSpPr txBox="1">
            <a:spLocks noGrp="1"/>
          </p:cNvSpPr>
          <p:nvPr>
            <p:ph type="body" idx="2"/>
          </p:nvPr>
        </p:nvSpPr>
        <p:spPr>
          <a:xfrm>
            <a:off x="498348" y="1088137"/>
            <a:ext cx="9976104" cy="525463"/>
          </a:xfrm>
          <a:prstGeom prst="rect">
            <a:avLst/>
          </a:prstGeom>
          <a:noFill/>
          <a:ln>
            <a:noFill/>
          </a:ln>
        </p:spPr>
        <p:txBody>
          <a:bodyPr spcFirstLastPara="1" wrap="square" lIns="54850" tIns="27425" rIns="54850" bIns="27425" anchor="t" anchorCtr="0">
            <a:noAutofit/>
          </a:bodyPr>
          <a:lstStyle>
            <a:lvl1pPr marL="457200" lvl="0" indent="-228600" algn="ctr">
              <a:lnSpc>
                <a:spcPct val="90000"/>
              </a:lnSpc>
              <a:spcBef>
                <a:spcPts val="900"/>
              </a:spcBef>
              <a:spcAft>
                <a:spcPts val="0"/>
              </a:spcAft>
              <a:buSzPts val="1800"/>
              <a:buFont typeface="Trebuchet MS"/>
              <a:buNone/>
              <a:defRPr sz="1800" b="0">
                <a:solidFill>
                  <a:schemeClr val="lt2"/>
                </a:solidFill>
                <a:latin typeface="Trebuchet MS"/>
                <a:ea typeface="Trebuchet MS"/>
                <a:cs typeface="Trebuchet MS"/>
                <a:sym typeface="Trebuchet MS"/>
              </a:defRPr>
            </a:lvl1pPr>
            <a:lvl2pPr marL="914400" lvl="1"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2pPr>
            <a:lvl3pPr marL="1371600" lvl="2"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3pPr>
            <a:lvl4pPr marL="1828800" lvl="3" indent="-228600" algn="ctr">
              <a:spcBef>
                <a:spcPts val="90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4pPr>
            <a:lvl5pPr marL="2286000" lvl="4" indent="-228600" algn="ctr">
              <a:spcBef>
                <a:spcPts val="60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5pPr>
            <a:lvl6pPr marL="2743200" lvl="5" indent="-298450" algn="l">
              <a:spcBef>
                <a:spcPts val="200"/>
              </a:spcBef>
              <a:spcAft>
                <a:spcPts val="0"/>
              </a:spcAft>
              <a:buClr>
                <a:schemeClr val="dk2"/>
              </a:buClr>
              <a:buSzPts val="1100"/>
              <a:buChar char="»"/>
              <a:defRPr/>
            </a:lvl6pPr>
            <a:lvl7pPr marL="3200400" lvl="6" indent="-298450" algn="l">
              <a:spcBef>
                <a:spcPts val="200"/>
              </a:spcBef>
              <a:spcAft>
                <a:spcPts val="0"/>
              </a:spcAft>
              <a:buClr>
                <a:schemeClr val="dk2"/>
              </a:buClr>
              <a:buSzPts val="1100"/>
              <a:buChar char="»"/>
              <a:defRPr/>
            </a:lvl7pPr>
            <a:lvl8pPr marL="3657600" lvl="7" indent="-298450" algn="l">
              <a:spcBef>
                <a:spcPts val="200"/>
              </a:spcBef>
              <a:spcAft>
                <a:spcPts val="0"/>
              </a:spcAft>
              <a:buClr>
                <a:schemeClr val="dk2"/>
              </a:buClr>
              <a:buSzPts val="1100"/>
              <a:buChar char="»"/>
              <a:defRPr/>
            </a:lvl8pPr>
            <a:lvl9pPr marL="4114800" lvl="8" indent="-298450" algn="l">
              <a:spcBef>
                <a:spcPts val="200"/>
              </a:spcBef>
              <a:spcAft>
                <a:spcPts val="0"/>
              </a:spcAft>
              <a:buClr>
                <a:schemeClr val="dk2"/>
              </a:buClr>
              <a:buSzPts val="11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Embargo Layout">
  <p:cSld name="Embargo Layout">
    <p:spTree>
      <p:nvGrpSpPr>
        <p:cNvPr id="1" name="Shape 71"/>
        <p:cNvGrpSpPr/>
        <p:nvPr/>
      </p:nvGrpSpPr>
      <p:grpSpPr>
        <a:xfrm>
          <a:off x="0" y="0"/>
          <a:ext cx="0" cy="0"/>
          <a:chOff x="0" y="0"/>
          <a:chExt cx="0" cy="0"/>
        </a:xfrm>
      </p:grpSpPr>
      <p:sp>
        <p:nvSpPr>
          <p:cNvPr id="72" name="Google Shape;72;p31"/>
          <p:cNvSpPr/>
          <p:nvPr/>
        </p:nvSpPr>
        <p:spPr>
          <a:xfrm>
            <a:off x="0" y="0"/>
            <a:ext cx="10972800" cy="6172200"/>
          </a:xfrm>
          <a:prstGeom prst="rect">
            <a:avLst/>
          </a:prstGeom>
          <a:solidFill>
            <a:srgbClr val="9E121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pic>
        <p:nvPicPr>
          <p:cNvPr id="73" name="Google Shape;73;p31"/>
          <p:cNvPicPr preferRelativeResize="0"/>
          <p:nvPr/>
        </p:nvPicPr>
        <p:blipFill rotWithShape="1">
          <a:blip r:embed="rId2">
            <a:alphaModFix/>
          </a:blip>
          <a:srcRect/>
          <a:stretch/>
        </p:blipFill>
        <p:spPr>
          <a:xfrm>
            <a:off x="4206129" y="910278"/>
            <a:ext cx="2560542" cy="2280102"/>
          </a:xfrm>
          <a:prstGeom prst="rect">
            <a:avLst/>
          </a:prstGeom>
          <a:noFill/>
          <a:ln>
            <a:noFill/>
          </a:ln>
        </p:spPr>
      </p:pic>
      <p:sp>
        <p:nvSpPr>
          <p:cNvPr id="74" name="Google Shape;74;p31"/>
          <p:cNvSpPr txBox="1">
            <a:spLocks noGrp="1"/>
          </p:cNvSpPr>
          <p:nvPr>
            <p:ph type="title"/>
          </p:nvPr>
        </p:nvSpPr>
        <p:spPr>
          <a:xfrm>
            <a:off x="498348" y="3814403"/>
            <a:ext cx="9976104" cy="590931"/>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SzPts val="1400"/>
              <a:buNone/>
              <a:defRPr sz="4000">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5" name="Google Shape;75;p31"/>
          <p:cNvSpPr txBox="1">
            <a:spLocks noGrp="1"/>
          </p:cNvSpPr>
          <p:nvPr>
            <p:ph type="body" idx="1"/>
          </p:nvPr>
        </p:nvSpPr>
        <p:spPr>
          <a:xfrm>
            <a:off x="498348" y="4479006"/>
            <a:ext cx="9976104" cy="525463"/>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900"/>
              </a:spcBef>
              <a:spcAft>
                <a:spcPts val="0"/>
              </a:spcAft>
              <a:buSzPts val="2400"/>
              <a:buFont typeface="Trebuchet MS"/>
              <a:buNone/>
              <a:defRPr sz="2400" b="0">
                <a:solidFill>
                  <a:schemeClr val="lt1"/>
                </a:solidFill>
                <a:latin typeface="Trebuchet MS"/>
                <a:ea typeface="Trebuchet MS"/>
                <a:cs typeface="Trebuchet MS"/>
                <a:sym typeface="Trebuchet MS"/>
              </a:defRPr>
            </a:lvl1pPr>
            <a:lvl2pPr marL="914400" lvl="1"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2pPr>
            <a:lvl3pPr marL="1371600" lvl="2"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3pPr>
            <a:lvl4pPr marL="1828800" lvl="3" indent="-228600" algn="ctr">
              <a:spcBef>
                <a:spcPts val="90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4pPr>
            <a:lvl5pPr marL="2286000" lvl="4" indent="-228600" algn="ctr">
              <a:spcBef>
                <a:spcPts val="56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matchingName="CODE_BULLET_ICON_Title, Subtitle, and Content">
  <p:cSld name="CODE_BULLET_ICON_Title, Subtitle, and Content">
    <p:spTree>
      <p:nvGrpSpPr>
        <p:cNvPr id="1" name="Shape 1962"/>
        <p:cNvGrpSpPr/>
        <p:nvPr/>
      </p:nvGrpSpPr>
      <p:grpSpPr>
        <a:xfrm>
          <a:off x="0" y="0"/>
          <a:ext cx="0" cy="0"/>
          <a:chOff x="0" y="0"/>
          <a:chExt cx="0" cy="0"/>
        </a:xfrm>
      </p:grpSpPr>
      <p:sp>
        <p:nvSpPr>
          <p:cNvPr id="1963" name="Google Shape;1963;ge5f8a1850c_7_37"/>
          <p:cNvSpPr txBox="1">
            <a:spLocks noGrp="1"/>
          </p:cNvSpPr>
          <p:nvPr>
            <p:ph type="title"/>
          </p:nvPr>
        </p:nvSpPr>
        <p:spPr>
          <a:xfrm>
            <a:off x="498348" y="521209"/>
            <a:ext cx="9976104" cy="590931"/>
          </a:xfrm>
          <a:prstGeom prst="rect">
            <a:avLst/>
          </a:prstGeom>
          <a:noFill/>
          <a:ln>
            <a:noFill/>
          </a:ln>
        </p:spPr>
        <p:txBody>
          <a:bodyPr spcFirstLastPara="1" wrap="square" lIns="54850" tIns="27425" rIns="54850" bIns="27425" anchor="b" anchorCtr="0">
            <a:noAutofit/>
          </a:bodyPr>
          <a:lstStyle>
            <a:lvl1pPr lvl="0" algn="ctr">
              <a:lnSpc>
                <a:spcPct val="90000"/>
              </a:lnSpc>
              <a:spcBef>
                <a:spcPts val="0"/>
              </a:spcBef>
              <a:spcAft>
                <a:spcPts val="0"/>
              </a:spcAft>
              <a:buSzPts val="800"/>
              <a:buNone/>
              <a:defRPr sz="2900" cap="none">
                <a:solidFill>
                  <a:schemeClr val="dk2"/>
                </a:solidFill>
                <a:latin typeface="Courier New"/>
                <a:ea typeface="Courier New"/>
                <a:cs typeface="Courier New"/>
                <a:sym typeface="Courier New"/>
              </a:defRPr>
            </a:lvl1pPr>
            <a:lvl2pPr lvl="1" algn="l">
              <a:spcBef>
                <a:spcPts val="0"/>
              </a:spcBef>
              <a:spcAft>
                <a:spcPts val="0"/>
              </a:spcAft>
              <a:buSzPts val="800"/>
              <a:buNone/>
              <a:defRPr/>
            </a:lvl2pPr>
            <a:lvl3pPr lvl="2" algn="l">
              <a:spcBef>
                <a:spcPts val="0"/>
              </a:spcBef>
              <a:spcAft>
                <a:spcPts val="0"/>
              </a:spcAft>
              <a:buSzPts val="800"/>
              <a:buNone/>
              <a:defRPr/>
            </a:lvl3pPr>
            <a:lvl4pPr lvl="3" algn="l">
              <a:spcBef>
                <a:spcPts val="0"/>
              </a:spcBef>
              <a:spcAft>
                <a:spcPts val="0"/>
              </a:spcAft>
              <a:buSzPts val="800"/>
              <a:buNone/>
              <a:defRPr/>
            </a:lvl4pPr>
            <a:lvl5pPr lvl="4" algn="l">
              <a:spcBef>
                <a:spcPts val="0"/>
              </a:spcBef>
              <a:spcAft>
                <a:spcPts val="0"/>
              </a:spcAft>
              <a:buSzPts val="800"/>
              <a:buNone/>
              <a:defRPr/>
            </a:lvl5pPr>
            <a:lvl6pPr lvl="5" algn="l">
              <a:spcBef>
                <a:spcPts val="0"/>
              </a:spcBef>
              <a:spcAft>
                <a:spcPts val="0"/>
              </a:spcAft>
              <a:buSzPts val="800"/>
              <a:buNone/>
              <a:defRPr/>
            </a:lvl6pPr>
            <a:lvl7pPr lvl="6" algn="l">
              <a:spcBef>
                <a:spcPts val="0"/>
              </a:spcBef>
              <a:spcAft>
                <a:spcPts val="0"/>
              </a:spcAft>
              <a:buSzPts val="800"/>
              <a:buNone/>
              <a:defRPr/>
            </a:lvl7pPr>
            <a:lvl8pPr lvl="7" algn="l">
              <a:spcBef>
                <a:spcPts val="0"/>
              </a:spcBef>
              <a:spcAft>
                <a:spcPts val="0"/>
              </a:spcAft>
              <a:buSzPts val="800"/>
              <a:buNone/>
              <a:defRPr/>
            </a:lvl8pPr>
            <a:lvl9pPr lvl="8" algn="l">
              <a:spcBef>
                <a:spcPts val="0"/>
              </a:spcBef>
              <a:spcAft>
                <a:spcPts val="0"/>
              </a:spcAft>
              <a:buSzPts val="800"/>
              <a:buNone/>
              <a:defRPr/>
            </a:lvl9pPr>
          </a:lstStyle>
          <a:p>
            <a:endParaRPr/>
          </a:p>
        </p:txBody>
      </p:sp>
      <p:sp>
        <p:nvSpPr>
          <p:cNvPr id="1964" name="Google Shape;1964;ge5f8a1850c_7_37"/>
          <p:cNvSpPr txBox="1">
            <a:spLocks noGrp="1"/>
          </p:cNvSpPr>
          <p:nvPr>
            <p:ph type="body" idx="1"/>
          </p:nvPr>
        </p:nvSpPr>
        <p:spPr>
          <a:xfrm>
            <a:off x="516750" y="2103035"/>
            <a:ext cx="9948672" cy="3718925"/>
          </a:xfrm>
          <a:prstGeom prst="rect">
            <a:avLst/>
          </a:prstGeom>
          <a:noFill/>
          <a:ln>
            <a:noFill/>
          </a:ln>
        </p:spPr>
        <p:txBody>
          <a:bodyPr spcFirstLastPara="1" wrap="square" lIns="54850" tIns="27425" rIns="54850" bIns="27425" anchor="t" anchorCtr="0">
            <a:noAutofit/>
          </a:bodyPr>
          <a:lstStyle>
            <a:lvl1pPr marL="457200" lvl="0" indent="-298450" algn="l">
              <a:lnSpc>
                <a:spcPct val="90000"/>
              </a:lnSpc>
              <a:spcBef>
                <a:spcPts val="900"/>
              </a:spcBef>
              <a:spcAft>
                <a:spcPts val="0"/>
              </a:spcAft>
              <a:buClr>
                <a:schemeClr val="dk1"/>
              </a:buClr>
              <a:buSzPts val="1100"/>
              <a:buFont typeface="Trebuchet MS"/>
              <a:buChar char="•"/>
              <a:defRPr sz="1400">
                <a:solidFill>
                  <a:schemeClr val="accent4"/>
                </a:solidFill>
              </a:defRPr>
            </a:lvl1pPr>
            <a:lvl2pPr marL="914400" lvl="1" indent="-285750" algn="l">
              <a:lnSpc>
                <a:spcPct val="90000"/>
              </a:lnSpc>
              <a:spcBef>
                <a:spcPts val="900"/>
              </a:spcBef>
              <a:spcAft>
                <a:spcPts val="0"/>
              </a:spcAft>
              <a:buClr>
                <a:schemeClr val="dk1"/>
              </a:buClr>
              <a:buSzPts val="900"/>
              <a:buFont typeface="Trebuchet MS"/>
              <a:buChar char="•"/>
              <a:defRPr sz="1200">
                <a:solidFill>
                  <a:schemeClr val="accent4"/>
                </a:solidFill>
              </a:defRPr>
            </a:lvl2pPr>
            <a:lvl3pPr marL="1371600" lvl="2" indent="-279400" algn="l">
              <a:lnSpc>
                <a:spcPct val="90000"/>
              </a:lnSpc>
              <a:spcBef>
                <a:spcPts val="900"/>
              </a:spcBef>
              <a:spcAft>
                <a:spcPts val="0"/>
              </a:spcAft>
              <a:buClr>
                <a:schemeClr val="dk1"/>
              </a:buClr>
              <a:buSzPts val="800"/>
              <a:buFont typeface="Trebuchet MS"/>
              <a:buChar char="•"/>
              <a:defRPr sz="1100">
                <a:solidFill>
                  <a:schemeClr val="accent4"/>
                </a:solidFill>
              </a:defRPr>
            </a:lvl3pPr>
            <a:lvl4pPr marL="1828800" lvl="3" indent="-273050" algn="l">
              <a:spcBef>
                <a:spcPts val="900"/>
              </a:spcBef>
              <a:spcAft>
                <a:spcPts val="0"/>
              </a:spcAft>
              <a:buClr>
                <a:schemeClr val="dk1"/>
              </a:buClr>
              <a:buSzPts val="700"/>
              <a:buFont typeface="Trebuchet MS"/>
              <a:buChar char="•"/>
              <a:defRPr sz="1000">
                <a:solidFill>
                  <a:schemeClr val="accent4"/>
                </a:solidFill>
                <a:latin typeface="Trebuchet MS"/>
                <a:ea typeface="Trebuchet MS"/>
                <a:cs typeface="Trebuchet MS"/>
                <a:sym typeface="Trebuchet MS"/>
              </a:defRPr>
            </a:lvl4pPr>
            <a:lvl5pPr marL="2286000" lvl="4" indent="-355600" algn="l">
              <a:spcBef>
                <a:spcPts val="400"/>
              </a:spcBef>
              <a:spcAft>
                <a:spcPts val="0"/>
              </a:spcAft>
              <a:buClr>
                <a:schemeClr val="dk1"/>
              </a:buClr>
              <a:buSzPts val="2000"/>
              <a:buFont typeface="Noto Sans Symbols"/>
              <a:buChar char="▪"/>
              <a:defRPr>
                <a:solidFill>
                  <a:schemeClr val="lt1"/>
                </a:solidFill>
              </a:defRPr>
            </a:lvl5pPr>
            <a:lvl6pPr marL="2743200" lvl="5" indent="-298450" algn="l">
              <a:spcBef>
                <a:spcPts val="200"/>
              </a:spcBef>
              <a:spcAft>
                <a:spcPts val="0"/>
              </a:spcAft>
              <a:buClr>
                <a:schemeClr val="dk2"/>
              </a:buClr>
              <a:buSzPts val="1100"/>
              <a:buChar char="»"/>
              <a:defRPr/>
            </a:lvl6pPr>
            <a:lvl7pPr marL="3200400" lvl="6" indent="-298450" algn="l">
              <a:spcBef>
                <a:spcPts val="200"/>
              </a:spcBef>
              <a:spcAft>
                <a:spcPts val="0"/>
              </a:spcAft>
              <a:buClr>
                <a:schemeClr val="dk2"/>
              </a:buClr>
              <a:buSzPts val="1100"/>
              <a:buChar char="»"/>
              <a:defRPr/>
            </a:lvl7pPr>
            <a:lvl8pPr marL="3657600" lvl="7" indent="-298450" algn="l">
              <a:spcBef>
                <a:spcPts val="200"/>
              </a:spcBef>
              <a:spcAft>
                <a:spcPts val="0"/>
              </a:spcAft>
              <a:buClr>
                <a:schemeClr val="dk2"/>
              </a:buClr>
              <a:buSzPts val="1100"/>
              <a:buChar char="»"/>
              <a:defRPr/>
            </a:lvl8pPr>
            <a:lvl9pPr marL="4114800" lvl="8" indent="-298450" algn="l">
              <a:spcBef>
                <a:spcPts val="200"/>
              </a:spcBef>
              <a:spcAft>
                <a:spcPts val="0"/>
              </a:spcAft>
              <a:buClr>
                <a:schemeClr val="dk2"/>
              </a:buClr>
              <a:buSzPts val="1100"/>
              <a:buChar char="»"/>
              <a:defRPr/>
            </a:lvl9pPr>
          </a:lstStyle>
          <a:p>
            <a:endParaRPr/>
          </a:p>
        </p:txBody>
      </p:sp>
      <p:sp>
        <p:nvSpPr>
          <p:cNvPr id="1965" name="Google Shape;1965;ge5f8a1850c_7_37"/>
          <p:cNvSpPr txBox="1">
            <a:spLocks noGrp="1"/>
          </p:cNvSpPr>
          <p:nvPr>
            <p:ph type="body" idx="2"/>
          </p:nvPr>
        </p:nvSpPr>
        <p:spPr>
          <a:xfrm>
            <a:off x="498348" y="1088137"/>
            <a:ext cx="9976104" cy="525463"/>
          </a:xfrm>
          <a:prstGeom prst="rect">
            <a:avLst/>
          </a:prstGeom>
          <a:noFill/>
          <a:ln>
            <a:noFill/>
          </a:ln>
        </p:spPr>
        <p:txBody>
          <a:bodyPr spcFirstLastPara="1" wrap="square" lIns="54850" tIns="27425" rIns="54850" bIns="27425" anchor="t" anchorCtr="0">
            <a:noAutofit/>
          </a:bodyPr>
          <a:lstStyle>
            <a:lvl1pPr marL="457200" lvl="0" indent="-228600" algn="ctr">
              <a:lnSpc>
                <a:spcPct val="90000"/>
              </a:lnSpc>
              <a:spcBef>
                <a:spcPts val="900"/>
              </a:spcBef>
              <a:spcAft>
                <a:spcPts val="0"/>
              </a:spcAft>
              <a:buSzPts val="1800"/>
              <a:buFont typeface="Courier New"/>
              <a:buNone/>
              <a:defRPr sz="1800" b="0">
                <a:solidFill>
                  <a:schemeClr val="lt2"/>
                </a:solidFill>
                <a:latin typeface="Courier New"/>
                <a:ea typeface="Courier New"/>
                <a:cs typeface="Courier New"/>
                <a:sym typeface="Courier New"/>
              </a:defRPr>
            </a:lvl1pPr>
            <a:lvl2pPr marL="914400" lvl="1"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2pPr>
            <a:lvl3pPr marL="1371600" lvl="2"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3pPr>
            <a:lvl4pPr marL="1828800" lvl="3" indent="-228600" algn="ctr">
              <a:spcBef>
                <a:spcPts val="90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4pPr>
            <a:lvl5pPr marL="2286000" lvl="4" indent="-228600" algn="ctr">
              <a:spcBef>
                <a:spcPts val="60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5pPr>
            <a:lvl6pPr marL="2743200" lvl="5" indent="-298450" algn="l">
              <a:spcBef>
                <a:spcPts val="200"/>
              </a:spcBef>
              <a:spcAft>
                <a:spcPts val="0"/>
              </a:spcAft>
              <a:buClr>
                <a:schemeClr val="dk2"/>
              </a:buClr>
              <a:buSzPts val="1100"/>
              <a:buChar char="»"/>
              <a:defRPr/>
            </a:lvl6pPr>
            <a:lvl7pPr marL="3200400" lvl="6" indent="-298450" algn="l">
              <a:spcBef>
                <a:spcPts val="200"/>
              </a:spcBef>
              <a:spcAft>
                <a:spcPts val="0"/>
              </a:spcAft>
              <a:buClr>
                <a:schemeClr val="dk2"/>
              </a:buClr>
              <a:buSzPts val="1100"/>
              <a:buChar char="»"/>
              <a:defRPr/>
            </a:lvl7pPr>
            <a:lvl8pPr marL="3657600" lvl="7" indent="-298450" algn="l">
              <a:spcBef>
                <a:spcPts val="200"/>
              </a:spcBef>
              <a:spcAft>
                <a:spcPts val="0"/>
              </a:spcAft>
              <a:buClr>
                <a:schemeClr val="dk2"/>
              </a:buClr>
              <a:buSzPts val="1100"/>
              <a:buChar char="»"/>
              <a:defRPr/>
            </a:lvl8pPr>
            <a:lvl9pPr marL="4114800" lvl="8" indent="-298450" algn="l">
              <a:spcBef>
                <a:spcPts val="200"/>
              </a:spcBef>
              <a:spcAft>
                <a:spcPts val="0"/>
              </a:spcAft>
              <a:buClr>
                <a:schemeClr val="dk2"/>
              </a:buClr>
              <a:buSzPts val="11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matchingName="CONFIDENTIAL">
  <p:cSld name="CONFIDENTIAL">
    <p:spTree>
      <p:nvGrpSpPr>
        <p:cNvPr id="1" name="Shape 1966"/>
        <p:cNvGrpSpPr/>
        <p:nvPr/>
      </p:nvGrpSpPr>
      <p:grpSpPr>
        <a:xfrm>
          <a:off x="0" y="0"/>
          <a:ext cx="0" cy="0"/>
          <a:chOff x="0" y="0"/>
          <a:chExt cx="0" cy="0"/>
        </a:xfrm>
      </p:grpSpPr>
      <p:sp>
        <p:nvSpPr>
          <p:cNvPr id="1967" name="Google Shape;1967;ge5f8a1850c_7_41"/>
          <p:cNvSpPr txBox="1">
            <a:spLocks noGrp="1"/>
          </p:cNvSpPr>
          <p:nvPr>
            <p:ph type="title"/>
          </p:nvPr>
        </p:nvSpPr>
        <p:spPr>
          <a:xfrm>
            <a:off x="498348" y="521209"/>
            <a:ext cx="9976104" cy="590931"/>
          </a:xfrm>
          <a:prstGeom prst="rect">
            <a:avLst/>
          </a:prstGeom>
          <a:noFill/>
          <a:ln>
            <a:noFill/>
          </a:ln>
        </p:spPr>
        <p:txBody>
          <a:bodyPr spcFirstLastPara="1" wrap="square" lIns="54850" tIns="27425" rIns="54850" bIns="27425" anchor="b" anchorCtr="0">
            <a:noAutofit/>
          </a:bodyPr>
          <a:lstStyle>
            <a:lvl1pPr lvl="0" algn="ctr">
              <a:lnSpc>
                <a:spcPct val="90000"/>
              </a:lnSpc>
              <a:spcBef>
                <a:spcPts val="0"/>
              </a:spcBef>
              <a:spcAft>
                <a:spcPts val="0"/>
              </a:spcAft>
              <a:buSzPts val="800"/>
              <a:buNone/>
              <a:defRPr sz="2900">
                <a:solidFill>
                  <a:schemeClr val="dk2"/>
                </a:solidFill>
              </a:defRPr>
            </a:lvl1pPr>
            <a:lvl2pPr lvl="1" algn="l">
              <a:spcBef>
                <a:spcPts val="0"/>
              </a:spcBef>
              <a:spcAft>
                <a:spcPts val="0"/>
              </a:spcAft>
              <a:buSzPts val="800"/>
              <a:buNone/>
              <a:defRPr/>
            </a:lvl2pPr>
            <a:lvl3pPr lvl="2" algn="l">
              <a:spcBef>
                <a:spcPts val="0"/>
              </a:spcBef>
              <a:spcAft>
                <a:spcPts val="0"/>
              </a:spcAft>
              <a:buSzPts val="800"/>
              <a:buNone/>
              <a:defRPr/>
            </a:lvl3pPr>
            <a:lvl4pPr lvl="3" algn="l">
              <a:spcBef>
                <a:spcPts val="0"/>
              </a:spcBef>
              <a:spcAft>
                <a:spcPts val="0"/>
              </a:spcAft>
              <a:buSzPts val="800"/>
              <a:buNone/>
              <a:defRPr/>
            </a:lvl4pPr>
            <a:lvl5pPr lvl="4" algn="l">
              <a:spcBef>
                <a:spcPts val="0"/>
              </a:spcBef>
              <a:spcAft>
                <a:spcPts val="0"/>
              </a:spcAft>
              <a:buSzPts val="800"/>
              <a:buNone/>
              <a:defRPr/>
            </a:lvl5pPr>
            <a:lvl6pPr lvl="5" algn="l">
              <a:spcBef>
                <a:spcPts val="0"/>
              </a:spcBef>
              <a:spcAft>
                <a:spcPts val="0"/>
              </a:spcAft>
              <a:buSzPts val="800"/>
              <a:buNone/>
              <a:defRPr/>
            </a:lvl6pPr>
            <a:lvl7pPr lvl="6" algn="l">
              <a:spcBef>
                <a:spcPts val="0"/>
              </a:spcBef>
              <a:spcAft>
                <a:spcPts val="0"/>
              </a:spcAft>
              <a:buSzPts val="800"/>
              <a:buNone/>
              <a:defRPr/>
            </a:lvl7pPr>
            <a:lvl8pPr lvl="7" algn="l">
              <a:spcBef>
                <a:spcPts val="0"/>
              </a:spcBef>
              <a:spcAft>
                <a:spcPts val="0"/>
              </a:spcAft>
              <a:buSzPts val="800"/>
              <a:buNone/>
              <a:defRPr/>
            </a:lvl8pPr>
            <a:lvl9pPr lvl="8" algn="l">
              <a:spcBef>
                <a:spcPts val="0"/>
              </a:spcBef>
              <a:spcAft>
                <a:spcPts val="0"/>
              </a:spcAft>
              <a:buSzPts val="800"/>
              <a:buNone/>
              <a:defRPr/>
            </a:lvl9pPr>
          </a:lstStyle>
          <a:p>
            <a:endParaRPr/>
          </a:p>
        </p:txBody>
      </p:sp>
      <p:sp>
        <p:nvSpPr>
          <p:cNvPr id="1968" name="Google Shape;1968;ge5f8a1850c_7_41"/>
          <p:cNvSpPr txBox="1">
            <a:spLocks noGrp="1"/>
          </p:cNvSpPr>
          <p:nvPr>
            <p:ph type="body" idx="1"/>
          </p:nvPr>
        </p:nvSpPr>
        <p:spPr>
          <a:xfrm>
            <a:off x="516750" y="2103035"/>
            <a:ext cx="9948672" cy="3718925"/>
          </a:xfrm>
          <a:prstGeom prst="rect">
            <a:avLst/>
          </a:prstGeom>
          <a:noFill/>
          <a:ln>
            <a:noFill/>
          </a:ln>
        </p:spPr>
        <p:txBody>
          <a:bodyPr spcFirstLastPara="1" wrap="square" lIns="54850" tIns="27425" rIns="54850" bIns="27425" anchor="t" anchorCtr="0">
            <a:noAutofit/>
          </a:bodyPr>
          <a:lstStyle>
            <a:lvl1pPr marL="457200" lvl="0" indent="-228600" algn="l">
              <a:lnSpc>
                <a:spcPct val="90000"/>
              </a:lnSpc>
              <a:spcBef>
                <a:spcPts val="900"/>
              </a:spcBef>
              <a:spcAft>
                <a:spcPts val="0"/>
              </a:spcAft>
              <a:buClr>
                <a:schemeClr val="dk1"/>
              </a:buClr>
              <a:buSzPts val="1400"/>
              <a:buFont typeface="Trebuchet MS"/>
              <a:buNone/>
              <a:defRPr sz="1400">
                <a:solidFill>
                  <a:schemeClr val="accent4"/>
                </a:solidFill>
              </a:defRPr>
            </a:lvl1pPr>
            <a:lvl2pPr marL="914400" lvl="1" indent="-228600" algn="l">
              <a:lnSpc>
                <a:spcPct val="90000"/>
              </a:lnSpc>
              <a:spcBef>
                <a:spcPts val="900"/>
              </a:spcBef>
              <a:spcAft>
                <a:spcPts val="0"/>
              </a:spcAft>
              <a:buClr>
                <a:schemeClr val="dk1"/>
              </a:buClr>
              <a:buSzPts val="1200"/>
              <a:buFont typeface="Trebuchet MS"/>
              <a:buNone/>
              <a:defRPr sz="1200">
                <a:solidFill>
                  <a:schemeClr val="accent4"/>
                </a:solidFill>
              </a:defRPr>
            </a:lvl2pPr>
            <a:lvl3pPr marL="1371600" lvl="2" indent="-228600" algn="l">
              <a:lnSpc>
                <a:spcPct val="90000"/>
              </a:lnSpc>
              <a:spcBef>
                <a:spcPts val="900"/>
              </a:spcBef>
              <a:spcAft>
                <a:spcPts val="0"/>
              </a:spcAft>
              <a:buClr>
                <a:schemeClr val="dk1"/>
              </a:buClr>
              <a:buSzPts val="1100"/>
              <a:buFont typeface="Trebuchet MS"/>
              <a:buNone/>
              <a:defRPr sz="1100">
                <a:solidFill>
                  <a:schemeClr val="accent4"/>
                </a:solidFill>
              </a:defRPr>
            </a:lvl3pPr>
            <a:lvl4pPr marL="1828800" lvl="3" indent="-342900" algn="l">
              <a:spcBef>
                <a:spcPts val="900"/>
              </a:spcBef>
              <a:spcAft>
                <a:spcPts val="0"/>
              </a:spcAft>
              <a:buClr>
                <a:schemeClr val="dk1"/>
              </a:buClr>
              <a:buSzPts val="1800"/>
              <a:buFont typeface="Noto Sans Symbols"/>
              <a:buChar char="▪"/>
              <a:defRPr sz="1800">
                <a:solidFill>
                  <a:schemeClr val="lt1"/>
                </a:solidFill>
              </a:defRPr>
            </a:lvl4pPr>
            <a:lvl5pPr marL="2286000" lvl="4" indent="-355600" algn="l">
              <a:spcBef>
                <a:spcPts val="400"/>
              </a:spcBef>
              <a:spcAft>
                <a:spcPts val="0"/>
              </a:spcAft>
              <a:buClr>
                <a:schemeClr val="dk1"/>
              </a:buClr>
              <a:buSzPts val="2000"/>
              <a:buFont typeface="Noto Sans Symbols"/>
              <a:buChar char="▪"/>
              <a:defRPr>
                <a:solidFill>
                  <a:schemeClr val="lt1"/>
                </a:solidFill>
              </a:defRPr>
            </a:lvl5pPr>
            <a:lvl6pPr marL="2743200" lvl="5" indent="-298450" algn="l">
              <a:spcBef>
                <a:spcPts val="200"/>
              </a:spcBef>
              <a:spcAft>
                <a:spcPts val="0"/>
              </a:spcAft>
              <a:buClr>
                <a:schemeClr val="dk2"/>
              </a:buClr>
              <a:buSzPts val="1100"/>
              <a:buChar char="»"/>
              <a:defRPr/>
            </a:lvl6pPr>
            <a:lvl7pPr marL="3200400" lvl="6" indent="-298450" algn="l">
              <a:spcBef>
                <a:spcPts val="200"/>
              </a:spcBef>
              <a:spcAft>
                <a:spcPts val="0"/>
              </a:spcAft>
              <a:buClr>
                <a:schemeClr val="dk2"/>
              </a:buClr>
              <a:buSzPts val="1100"/>
              <a:buChar char="»"/>
              <a:defRPr/>
            </a:lvl7pPr>
            <a:lvl8pPr marL="3657600" lvl="7" indent="-298450" algn="l">
              <a:spcBef>
                <a:spcPts val="200"/>
              </a:spcBef>
              <a:spcAft>
                <a:spcPts val="0"/>
              </a:spcAft>
              <a:buClr>
                <a:schemeClr val="dk2"/>
              </a:buClr>
              <a:buSzPts val="1100"/>
              <a:buChar char="»"/>
              <a:defRPr/>
            </a:lvl8pPr>
            <a:lvl9pPr marL="4114800" lvl="8" indent="-298450" algn="l">
              <a:spcBef>
                <a:spcPts val="200"/>
              </a:spcBef>
              <a:spcAft>
                <a:spcPts val="0"/>
              </a:spcAft>
              <a:buClr>
                <a:schemeClr val="dk2"/>
              </a:buClr>
              <a:buSzPts val="1100"/>
              <a:buChar char="»"/>
              <a:defRPr/>
            </a:lvl9pPr>
          </a:lstStyle>
          <a:p>
            <a:endParaRPr/>
          </a:p>
        </p:txBody>
      </p:sp>
      <p:sp>
        <p:nvSpPr>
          <p:cNvPr id="1969" name="Google Shape;1969;ge5f8a1850c_7_41"/>
          <p:cNvSpPr txBox="1">
            <a:spLocks noGrp="1"/>
          </p:cNvSpPr>
          <p:nvPr>
            <p:ph type="body" idx="2"/>
          </p:nvPr>
        </p:nvSpPr>
        <p:spPr>
          <a:xfrm>
            <a:off x="498348" y="1088137"/>
            <a:ext cx="9976104" cy="525463"/>
          </a:xfrm>
          <a:prstGeom prst="rect">
            <a:avLst/>
          </a:prstGeom>
          <a:noFill/>
          <a:ln>
            <a:noFill/>
          </a:ln>
        </p:spPr>
        <p:txBody>
          <a:bodyPr spcFirstLastPara="1" wrap="square" lIns="54850" tIns="27425" rIns="54850" bIns="27425" anchor="t" anchorCtr="0">
            <a:noAutofit/>
          </a:bodyPr>
          <a:lstStyle>
            <a:lvl1pPr marL="457200" lvl="0" indent="-228600" algn="ctr">
              <a:lnSpc>
                <a:spcPct val="90000"/>
              </a:lnSpc>
              <a:spcBef>
                <a:spcPts val="900"/>
              </a:spcBef>
              <a:spcAft>
                <a:spcPts val="0"/>
              </a:spcAft>
              <a:buSzPts val="1800"/>
              <a:buFont typeface="Trebuchet MS"/>
              <a:buNone/>
              <a:defRPr sz="1800" b="0">
                <a:solidFill>
                  <a:schemeClr val="lt2"/>
                </a:solidFill>
                <a:latin typeface="Trebuchet MS"/>
                <a:ea typeface="Trebuchet MS"/>
                <a:cs typeface="Trebuchet MS"/>
                <a:sym typeface="Trebuchet MS"/>
              </a:defRPr>
            </a:lvl1pPr>
            <a:lvl2pPr marL="914400" lvl="1"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2pPr>
            <a:lvl3pPr marL="1371600" lvl="2"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3pPr>
            <a:lvl4pPr marL="1828800" lvl="3" indent="-228600" algn="ctr">
              <a:spcBef>
                <a:spcPts val="90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4pPr>
            <a:lvl5pPr marL="2286000" lvl="4" indent="-228600" algn="ctr">
              <a:spcBef>
                <a:spcPts val="60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5pPr>
            <a:lvl6pPr marL="2743200" lvl="5" indent="-298450" algn="l">
              <a:spcBef>
                <a:spcPts val="200"/>
              </a:spcBef>
              <a:spcAft>
                <a:spcPts val="0"/>
              </a:spcAft>
              <a:buClr>
                <a:schemeClr val="dk2"/>
              </a:buClr>
              <a:buSzPts val="1100"/>
              <a:buChar char="»"/>
              <a:defRPr/>
            </a:lvl6pPr>
            <a:lvl7pPr marL="3200400" lvl="6" indent="-298450" algn="l">
              <a:spcBef>
                <a:spcPts val="200"/>
              </a:spcBef>
              <a:spcAft>
                <a:spcPts val="0"/>
              </a:spcAft>
              <a:buClr>
                <a:schemeClr val="dk2"/>
              </a:buClr>
              <a:buSzPts val="1100"/>
              <a:buChar char="»"/>
              <a:defRPr/>
            </a:lvl7pPr>
            <a:lvl8pPr marL="3657600" lvl="7" indent="-298450" algn="l">
              <a:spcBef>
                <a:spcPts val="200"/>
              </a:spcBef>
              <a:spcAft>
                <a:spcPts val="0"/>
              </a:spcAft>
              <a:buClr>
                <a:schemeClr val="dk2"/>
              </a:buClr>
              <a:buSzPts val="1100"/>
              <a:buChar char="»"/>
              <a:defRPr/>
            </a:lvl8pPr>
            <a:lvl9pPr marL="4114800" lvl="8" indent="-298450" algn="l">
              <a:spcBef>
                <a:spcPts val="200"/>
              </a:spcBef>
              <a:spcAft>
                <a:spcPts val="0"/>
              </a:spcAft>
              <a:buClr>
                <a:schemeClr val="dk2"/>
              </a:buClr>
              <a:buSzPts val="1100"/>
              <a:buChar char="»"/>
              <a:defRPr/>
            </a:lvl9pPr>
          </a:lstStyle>
          <a:p>
            <a:endParaRPr/>
          </a:p>
        </p:txBody>
      </p:sp>
      <p:sp>
        <p:nvSpPr>
          <p:cNvPr id="1970" name="Google Shape;1970;ge5f8a1850c_7_41"/>
          <p:cNvSpPr/>
          <p:nvPr/>
        </p:nvSpPr>
        <p:spPr>
          <a:xfrm>
            <a:off x="168283" y="5767960"/>
            <a:ext cx="2762866" cy="248142"/>
          </a:xfrm>
          <a:prstGeom prst="rect">
            <a:avLst/>
          </a:prstGeom>
          <a:noFill/>
          <a:ln>
            <a:noFill/>
          </a:ln>
        </p:spPr>
        <p:txBody>
          <a:bodyPr spcFirstLastPara="1" wrap="square" lIns="54850" tIns="27425" rIns="54850" bIns="27425" anchor="b" anchorCtr="0">
            <a:noAutofit/>
          </a:bodyPr>
          <a:lstStyle/>
          <a:p>
            <a:pPr marL="0" marR="0" lvl="0" indent="0" algn="l" rtl="0">
              <a:lnSpc>
                <a:spcPct val="90000"/>
              </a:lnSpc>
              <a:spcBef>
                <a:spcPts val="0"/>
              </a:spcBef>
              <a:spcAft>
                <a:spcPts val="0"/>
              </a:spcAft>
              <a:buClr>
                <a:schemeClr val="dk2"/>
              </a:buClr>
              <a:buSzPts val="700"/>
              <a:buFont typeface="Trebuchet MS"/>
              <a:buNone/>
            </a:pPr>
            <a:r>
              <a:rPr lang="en-US" sz="700" b="1" i="0">
                <a:solidFill>
                  <a:schemeClr val="dk2"/>
                </a:solidFill>
                <a:latin typeface="Trebuchet MS"/>
                <a:ea typeface="Trebuchet MS"/>
                <a:cs typeface="Trebuchet MS"/>
                <a:sym typeface="Trebuchet MS"/>
              </a:rPr>
              <a:t>NVIDIA CONFIDENTIAL. DO NOT DISTRIBUTE.</a:t>
            </a:r>
            <a:endParaRPr sz="8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matchingName="Content with Photograph">
  <p:cSld name="Content with Photograph">
    <p:spTree>
      <p:nvGrpSpPr>
        <p:cNvPr id="1" name="Shape 1971"/>
        <p:cNvGrpSpPr/>
        <p:nvPr/>
      </p:nvGrpSpPr>
      <p:grpSpPr>
        <a:xfrm>
          <a:off x="0" y="0"/>
          <a:ext cx="0" cy="0"/>
          <a:chOff x="0" y="0"/>
          <a:chExt cx="0" cy="0"/>
        </a:xfrm>
      </p:grpSpPr>
      <p:sp>
        <p:nvSpPr>
          <p:cNvPr id="1972" name="Google Shape;1972;ge5f8a1850c_7_46"/>
          <p:cNvSpPr txBox="1">
            <a:spLocks noGrp="1"/>
          </p:cNvSpPr>
          <p:nvPr>
            <p:ph type="title"/>
          </p:nvPr>
        </p:nvSpPr>
        <p:spPr>
          <a:xfrm>
            <a:off x="519232" y="1798591"/>
            <a:ext cx="4204402" cy="618631"/>
          </a:xfrm>
          <a:prstGeom prst="rect">
            <a:avLst/>
          </a:prstGeom>
          <a:noFill/>
          <a:ln>
            <a:noFill/>
          </a:ln>
        </p:spPr>
        <p:txBody>
          <a:bodyPr spcFirstLastPara="1" wrap="square" lIns="54850" tIns="27425" rIns="54850" bIns="27425" anchor="b" anchorCtr="0">
            <a:noAutofit/>
          </a:bodyPr>
          <a:lstStyle>
            <a:lvl1pPr lvl="0" algn="l">
              <a:lnSpc>
                <a:spcPct val="90000"/>
              </a:lnSpc>
              <a:spcBef>
                <a:spcPts val="0"/>
              </a:spcBef>
              <a:spcAft>
                <a:spcPts val="0"/>
              </a:spcAft>
              <a:buSzPts val="800"/>
              <a:buNone/>
              <a:defRPr sz="2900">
                <a:solidFill>
                  <a:schemeClr val="dk2"/>
                </a:solidFill>
              </a:defRPr>
            </a:lvl1pPr>
            <a:lvl2pPr lvl="1" algn="l">
              <a:spcBef>
                <a:spcPts val="0"/>
              </a:spcBef>
              <a:spcAft>
                <a:spcPts val="0"/>
              </a:spcAft>
              <a:buSzPts val="800"/>
              <a:buNone/>
              <a:defRPr/>
            </a:lvl2pPr>
            <a:lvl3pPr lvl="2" algn="l">
              <a:spcBef>
                <a:spcPts val="0"/>
              </a:spcBef>
              <a:spcAft>
                <a:spcPts val="0"/>
              </a:spcAft>
              <a:buSzPts val="800"/>
              <a:buNone/>
              <a:defRPr/>
            </a:lvl3pPr>
            <a:lvl4pPr lvl="3" algn="l">
              <a:spcBef>
                <a:spcPts val="0"/>
              </a:spcBef>
              <a:spcAft>
                <a:spcPts val="0"/>
              </a:spcAft>
              <a:buSzPts val="800"/>
              <a:buNone/>
              <a:defRPr/>
            </a:lvl4pPr>
            <a:lvl5pPr lvl="4" algn="l">
              <a:spcBef>
                <a:spcPts val="0"/>
              </a:spcBef>
              <a:spcAft>
                <a:spcPts val="0"/>
              </a:spcAft>
              <a:buSzPts val="800"/>
              <a:buNone/>
              <a:defRPr/>
            </a:lvl5pPr>
            <a:lvl6pPr lvl="5" algn="l">
              <a:spcBef>
                <a:spcPts val="0"/>
              </a:spcBef>
              <a:spcAft>
                <a:spcPts val="0"/>
              </a:spcAft>
              <a:buSzPts val="800"/>
              <a:buNone/>
              <a:defRPr/>
            </a:lvl6pPr>
            <a:lvl7pPr lvl="6" algn="l">
              <a:spcBef>
                <a:spcPts val="0"/>
              </a:spcBef>
              <a:spcAft>
                <a:spcPts val="0"/>
              </a:spcAft>
              <a:buSzPts val="800"/>
              <a:buNone/>
              <a:defRPr/>
            </a:lvl7pPr>
            <a:lvl8pPr lvl="7" algn="l">
              <a:spcBef>
                <a:spcPts val="0"/>
              </a:spcBef>
              <a:spcAft>
                <a:spcPts val="0"/>
              </a:spcAft>
              <a:buSzPts val="800"/>
              <a:buNone/>
              <a:defRPr/>
            </a:lvl8pPr>
            <a:lvl9pPr lvl="8" algn="l">
              <a:spcBef>
                <a:spcPts val="0"/>
              </a:spcBef>
              <a:spcAft>
                <a:spcPts val="0"/>
              </a:spcAft>
              <a:buSzPts val="800"/>
              <a:buNone/>
              <a:defRPr/>
            </a:lvl9pPr>
          </a:lstStyle>
          <a:p>
            <a:endParaRPr/>
          </a:p>
        </p:txBody>
      </p:sp>
      <p:sp>
        <p:nvSpPr>
          <p:cNvPr id="1973" name="Google Shape;1973;ge5f8a1850c_7_46"/>
          <p:cNvSpPr txBox="1">
            <a:spLocks noGrp="1"/>
          </p:cNvSpPr>
          <p:nvPr>
            <p:ph type="body" idx="1"/>
          </p:nvPr>
        </p:nvSpPr>
        <p:spPr>
          <a:xfrm>
            <a:off x="519232" y="3071579"/>
            <a:ext cx="4192841" cy="2517089"/>
          </a:xfrm>
          <a:prstGeom prst="rect">
            <a:avLst/>
          </a:prstGeom>
          <a:noFill/>
          <a:ln>
            <a:noFill/>
          </a:ln>
        </p:spPr>
        <p:txBody>
          <a:bodyPr spcFirstLastPara="1" wrap="square" lIns="54850" tIns="27425" rIns="54850" bIns="27425" anchor="t" anchorCtr="0">
            <a:noAutofit/>
          </a:bodyPr>
          <a:lstStyle>
            <a:lvl1pPr marL="457200" lvl="0" indent="-228600" algn="l">
              <a:lnSpc>
                <a:spcPct val="90000"/>
              </a:lnSpc>
              <a:spcBef>
                <a:spcPts val="500"/>
              </a:spcBef>
              <a:spcAft>
                <a:spcPts val="0"/>
              </a:spcAft>
              <a:buClr>
                <a:schemeClr val="dk1"/>
              </a:buClr>
              <a:buSzPts val="1200"/>
              <a:buFont typeface="Trebuchet MS"/>
              <a:buNone/>
              <a:defRPr sz="1200">
                <a:solidFill>
                  <a:schemeClr val="accent4"/>
                </a:solidFill>
              </a:defRPr>
            </a:lvl1pPr>
            <a:lvl2pPr marL="914400" lvl="1" indent="-228600" algn="l">
              <a:lnSpc>
                <a:spcPct val="90000"/>
              </a:lnSpc>
              <a:spcBef>
                <a:spcPts val="500"/>
              </a:spcBef>
              <a:spcAft>
                <a:spcPts val="0"/>
              </a:spcAft>
              <a:buClr>
                <a:schemeClr val="dk1"/>
              </a:buClr>
              <a:buSzPts val="1100"/>
              <a:buFont typeface="Trebuchet MS"/>
              <a:buNone/>
              <a:defRPr sz="1100">
                <a:solidFill>
                  <a:schemeClr val="accent4"/>
                </a:solidFill>
              </a:defRPr>
            </a:lvl2pPr>
            <a:lvl3pPr marL="1371600" lvl="2" indent="-228600" algn="l">
              <a:lnSpc>
                <a:spcPct val="90000"/>
              </a:lnSpc>
              <a:spcBef>
                <a:spcPts val="500"/>
              </a:spcBef>
              <a:spcAft>
                <a:spcPts val="0"/>
              </a:spcAft>
              <a:buClr>
                <a:schemeClr val="dk1"/>
              </a:buClr>
              <a:buSzPts val="1000"/>
              <a:buFont typeface="Trebuchet MS"/>
              <a:buNone/>
              <a:defRPr sz="1000">
                <a:solidFill>
                  <a:schemeClr val="accent4"/>
                </a:solidFill>
              </a:defRPr>
            </a:lvl3pPr>
            <a:lvl4pPr marL="1828800" lvl="3" indent="-342900" algn="l">
              <a:spcBef>
                <a:spcPts val="500"/>
              </a:spcBef>
              <a:spcAft>
                <a:spcPts val="0"/>
              </a:spcAft>
              <a:buClr>
                <a:schemeClr val="dk1"/>
              </a:buClr>
              <a:buSzPts val="1800"/>
              <a:buFont typeface="Noto Sans Symbols"/>
              <a:buChar char="▪"/>
              <a:defRPr sz="1800">
                <a:solidFill>
                  <a:schemeClr val="lt1"/>
                </a:solidFill>
              </a:defRPr>
            </a:lvl4pPr>
            <a:lvl5pPr marL="2286000" lvl="4" indent="-355600" algn="l">
              <a:spcBef>
                <a:spcPts val="400"/>
              </a:spcBef>
              <a:spcAft>
                <a:spcPts val="0"/>
              </a:spcAft>
              <a:buClr>
                <a:schemeClr val="dk1"/>
              </a:buClr>
              <a:buSzPts val="2000"/>
              <a:buFont typeface="Noto Sans Symbols"/>
              <a:buChar char="▪"/>
              <a:defRPr>
                <a:solidFill>
                  <a:schemeClr val="lt1"/>
                </a:solidFill>
              </a:defRPr>
            </a:lvl5pPr>
            <a:lvl6pPr marL="2743200" lvl="5" indent="-298450" algn="l">
              <a:spcBef>
                <a:spcPts val="200"/>
              </a:spcBef>
              <a:spcAft>
                <a:spcPts val="0"/>
              </a:spcAft>
              <a:buClr>
                <a:schemeClr val="dk2"/>
              </a:buClr>
              <a:buSzPts val="1100"/>
              <a:buChar char="»"/>
              <a:defRPr/>
            </a:lvl6pPr>
            <a:lvl7pPr marL="3200400" lvl="6" indent="-298450" algn="l">
              <a:spcBef>
                <a:spcPts val="200"/>
              </a:spcBef>
              <a:spcAft>
                <a:spcPts val="0"/>
              </a:spcAft>
              <a:buClr>
                <a:schemeClr val="dk2"/>
              </a:buClr>
              <a:buSzPts val="1100"/>
              <a:buChar char="»"/>
              <a:defRPr/>
            </a:lvl7pPr>
            <a:lvl8pPr marL="3657600" lvl="7" indent="-298450" algn="l">
              <a:spcBef>
                <a:spcPts val="200"/>
              </a:spcBef>
              <a:spcAft>
                <a:spcPts val="0"/>
              </a:spcAft>
              <a:buClr>
                <a:schemeClr val="dk2"/>
              </a:buClr>
              <a:buSzPts val="1100"/>
              <a:buChar char="»"/>
              <a:defRPr/>
            </a:lvl8pPr>
            <a:lvl9pPr marL="4114800" lvl="8" indent="-298450" algn="l">
              <a:spcBef>
                <a:spcPts val="200"/>
              </a:spcBef>
              <a:spcAft>
                <a:spcPts val="0"/>
              </a:spcAft>
              <a:buClr>
                <a:schemeClr val="dk2"/>
              </a:buClr>
              <a:buSzPts val="1100"/>
              <a:buChar char="»"/>
              <a:defRPr/>
            </a:lvl9pPr>
          </a:lstStyle>
          <a:p>
            <a:endParaRPr/>
          </a:p>
        </p:txBody>
      </p:sp>
      <p:sp>
        <p:nvSpPr>
          <p:cNvPr id="1974" name="Google Shape;1974;ge5f8a1850c_7_46"/>
          <p:cNvSpPr txBox="1">
            <a:spLocks noGrp="1"/>
          </p:cNvSpPr>
          <p:nvPr>
            <p:ph type="body" idx="2"/>
          </p:nvPr>
        </p:nvSpPr>
        <p:spPr>
          <a:xfrm>
            <a:off x="519232" y="2348398"/>
            <a:ext cx="4204402" cy="525463"/>
          </a:xfrm>
          <a:prstGeom prst="rect">
            <a:avLst/>
          </a:prstGeom>
          <a:noFill/>
          <a:ln>
            <a:noFill/>
          </a:ln>
        </p:spPr>
        <p:txBody>
          <a:bodyPr spcFirstLastPara="1" wrap="square" lIns="54850" tIns="27425" rIns="54850" bIns="27425" anchor="t" anchorCtr="0">
            <a:noAutofit/>
          </a:bodyPr>
          <a:lstStyle>
            <a:lvl1pPr marL="457200" lvl="0" indent="-228600" algn="l">
              <a:lnSpc>
                <a:spcPct val="90000"/>
              </a:lnSpc>
              <a:spcBef>
                <a:spcPts val="900"/>
              </a:spcBef>
              <a:spcAft>
                <a:spcPts val="0"/>
              </a:spcAft>
              <a:buSzPts val="1800"/>
              <a:buFont typeface="Trebuchet MS"/>
              <a:buNone/>
              <a:defRPr sz="1800" b="0">
                <a:solidFill>
                  <a:schemeClr val="lt2"/>
                </a:solidFill>
                <a:latin typeface="Trebuchet MS"/>
                <a:ea typeface="Trebuchet MS"/>
                <a:cs typeface="Trebuchet MS"/>
                <a:sym typeface="Trebuchet MS"/>
              </a:defRPr>
            </a:lvl1pPr>
            <a:lvl2pPr marL="914400" lvl="1"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2pPr>
            <a:lvl3pPr marL="1371600" lvl="2"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3pPr>
            <a:lvl4pPr marL="1828800" lvl="3" indent="-228600" algn="ctr">
              <a:spcBef>
                <a:spcPts val="90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4pPr>
            <a:lvl5pPr marL="2286000" lvl="4" indent="-228600" algn="ctr">
              <a:spcBef>
                <a:spcPts val="60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5pPr>
            <a:lvl6pPr marL="2743200" lvl="5" indent="-298450" algn="l">
              <a:spcBef>
                <a:spcPts val="200"/>
              </a:spcBef>
              <a:spcAft>
                <a:spcPts val="0"/>
              </a:spcAft>
              <a:buClr>
                <a:schemeClr val="dk2"/>
              </a:buClr>
              <a:buSzPts val="1100"/>
              <a:buChar char="»"/>
              <a:defRPr/>
            </a:lvl6pPr>
            <a:lvl7pPr marL="3200400" lvl="6" indent="-298450" algn="l">
              <a:spcBef>
                <a:spcPts val="200"/>
              </a:spcBef>
              <a:spcAft>
                <a:spcPts val="0"/>
              </a:spcAft>
              <a:buClr>
                <a:schemeClr val="dk2"/>
              </a:buClr>
              <a:buSzPts val="1100"/>
              <a:buChar char="»"/>
              <a:defRPr/>
            </a:lvl7pPr>
            <a:lvl8pPr marL="3657600" lvl="7" indent="-298450" algn="l">
              <a:spcBef>
                <a:spcPts val="200"/>
              </a:spcBef>
              <a:spcAft>
                <a:spcPts val="0"/>
              </a:spcAft>
              <a:buClr>
                <a:schemeClr val="dk2"/>
              </a:buClr>
              <a:buSzPts val="1100"/>
              <a:buChar char="»"/>
              <a:defRPr/>
            </a:lvl8pPr>
            <a:lvl9pPr marL="4114800" lvl="8" indent="-298450" algn="l">
              <a:spcBef>
                <a:spcPts val="200"/>
              </a:spcBef>
              <a:spcAft>
                <a:spcPts val="0"/>
              </a:spcAft>
              <a:buClr>
                <a:schemeClr val="dk2"/>
              </a:buClr>
              <a:buSzPts val="1100"/>
              <a:buChar char="»"/>
              <a:defRPr/>
            </a:lvl9pPr>
          </a:lstStyle>
          <a:p>
            <a:endParaRPr/>
          </a:p>
        </p:txBody>
      </p:sp>
      <p:sp>
        <p:nvSpPr>
          <p:cNvPr id="1975" name="Google Shape;1975;ge5f8a1850c_7_46"/>
          <p:cNvSpPr/>
          <p:nvPr/>
        </p:nvSpPr>
        <p:spPr>
          <a:xfrm>
            <a:off x="9636012" y="5699916"/>
            <a:ext cx="1336788" cy="472285"/>
          </a:xfrm>
          <a:prstGeom prst="rect">
            <a:avLst/>
          </a:prstGeom>
          <a:solidFill>
            <a:schemeClr val="lt1"/>
          </a:solidFill>
          <a:ln>
            <a:noFill/>
          </a:ln>
        </p:spPr>
        <p:txBody>
          <a:bodyPr spcFirstLastPara="1" wrap="square" lIns="54850" tIns="27425" rIns="54850" bIns="27425" anchor="ctr" anchorCtr="0">
            <a:noAutofit/>
          </a:bodyPr>
          <a:lstStyle/>
          <a:p>
            <a:pPr marL="0" marR="0" lvl="0" indent="0" algn="ctr" rtl="0">
              <a:spcBef>
                <a:spcPts val="0"/>
              </a:spcBef>
              <a:spcAft>
                <a:spcPts val="0"/>
              </a:spcAft>
              <a:buNone/>
            </a:pPr>
            <a:endParaRPr sz="1100">
              <a:solidFill>
                <a:schemeClr val="lt1"/>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matchingName="CODE_Content with Photograph">
  <p:cSld name="CODE_Content with Photograph">
    <p:spTree>
      <p:nvGrpSpPr>
        <p:cNvPr id="1" name="Shape 1976"/>
        <p:cNvGrpSpPr/>
        <p:nvPr/>
      </p:nvGrpSpPr>
      <p:grpSpPr>
        <a:xfrm>
          <a:off x="0" y="0"/>
          <a:ext cx="0" cy="0"/>
          <a:chOff x="0" y="0"/>
          <a:chExt cx="0" cy="0"/>
        </a:xfrm>
      </p:grpSpPr>
      <p:sp>
        <p:nvSpPr>
          <p:cNvPr id="1977" name="Google Shape;1977;ge5f8a1850c_7_51"/>
          <p:cNvSpPr txBox="1">
            <a:spLocks noGrp="1"/>
          </p:cNvSpPr>
          <p:nvPr>
            <p:ph type="title"/>
          </p:nvPr>
        </p:nvSpPr>
        <p:spPr>
          <a:xfrm>
            <a:off x="519232" y="1798591"/>
            <a:ext cx="4204402" cy="618631"/>
          </a:xfrm>
          <a:prstGeom prst="rect">
            <a:avLst/>
          </a:prstGeom>
          <a:noFill/>
          <a:ln>
            <a:noFill/>
          </a:ln>
        </p:spPr>
        <p:txBody>
          <a:bodyPr spcFirstLastPara="1" wrap="square" lIns="54850" tIns="27425" rIns="54850" bIns="27425" anchor="b" anchorCtr="0">
            <a:noAutofit/>
          </a:bodyPr>
          <a:lstStyle>
            <a:lvl1pPr lvl="0" algn="l">
              <a:lnSpc>
                <a:spcPct val="90000"/>
              </a:lnSpc>
              <a:spcBef>
                <a:spcPts val="0"/>
              </a:spcBef>
              <a:spcAft>
                <a:spcPts val="0"/>
              </a:spcAft>
              <a:buSzPts val="800"/>
              <a:buNone/>
              <a:defRPr sz="2900" cap="none">
                <a:solidFill>
                  <a:schemeClr val="dk2"/>
                </a:solidFill>
                <a:latin typeface="Courier New"/>
                <a:ea typeface="Courier New"/>
                <a:cs typeface="Courier New"/>
                <a:sym typeface="Courier New"/>
              </a:defRPr>
            </a:lvl1pPr>
            <a:lvl2pPr lvl="1" algn="l">
              <a:spcBef>
                <a:spcPts val="0"/>
              </a:spcBef>
              <a:spcAft>
                <a:spcPts val="0"/>
              </a:spcAft>
              <a:buSzPts val="800"/>
              <a:buNone/>
              <a:defRPr/>
            </a:lvl2pPr>
            <a:lvl3pPr lvl="2" algn="l">
              <a:spcBef>
                <a:spcPts val="0"/>
              </a:spcBef>
              <a:spcAft>
                <a:spcPts val="0"/>
              </a:spcAft>
              <a:buSzPts val="800"/>
              <a:buNone/>
              <a:defRPr/>
            </a:lvl3pPr>
            <a:lvl4pPr lvl="3" algn="l">
              <a:spcBef>
                <a:spcPts val="0"/>
              </a:spcBef>
              <a:spcAft>
                <a:spcPts val="0"/>
              </a:spcAft>
              <a:buSzPts val="800"/>
              <a:buNone/>
              <a:defRPr/>
            </a:lvl4pPr>
            <a:lvl5pPr lvl="4" algn="l">
              <a:spcBef>
                <a:spcPts val="0"/>
              </a:spcBef>
              <a:spcAft>
                <a:spcPts val="0"/>
              </a:spcAft>
              <a:buSzPts val="800"/>
              <a:buNone/>
              <a:defRPr/>
            </a:lvl5pPr>
            <a:lvl6pPr lvl="5" algn="l">
              <a:spcBef>
                <a:spcPts val="0"/>
              </a:spcBef>
              <a:spcAft>
                <a:spcPts val="0"/>
              </a:spcAft>
              <a:buSzPts val="800"/>
              <a:buNone/>
              <a:defRPr/>
            </a:lvl6pPr>
            <a:lvl7pPr lvl="6" algn="l">
              <a:spcBef>
                <a:spcPts val="0"/>
              </a:spcBef>
              <a:spcAft>
                <a:spcPts val="0"/>
              </a:spcAft>
              <a:buSzPts val="800"/>
              <a:buNone/>
              <a:defRPr/>
            </a:lvl7pPr>
            <a:lvl8pPr lvl="7" algn="l">
              <a:spcBef>
                <a:spcPts val="0"/>
              </a:spcBef>
              <a:spcAft>
                <a:spcPts val="0"/>
              </a:spcAft>
              <a:buSzPts val="800"/>
              <a:buNone/>
              <a:defRPr/>
            </a:lvl8pPr>
            <a:lvl9pPr lvl="8" algn="l">
              <a:spcBef>
                <a:spcPts val="0"/>
              </a:spcBef>
              <a:spcAft>
                <a:spcPts val="0"/>
              </a:spcAft>
              <a:buSzPts val="800"/>
              <a:buNone/>
              <a:defRPr/>
            </a:lvl9pPr>
          </a:lstStyle>
          <a:p>
            <a:endParaRPr/>
          </a:p>
        </p:txBody>
      </p:sp>
      <p:sp>
        <p:nvSpPr>
          <p:cNvPr id="1978" name="Google Shape;1978;ge5f8a1850c_7_51"/>
          <p:cNvSpPr txBox="1">
            <a:spLocks noGrp="1"/>
          </p:cNvSpPr>
          <p:nvPr>
            <p:ph type="body" idx="1"/>
          </p:nvPr>
        </p:nvSpPr>
        <p:spPr>
          <a:xfrm>
            <a:off x="519232" y="3071579"/>
            <a:ext cx="4192841" cy="2517089"/>
          </a:xfrm>
          <a:prstGeom prst="rect">
            <a:avLst/>
          </a:prstGeom>
          <a:noFill/>
          <a:ln>
            <a:noFill/>
          </a:ln>
        </p:spPr>
        <p:txBody>
          <a:bodyPr spcFirstLastPara="1" wrap="square" lIns="54850" tIns="27425" rIns="54850" bIns="27425" anchor="t" anchorCtr="0">
            <a:noAutofit/>
          </a:bodyPr>
          <a:lstStyle>
            <a:lvl1pPr marL="457200" lvl="0" indent="-228600" algn="l">
              <a:lnSpc>
                <a:spcPct val="90000"/>
              </a:lnSpc>
              <a:spcBef>
                <a:spcPts val="500"/>
              </a:spcBef>
              <a:spcAft>
                <a:spcPts val="0"/>
              </a:spcAft>
              <a:buClr>
                <a:schemeClr val="dk1"/>
              </a:buClr>
              <a:buSzPts val="1200"/>
              <a:buFont typeface="Trebuchet MS"/>
              <a:buNone/>
              <a:defRPr sz="1200">
                <a:solidFill>
                  <a:schemeClr val="accent4"/>
                </a:solidFill>
              </a:defRPr>
            </a:lvl1pPr>
            <a:lvl2pPr marL="914400" lvl="1" indent="-228600" algn="l">
              <a:lnSpc>
                <a:spcPct val="90000"/>
              </a:lnSpc>
              <a:spcBef>
                <a:spcPts val="500"/>
              </a:spcBef>
              <a:spcAft>
                <a:spcPts val="0"/>
              </a:spcAft>
              <a:buClr>
                <a:schemeClr val="dk1"/>
              </a:buClr>
              <a:buSzPts val="1100"/>
              <a:buFont typeface="Trebuchet MS"/>
              <a:buNone/>
              <a:defRPr sz="1100">
                <a:solidFill>
                  <a:schemeClr val="accent4"/>
                </a:solidFill>
              </a:defRPr>
            </a:lvl2pPr>
            <a:lvl3pPr marL="1371600" lvl="2" indent="-228600" algn="l">
              <a:lnSpc>
                <a:spcPct val="90000"/>
              </a:lnSpc>
              <a:spcBef>
                <a:spcPts val="500"/>
              </a:spcBef>
              <a:spcAft>
                <a:spcPts val="0"/>
              </a:spcAft>
              <a:buClr>
                <a:schemeClr val="dk1"/>
              </a:buClr>
              <a:buSzPts val="1000"/>
              <a:buFont typeface="Trebuchet MS"/>
              <a:buNone/>
              <a:defRPr sz="1000">
                <a:solidFill>
                  <a:schemeClr val="accent4"/>
                </a:solidFill>
              </a:defRPr>
            </a:lvl3pPr>
            <a:lvl4pPr marL="1828800" lvl="3" indent="-342900" algn="l">
              <a:spcBef>
                <a:spcPts val="500"/>
              </a:spcBef>
              <a:spcAft>
                <a:spcPts val="0"/>
              </a:spcAft>
              <a:buClr>
                <a:schemeClr val="dk1"/>
              </a:buClr>
              <a:buSzPts val="1800"/>
              <a:buFont typeface="Noto Sans Symbols"/>
              <a:buChar char="▪"/>
              <a:defRPr sz="1800">
                <a:solidFill>
                  <a:schemeClr val="lt1"/>
                </a:solidFill>
              </a:defRPr>
            </a:lvl4pPr>
            <a:lvl5pPr marL="2286000" lvl="4" indent="-355600" algn="l">
              <a:spcBef>
                <a:spcPts val="400"/>
              </a:spcBef>
              <a:spcAft>
                <a:spcPts val="0"/>
              </a:spcAft>
              <a:buClr>
                <a:schemeClr val="dk1"/>
              </a:buClr>
              <a:buSzPts val="2000"/>
              <a:buFont typeface="Noto Sans Symbols"/>
              <a:buChar char="▪"/>
              <a:defRPr>
                <a:solidFill>
                  <a:schemeClr val="lt1"/>
                </a:solidFill>
              </a:defRPr>
            </a:lvl5pPr>
            <a:lvl6pPr marL="2743200" lvl="5" indent="-298450" algn="l">
              <a:spcBef>
                <a:spcPts val="200"/>
              </a:spcBef>
              <a:spcAft>
                <a:spcPts val="0"/>
              </a:spcAft>
              <a:buClr>
                <a:schemeClr val="dk2"/>
              </a:buClr>
              <a:buSzPts val="1100"/>
              <a:buChar char="»"/>
              <a:defRPr/>
            </a:lvl6pPr>
            <a:lvl7pPr marL="3200400" lvl="6" indent="-298450" algn="l">
              <a:spcBef>
                <a:spcPts val="200"/>
              </a:spcBef>
              <a:spcAft>
                <a:spcPts val="0"/>
              </a:spcAft>
              <a:buClr>
                <a:schemeClr val="dk2"/>
              </a:buClr>
              <a:buSzPts val="1100"/>
              <a:buChar char="»"/>
              <a:defRPr/>
            </a:lvl7pPr>
            <a:lvl8pPr marL="3657600" lvl="7" indent="-298450" algn="l">
              <a:spcBef>
                <a:spcPts val="200"/>
              </a:spcBef>
              <a:spcAft>
                <a:spcPts val="0"/>
              </a:spcAft>
              <a:buClr>
                <a:schemeClr val="dk2"/>
              </a:buClr>
              <a:buSzPts val="1100"/>
              <a:buChar char="»"/>
              <a:defRPr/>
            </a:lvl8pPr>
            <a:lvl9pPr marL="4114800" lvl="8" indent="-298450" algn="l">
              <a:spcBef>
                <a:spcPts val="200"/>
              </a:spcBef>
              <a:spcAft>
                <a:spcPts val="0"/>
              </a:spcAft>
              <a:buClr>
                <a:schemeClr val="dk2"/>
              </a:buClr>
              <a:buSzPts val="1100"/>
              <a:buChar char="»"/>
              <a:defRPr/>
            </a:lvl9pPr>
          </a:lstStyle>
          <a:p>
            <a:endParaRPr/>
          </a:p>
        </p:txBody>
      </p:sp>
      <p:sp>
        <p:nvSpPr>
          <p:cNvPr id="1979" name="Google Shape;1979;ge5f8a1850c_7_51"/>
          <p:cNvSpPr txBox="1">
            <a:spLocks noGrp="1"/>
          </p:cNvSpPr>
          <p:nvPr>
            <p:ph type="body" idx="2"/>
          </p:nvPr>
        </p:nvSpPr>
        <p:spPr>
          <a:xfrm>
            <a:off x="519232" y="2348398"/>
            <a:ext cx="4204402" cy="525463"/>
          </a:xfrm>
          <a:prstGeom prst="rect">
            <a:avLst/>
          </a:prstGeom>
          <a:noFill/>
          <a:ln>
            <a:noFill/>
          </a:ln>
        </p:spPr>
        <p:txBody>
          <a:bodyPr spcFirstLastPara="1" wrap="square" lIns="54850" tIns="27425" rIns="54850" bIns="27425" anchor="t" anchorCtr="0">
            <a:noAutofit/>
          </a:bodyPr>
          <a:lstStyle>
            <a:lvl1pPr marL="457200" lvl="0" indent="-228600" algn="l">
              <a:lnSpc>
                <a:spcPct val="90000"/>
              </a:lnSpc>
              <a:spcBef>
                <a:spcPts val="900"/>
              </a:spcBef>
              <a:spcAft>
                <a:spcPts val="0"/>
              </a:spcAft>
              <a:buSzPts val="1800"/>
              <a:buFont typeface="Courier New"/>
              <a:buNone/>
              <a:defRPr sz="1800" b="0">
                <a:solidFill>
                  <a:schemeClr val="lt2"/>
                </a:solidFill>
                <a:latin typeface="Courier New"/>
                <a:ea typeface="Courier New"/>
                <a:cs typeface="Courier New"/>
                <a:sym typeface="Courier New"/>
              </a:defRPr>
            </a:lvl1pPr>
            <a:lvl2pPr marL="914400" lvl="1"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2pPr>
            <a:lvl3pPr marL="1371600" lvl="2"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3pPr>
            <a:lvl4pPr marL="1828800" lvl="3" indent="-228600" algn="ctr">
              <a:spcBef>
                <a:spcPts val="90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4pPr>
            <a:lvl5pPr marL="2286000" lvl="4" indent="-228600" algn="ctr">
              <a:spcBef>
                <a:spcPts val="60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5pPr>
            <a:lvl6pPr marL="2743200" lvl="5" indent="-298450" algn="l">
              <a:spcBef>
                <a:spcPts val="200"/>
              </a:spcBef>
              <a:spcAft>
                <a:spcPts val="0"/>
              </a:spcAft>
              <a:buClr>
                <a:schemeClr val="dk2"/>
              </a:buClr>
              <a:buSzPts val="1100"/>
              <a:buChar char="»"/>
              <a:defRPr/>
            </a:lvl6pPr>
            <a:lvl7pPr marL="3200400" lvl="6" indent="-298450" algn="l">
              <a:spcBef>
                <a:spcPts val="200"/>
              </a:spcBef>
              <a:spcAft>
                <a:spcPts val="0"/>
              </a:spcAft>
              <a:buClr>
                <a:schemeClr val="dk2"/>
              </a:buClr>
              <a:buSzPts val="1100"/>
              <a:buChar char="»"/>
              <a:defRPr/>
            </a:lvl7pPr>
            <a:lvl8pPr marL="3657600" lvl="7" indent="-298450" algn="l">
              <a:spcBef>
                <a:spcPts val="200"/>
              </a:spcBef>
              <a:spcAft>
                <a:spcPts val="0"/>
              </a:spcAft>
              <a:buClr>
                <a:schemeClr val="dk2"/>
              </a:buClr>
              <a:buSzPts val="1100"/>
              <a:buChar char="»"/>
              <a:defRPr/>
            </a:lvl8pPr>
            <a:lvl9pPr marL="4114800" lvl="8" indent="-298450" algn="l">
              <a:spcBef>
                <a:spcPts val="200"/>
              </a:spcBef>
              <a:spcAft>
                <a:spcPts val="0"/>
              </a:spcAft>
              <a:buClr>
                <a:schemeClr val="dk2"/>
              </a:buClr>
              <a:buSzPts val="1100"/>
              <a:buChar char="»"/>
              <a:defRPr/>
            </a:lvl9pPr>
          </a:lstStyle>
          <a:p>
            <a:endParaRPr/>
          </a:p>
        </p:txBody>
      </p:sp>
      <p:sp>
        <p:nvSpPr>
          <p:cNvPr id="1980" name="Google Shape;1980;ge5f8a1850c_7_51"/>
          <p:cNvSpPr/>
          <p:nvPr/>
        </p:nvSpPr>
        <p:spPr>
          <a:xfrm>
            <a:off x="9636012" y="5699916"/>
            <a:ext cx="1336788" cy="472285"/>
          </a:xfrm>
          <a:prstGeom prst="rect">
            <a:avLst/>
          </a:prstGeom>
          <a:solidFill>
            <a:schemeClr val="lt1"/>
          </a:solidFill>
          <a:ln>
            <a:noFill/>
          </a:ln>
        </p:spPr>
        <p:txBody>
          <a:bodyPr spcFirstLastPara="1" wrap="square" lIns="54850" tIns="27425" rIns="54850" bIns="27425" anchor="ctr" anchorCtr="0">
            <a:noAutofit/>
          </a:bodyPr>
          <a:lstStyle/>
          <a:p>
            <a:pPr marL="0" marR="0" lvl="0" indent="0" algn="ctr" rtl="0">
              <a:spcBef>
                <a:spcPts val="0"/>
              </a:spcBef>
              <a:spcAft>
                <a:spcPts val="0"/>
              </a:spcAft>
              <a:buNone/>
            </a:pPr>
            <a:endParaRPr sz="1100">
              <a:solidFill>
                <a:schemeClr val="lt1"/>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34.xml><?xml version="1.0" encoding="utf-8"?>
<p:sldLayout xmlns:a="http://schemas.openxmlformats.org/drawingml/2006/main" xmlns:r="http://schemas.openxmlformats.org/officeDocument/2006/relationships" xmlns:p="http://schemas.openxmlformats.org/presentationml/2006/main" matchingName="Alternate Layout">
  <p:cSld name="Alternate Layout">
    <p:spTree>
      <p:nvGrpSpPr>
        <p:cNvPr id="1" name="Shape 1981"/>
        <p:cNvGrpSpPr/>
        <p:nvPr/>
      </p:nvGrpSpPr>
      <p:grpSpPr>
        <a:xfrm>
          <a:off x="0" y="0"/>
          <a:ext cx="0" cy="0"/>
          <a:chOff x="0" y="0"/>
          <a:chExt cx="0" cy="0"/>
        </a:xfrm>
      </p:grpSpPr>
      <p:sp>
        <p:nvSpPr>
          <p:cNvPr id="1982" name="Google Shape;1982;ge5f8a1850c_7_56"/>
          <p:cNvSpPr txBox="1">
            <a:spLocks noGrp="1"/>
          </p:cNvSpPr>
          <p:nvPr>
            <p:ph type="title"/>
          </p:nvPr>
        </p:nvSpPr>
        <p:spPr>
          <a:xfrm>
            <a:off x="4983480" y="1798591"/>
            <a:ext cx="5440680" cy="618631"/>
          </a:xfrm>
          <a:prstGeom prst="rect">
            <a:avLst/>
          </a:prstGeom>
          <a:noFill/>
          <a:ln>
            <a:noFill/>
          </a:ln>
        </p:spPr>
        <p:txBody>
          <a:bodyPr spcFirstLastPara="1" wrap="square" lIns="54850" tIns="27425" rIns="54850" bIns="27425" anchor="b" anchorCtr="0">
            <a:noAutofit/>
          </a:bodyPr>
          <a:lstStyle>
            <a:lvl1pPr lvl="0" algn="l">
              <a:lnSpc>
                <a:spcPct val="90000"/>
              </a:lnSpc>
              <a:spcBef>
                <a:spcPts val="0"/>
              </a:spcBef>
              <a:spcAft>
                <a:spcPts val="0"/>
              </a:spcAft>
              <a:buSzPts val="800"/>
              <a:buNone/>
              <a:defRPr sz="2900">
                <a:solidFill>
                  <a:schemeClr val="dk2"/>
                </a:solidFill>
              </a:defRPr>
            </a:lvl1pPr>
            <a:lvl2pPr lvl="1" algn="l">
              <a:spcBef>
                <a:spcPts val="0"/>
              </a:spcBef>
              <a:spcAft>
                <a:spcPts val="0"/>
              </a:spcAft>
              <a:buSzPts val="800"/>
              <a:buNone/>
              <a:defRPr/>
            </a:lvl2pPr>
            <a:lvl3pPr lvl="2" algn="l">
              <a:spcBef>
                <a:spcPts val="0"/>
              </a:spcBef>
              <a:spcAft>
                <a:spcPts val="0"/>
              </a:spcAft>
              <a:buSzPts val="800"/>
              <a:buNone/>
              <a:defRPr/>
            </a:lvl3pPr>
            <a:lvl4pPr lvl="3" algn="l">
              <a:spcBef>
                <a:spcPts val="0"/>
              </a:spcBef>
              <a:spcAft>
                <a:spcPts val="0"/>
              </a:spcAft>
              <a:buSzPts val="800"/>
              <a:buNone/>
              <a:defRPr/>
            </a:lvl4pPr>
            <a:lvl5pPr lvl="4" algn="l">
              <a:spcBef>
                <a:spcPts val="0"/>
              </a:spcBef>
              <a:spcAft>
                <a:spcPts val="0"/>
              </a:spcAft>
              <a:buSzPts val="800"/>
              <a:buNone/>
              <a:defRPr/>
            </a:lvl5pPr>
            <a:lvl6pPr lvl="5" algn="l">
              <a:spcBef>
                <a:spcPts val="0"/>
              </a:spcBef>
              <a:spcAft>
                <a:spcPts val="0"/>
              </a:spcAft>
              <a:buSzPts val="800"/>
              <a:buNone/>
              <a:defRPr/>
            </a:lvl6pPr>
            <a:lvl7pPr lvl="6" algn="l">
              <a:spcBef>
                <a:spcPts val="0"/>
              </a:spcBef>
              <a:spcAft>
                <a:spcPts val="0"/>
              </a:spcAft>
              <a:buSzPts val="800"/>
              <a:buNone/>
              <a:defRPr/>
            </a:lvl7pPr>
            <a:lvl8pPr lvl="7" algn="l">
              <a:spcBef>
                <a:spcPts val="0"/>
              </a:spcBef>
              <a:spcAft>
                <a:spcPts val="0"/>
              </a:spcAft>
              <a:buSzPts val="800"/>
              <a:buNone/>
              <a:defRPr/>
            </a:lvl8pPr>
            <a:lvl9pPr lvl="8" algn="l">
              <a:spcBef>
                <a:spcPts val="0"/>
              </a:spcBef>
              <a:spcAft>
                <a:spcPts val="0"/>
              </a:spcAft>
              <a:buSzPts val="800"/>
              <a:buNone/>
              <a:defRPr/>
            </a:lvl9pPr>
          </a:lstStyle>
          <a:p>
            <a:endParaRPr/>
          </a:p>
        </p:txBody>
      </p:sp>
      <p:sp>
        <p:nvSpPr>
          <p:cNvPr id="1983" name="Google Shape;1983;ge5f8a1850c_7_56"/>
          <p:cNvSpPr txBox="1">
            <a:spLocks noGrp="1"/>
          </p:cNvSpPr>
          <p:nvPr>
            <p:ph type="body" idx="1"/>
          </p:nvPr>
        </p:nvSpPr>
        <p:spPr>
          <a:xfrm>
            <a:off x="4983480" y="2916937"/>
            <a:ext cx="5431536" cy="2517089"/>
          </a:xfrm>
          <a:prstGeom prst="rect">
            <a:avLst/>
          </a:prstGeom>
          <a:noFill/>
          <a:ln>
            <a:noFill/>
          </a:ln>
        </p:spPr>
        <p:txBody>
          <a:bodyPr spcFirstLastPara="1" wrap="square" lIns="54850" tIns="27425" rIns="54850" bIns="27425" anchor="t" anchorCtr="0">
            <a:noAutofit/>
          </a:bodyPr>
          <a:lstStyle>
            <a:lvl1pPr marL="457200" lvl="0" indent="-228600" algn="l">
              <a:lnSpc>
                <a:spcPct val="90000"/>
              </a:lnSpc>
              <a:spcBef>
                <a:spcPts val="500"/>
              </a:spcBef>
              <a:spcAft>
                <a:spcPts val="0"/>
              </a:spcAft>
              <a:buClr>
                <a:schemeClr val="dk1"/>
              </a:buClr>
              <a:buSzPts val="1200"/>
              <a:buFont typeface="Trebuchet MS"/>
              <a:buNone/>
              <a:defRPr sz="1200">
                <a:solidFill>
                  <a:schemeClr val="accent4"/>
                </a:solidFill>
              </a:defRPr>
            </a:lvl1pPr>
            <a:lvl2pPr marL="914400" lvl="1" indent="-228600" algn="l">
              <a:lnSpc>
                <a:spcPct val="90000"/>
              </a:lnSpc>
              <a:spcBef>
                <a:spcPts val="500"/>
              </a:spcBef>
              <a:spcAft>
                <a:spcPts val="0"/>
              </a:spcAft>
              <a:buClr>
                <a:schemeClr val="dk1"/>
              </a:buClr>
              <a:buSzPts val="1100"/>
              <a:buFont typeface="Trebuchet MS"/>
              <a:buNone/>
              <a:defRPr sz="1100">
                <a:solidFill>
                  <a:schemeClr val="accent4"/>
                </a:solidFill>
              </a:defRPr>
            </a:lvl2pPr>
            <a:lvl3pPr marL="1371600" lvl="2" indent="-228600" algn="l">
              <a:lnSpc>
                <a:spcPct val="90000"/>
              </a:lnSpc>
              <a:spcBef>
                <a:spcPts val="500"/>
              </a:spcBef>
              <a:spcAft>
                <a:spcPts val="0"/>
              </a:spcAft>
              <a:buClr>
                <a:schemeClr val="dk1"/>
              </a:buClr>
              <a:buSzPts val="1000"/>
              <a:buFont typeface="Trebuchet MS"/>
              <a:buNone/>
              <a:defRPr sz="1000">
                <a:solidFill>
                  <a:schemeClr val="accent4"/>
                </a:solidFill>
              </a:defRPr>
            </a:lvl3pPr>
            <a:lvl4pPr marL="1828800" lvl="3" indent="-342900" algn="l">
              <a:spcBef>
                <a:spcPts val="500"/>
              </a:spcBef>
              <a:spcAft>
                <a:spcPts val="0"/>
              </a:spcAft>
              <a:buClr>
                <a:schemeClr val="dk1"/>
              </a:buClr>
              <a:buSzPts val="1800"/>
              <a:buFont typeface="Noto Sans Symbols"/>
              <a:buChar char="▪"/>
              <a:defRPr sz="1800">
                <a:solidFill>
                  <a:schemeClr val="lt1"/>
                </a:solidFill>
              </a:defRPr>
            </a:lvl4pPr>
            <a:lvl5pPr marL="2286000" lvl="4" indent="-355600" algn="l">
              <a:spcBef>
                <a:spcPts val="400"/>
              </a:spcBef>
              <a:spcAft>
                <a:spcPts val="0"/>
              </a:spcAft>
              <a:buClr>
                <a:schemeClr val="dk1"/>
              </a:buClr>
              <a:buSzPts val="2000"/>
              <a:buFont typeface="Noto Sans Symbols"/>
              <a:buChar char="▪"/>
              <a:defRPr>
                <a:solidFill>
                  <a:schemeClr val="lt1"/>
                </a:solidFill>
              </a:defRPr>
            </a:lvl5pPr>
            <a:lvl6pPr marL="2743200" lvl="5" indent="-298450" algn="l">
              <a:spcBef>
                <a:spcPts val="200"/>
              </a:spcBef>
              <a:spcAft>
                <a:spcPts val="0"/>
              </a:spcAft>
              <a:buClr>
                <a:schemeClr val="dk2"/>
              </a:buClr>
              <a:buSzPts val="1100"/>
              <a:buChar char="»"/>
              <a:defRPr/>
            </a:lvl6pPr>
            <a:lvl7pPr marL="3200400" lvl="6" indent="-298450" algn="l">
              <a:spcBef>
                <a:spcPts val="200"/>
              </a:spcBef>
              <a:spcAft>
                <a:spcPts val="0"/>
              </a:spcAft>
              <a:buClr>
                <a:schemeClr val="dk2"/>
              </a:buClr>
              <a:buSzPts val="1100"/>
              <a:buChar char="»"/>
              <a:defRPr/>
            </a:lvl7pPr>
            <a:lvl8pPr marL="3657600" lvl="7" indent="-298450" algn="l">
              <a:spcBef>
                <a:spcPts val="200"/>
              </a:spcBef>
              <a:spcAft>
                <a:spcPts val="0"/>
              </a:spcAft>
              <a:buClr>
                <a:schemeClr val="dk2"/>
              </a:buClr>
              <a:buSzPts val="1100"/>
              <a:buChar char="»"/>
              <a:defRPr/>
            </a:lvl8pPr>
            <a:lvl9pPr marL="4114800" lvl="8" indent="-298450" algn="l">
              <a:spcBef>
                <a:spcPts val="200"/>
              </a:spcBef>
              <a:spcAft>
                <a:spcPts val="0"/>
              </a:spcAft>
              <a:buClr>
                <a:schemeClr val="dk2"/>
              </a:buClr>
              <a:buSzPts val="1100"/>
              <a:buChar char="»"/>
              <a:defRPr/>
            </a:lvl9pPr>
          </a:lstStyle>
          <a:p>
            <a:endParaRPr/>
          </a:p>
        </p:txBody>
      </p:sp>
      <p:sp>
        <p:nvSpPr>
          <p:cNvPr id="1984" name="Google Shape;1984;ge5f8a1850c_7_56"/>
          <p:cNvSpPr txBox="1">
            <a:spLocks noGrp="1"/>
          </p:cNvSpPr>
          <p:nvPr>
            <p:ph type="body" idx="2"/>
          </p:nvPr>
        </p:nvSpPr>
        <p:spPr>
          <a:xfrm>
            <a:off x="4983480" y="2368297"/>
            <a:ext cx="5440680" cy="525463"/>
          </a:xfrm>
          <a:prstGeom prst="rect">
            <a:avLst/>
          </a:prstGeom>
          <a:noFill/>
          <a:ln>
            <a:noFill/>
          </a:ln>
        </p:spPr>
        <p:txBody>
          <a:bodyPr spcFirstLastPara="1" wrap="square" lIns="54850" tIns="27425" rIns="54850" bIns="27425" anchor="t" anchorCtr="0">
            <a:noAutofit/>
          </a:bodyPr>
          <a:lstStyle>
            <a:lvl1pPr marL="457200" lvl="0" indent="-228600" algn="l">
              <a:lnSpc>
                <a:spcPct val="90000"/>
              </a:lnSpc>
              <a:spcBef>
                <a:spcPts val="900"/>
              </a:spcBef>
              <a:spcAft>
                <a:spcPts val="0"/>
              </a:spcAft>
              <a:buSzPts val="1800"/>
              <a:buFont typeface="Trebuchet MS"/>
              <a:buNone/>
              <a:defRPr sz="1800" b="0">
                <a:solidFill>
                  <a:schemeClr val="lt2"/>
                </a:solidFill>
                <a:latin typeface="Trebuchet MS"/>
                <a:ea typeface="Trebuchet MS"/>
                <a:cs typeface="Trebuchet MS"/>
                <a:sym typeface="Trebuchet MS"/>
              </a:defRPr>
            </a:lvl1pPr>
            <a:lvl2pPr marL="914400" lvl="1"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2pPr>
            <a:lvl3pPr marL="1371600" lvl="2"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3pPr>
            <a:lvl4pPr marL="1828800" lvl="3" indent="-228600" algn="ctr">
              <a:spcBef>
                <a:spcPts val="90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4pPr>
            <a:lvl5pPr marL="2286000" lvl="4" indent="-228600" algn="ctr">
              <a:spcBef>
                <a:spcPts val="60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5pPr>
            <a:lvl6pPr marL="2743200" lvl="5" indent="-298450" algn="l">
              <a:spcBef>
                <a:spcPts val="200"/>
              </a:spcBef>
              <a:spcAft>
                <a:spcPts val="0"/>
              </a:spcAft>
              <a:buClr>
                <a:schemeClr val="dk2"/>
              </a:buClr>
              <a:buSzPts val="1100"/>
              <a:buChar char="»"/>
              <a:defRPr/>
            </a:lvl6pPr>
            <a:lvl7pPr marL="3200400" lvl="6" indent="-298450" algn="l">
              <a:spcBef>
                <a:spcPts val="200"/>
              </a:spcBef>
              <a:spcAft>
                <a:spcPts val="0"/>
              </a:spcAft>
              <a:buClr>
                <a:schemeClr val="dk2"/>
              </a:buClr>
              <a:buSzPts val="1100"/>
              <a:buChar char="»"/>
              <a:defRPr/>
            </a:lvl7pPr>
            <a:lvl8pPr marL="3657600" lvl="7" indent="-298450" algn="l">
              <a:spcBef>
                <a:spcPts val="200"/>
              </a:spcBef>
              <a:spcAft>
                <a:spcPts val="0"/>
              </a:spcAft>
              <a:buClr>
                <a:schemeClr val="dk2"/>
              </a:buClr>
              <a:buSzPts val="1100"/>
              <a:buChar char="»"/>
              <a:defRPr/>
            </a:lvl8pPr>
            <a:lvl9pPr marL="4114800" lvl="8" indent="-298450" algn="l">
              <a:spcBef>
                <a:spcPts val="200"/>
              </a:spcBef>
              <a:spcAft>
                <a:spcPts val="0"/>
              </a:spcAft>
              <a:buClr>
                <a:schemeClr val="dk2"/>
              </a:buClr>
              <a:buSzPts val="1100"/>
              <a:buChar char="»"/>
              <a:defRPr/>
            </a:lvl9pPr>
          </a:lstStyle>
          <a:p>
            <a:endParaRPr/>
          </a:p>
        </p:txBody>
      </p:sp>
      <p:sp>
        <p:nvSpPr>
          <p:cNvPr id="1985" name="Google Shape;1985;ge5f8a1850c_7_56"/>
          <p:cNvSpPr/>
          <p:nvPr/>
        </p:nvSpPr>
        <p:spPr>
          <a:xfrm>
            <a:off x="9636012" y="5699916"/>
            <a:ext cx="1336788" cy="472285"/>
          </a:xfrm>
          <a:prstGeom prst="rect">
            <a:avLst/>
          </a:prstGeom>
          <a:solidFill>
            <a:schemeClr val="lt1"/>
          </a:solidFill>
          <a:ln>
            <a:noFill/>
          </a:ln>
        </p:spPr>
        <p:txBody>
          <a:bodyPr spcFirstLastPara="1" wrap="square" lIns="54850" tIns="27425" rIns="54850" bIns="27425" anchor="ctr" anchorCtr="0">
            <a:noAutofit/>
          </a:bodyPr>
          <a:lstStyle/>
          <a:p>
            <a:pPr marL="0" marR="0" lvl="0" indent="0" algn="ctr" rtl="0">
              <a:spcBef>
                <a:spcPts val="0"/>
              </a:spcBef>
              <a:spcAft>
                <a:spcPts val="0"/>
              </a:spcAft>
              <a:buNone/>
            </a:pPr>
            <a:endParaRPr sz="1100">
              <a:solidFill>
                <a:schemeClr val="lt1"/>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35.xml><?xml version="1.0" encoding="utf-8"?>
<p:sldLayout xmlns:a="http://schemas.openxmlformats.org/drawingml/2006/main" xmlns:r="http://schemas.openxmlformats.org/officeDocument/2006/relationships" xmlns:p="http://schemas.openxmlformats.org/presentationml/2006/main" matchingName="Agenda">
  <p:cSld name="Agenda">
    <p:spTree>
      <p:nvGrpSpPr>
        <p:cNvPr id="1" name="Shape 1986"/>
        <p:cNvGrpSpPr/>
        <p:nvPr/>
      </p:nvGrpSpPr>
      <p:grpSpPr>
        <a:xfrm>
          <a:off x="0" y="0"/>
          <a:ext cx="0" cy="0"/>
          <a:chOff x="0" y="0"/>
          <a:chExt cx="0" cy="0"/>
        </a:xfrm>
      </p:grpSpPr>
      <p:pic>
        <p:nvPicPr>
          <p:cNvPr id="1987" name="Google Shape;1987;ge5f8a1850c_7_61" descr="A close up of a logo&#10;&#10;Description automatically generated"/>
          <p:cNvPicPr preferRelativeResize="0"/>
          <p:nvPr/>
        </p:nvPicPr>
        <p:blipFill rotWithShape="1">
          <a:blip r:embed="rId2">
            <a:alphaModFix/>
          </a:blip>
          <a:srcRect l="65967" t="57160" r="5663" b="17308"/>
          <a:stretch/>
        </p:blipFill>
        <p:spPr>
          <a:xfrm>
            <a:off x="0" y="0"/>
            <a:ext cx="10972800" cy="61722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36.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1988"/>
        <p:cNvGrpSpPr/>
        <p:nvPr/>
      </p:nvGrpSpPr>
      <p:grpSpPr>
        <a:xfrm>
          <a:off x="0" y="0"/>
          <a:ext cx="0" cy="0"/>
          <a:chOff x="0" y="0"/>
          <a:chExt cx="0" cy="0"/>
        </a:xfrm>
      </p:grpSpPr>
      <p:sp>
        <p:nvSpPr>
          <p:cNvPr id="1989" name="Google Shape;1989;ge5f8a1850c_7_63"/>
          <p:cNvSpPr/>
          <p:nvPr/>
        </p:nvSpPr>
        <p:spPr>
          <a:xfrm>
            <a:off x="0" y="0"/>
            <a:ext cx="10972800" cy="6172200"/>
          </a:xfrm>
          <a:prstGeom prst="rect">
            <a:avLst/>
          </a:prstGeom>
          <a:solidFill>
            <a:schemeClr val="lt1"/>
          </a:solidFill>
          <a:ln>
            <a:noFill/>
          </a:ln>
        </p:spPr>
        <p:txBody>
          <a:bodyPr spcFirstLastPara="1" wrap="square" lIns="54850" tIns="27425" rIns="54850" bIns="27425" anchor="ctr" anchorCtr="0">
            <a:noAutofit/>
          </a:bodyPr>
          <a:lstStyle/>
          <a:p>
            <a:pPr marL="0" marR="0" lvl="0" indent="0" algn="ctr" rtl="0">
              <a:spcBef>
                <a:spcPts val="0"/>
              </a:spcBef>
              <a:spcAft>
                <a:spcPts val="0"/>
              </a:spcAft>
              <a:buNone/>
            </a:pPr>
            <a:endParaRPr sz="1100">
              <a:solidFill>
                <a:schemeClr val="lt1"/>
              </a:solidFill>
              <a:latin typeface="Arial"/>
              <a:ea typeface="Arial"/>
              <a:cs typeface="Arial"/>
              <a:sym typeface="Arial"/>
            </a:endParaRPr>
          </a:p>
        </p:txBody>
      </p:sp>
      <p:sp>
        <p:nvSpPr>
          <p:cNvPr id="1990" name="Google Shape;1990;ge5f8a1850c_7_63"/>
          <p:cNvSpPr txBox="1">
            <a:spLocks noGrp="1"/>
          </p:cNvSpPr>
          <p:nvPr>
            <p:ph type="title"/>
          </p:nvPr>
        </p:nvSpPr>
        <p:spPr>
          <a:xfrm>
            <a:off x="498348" y="521209"/>
            <a:ext cx="9976104" cy="590931"/>
          </a:xfrm>
          <a:prstGeom prst="rect">
            <a:avLst/>
          </a:prstGeom>
          <a:noFill/>
          <a:ln>
            <a:noFill/>
          </a:ln>
        </p:spPr>
        <p:txBody>
          <a:bodyPr spcFirstLastPara="1" wrap="square" lIns="54850" tIns="27425" rIns="54850" bIns="27425" anchor="b" anchorCtr="0">
            <a:noAutofit/>
          </a:bodyPr>
          <a:lstStyle>
            <a:lvl1pPr lvl="0" algn="ctr">
              <a:lnSpc>
                <a:spcPct val="90000"/>
              </a:lnSpc>
              <a:spcBef>
                <a:spcPts val="0"/>
              </a:spcBef>
              <a:spcAft>
                <a:spcPts val="0"/>
              </a:spcAft>
              <a:buSzPts val="800"/>
              <a:buNone/>
              <a:defRPr sz="2900">
                <a:solidFill>
                  <a:schemeClr val="dk2"/>
                </a:solidFill>
              </a:defRPr>
            </a:lvl1pPr>
            <a:lvl2pPr lvl="1" algn="l">
              <a:spcBef>
                <a:spcPts val="0"/>
              </a:spcBef>
              <a:spcAft>
                <a:spcPts val="0"/>
              </a:spcAft>
              <a:buSzPts val="800"/>
              <a:buNone/>
              <a:defRPr/>
            </a:lvl2pPr>
            <a:lvl3pPr lvl="2" algn="l">
              <a:spcBef>
                <a:spcPts val="0"/>
              </a:spcBef>
              <a:spcAft>
                <a:spcPts val="0"/>
              </a:spcAft>
              <a:buSzPts val="800"/>
              <a:buNone/>
              <a:defRPr/>
            </a:lvl3pPr>
            <a:lvl4pPr lvl="3" algn="l">
              <a:spcBef>
                <a:spcPts val="0"/>
              </a:spcBef>
              <a:spcAft>
                <a:spcPts val="0"/>
              </a:spcAft>
              <a:buSzPts val="800"/>
              <a:buNone/>
              <a:defRPr/>
            </a:lvl4pPr>
            <a:lvl5pPr lvl="4" algn="l">
              <a:spcBef>
                <a:spcPts val="0"/>
              </a:spcBef>
              <a:spcAft>
                <a:spcPts val="0"/>
              </a:spcAft>
              <a:buSzPts val="800"/>
              <a:buNone/>
              <a:defRPr/>
            </a:lvl5pPr>
            <a:lvl6pPr lvl="5" algn="l">
              <a:spcBef>
                <a:spcPts val="0"/>
              </a:spcBef>
              <a:spcAft>
                <a:spcPts val="0"/>
              </a:spcAft>
              <a:buSzPts val="800"/>
              <a:buNone/>
              <a:defRPr/>
            </a:lvl6pPr>
            <a:lvl7pPr lvl="6" algn="l">
              <a:spcBef>
                <a:spcPts val="0"/>
              </a:spcBef>
              <a:spcAft>
                <a:spcPts val="0"/>
              </a:spcAft>
              <a:buSzPts val="800"/>
              <a:buNone/>
              <a:defRPr/>
            </a:lvl7pPr>
            <a:lvl8pPr lvl="7" algn="l">
              <a:spcBef>
                <a:spcPts val="0"/>
              </a:spcBef>
              <a:spcAft>
                <a:spcPts val="0"/>
              </a:spcAft>
              <a:buSzPts val="800"/>
              <a:buNone/>
              <a:defRPr/>
            </a:lvl8pPr>
            <a:lvl9pPr lvl="8" algn="l">
              <a:spcBef>
                <a:spcPts val="0"/>
              </a:spcBef>
              <a:spcAft>
                <a:spcPts val="0"/>
              </a:spcAft>
              <a:buSzPts val="8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37.xml><?xml version="1.0" encoding="utf-8"?>
<p:sldLayout xmlns:a="http://schemas.openxmlformats.org/drawingml/2006/main" xmlns:r="http://schemas.openxmlformats.org/officeDocument/2006/relationships" xmlns:p="http://schemas.openxmlformats.org/presentationml/2006/main" matchingName="Transition / Segue">
  <p:cSld name="Transition / Segue">
    <p:spTree>
      <p:nvGrpSpPr>
        <p:cNvPr id="1" name="Shape 1991"/>
        <p:cNvGrpSpPr/>
        <p:nvPr/>
      </p:nvGrpSpPr>
      <p:grpSpPr>
        <a:xfrm>
          <a:off x="0" y="0"/>
          <a:ext cx="0" cy="0"/>
          <a:chOff x="0" y="0"/>
          <a:chExt cx="0" cy="0"/>
        </a:xfrm>
      </p:grpSpPr>
      <p:pic>
        <p:nvPicPr>
          <p:cNvPr id="1992" name="Google Shape;1992;ge5f8a1850c_7_66"/>
          <p:cNvPicPr preferRelativeResize="0"/>
          <p:nvPr/>
        </p:nvPicPr>
        <p:blipFill rotWithShape="1">
          <a:blip r:embed="rId2">
            <a:alphaModFix/>
          </a:blip>
          <a:srcRect l="11639" t="50000" r="51879" b="17166"/>
          <a:stretch/>
        </p:blipFill>
        <p:spPr>
          <a:xfrm>
            <a:off x="0" y="0"/>
            <a:ext cx="10972800" cy="6172200"/>
          </a:xfrm>
          <a:prstGeom prst="rect">
            <a:avLst/>
          </a:prstGeom>
          <a:noFill/>
          <a:ln>
            <a:noFill/>
          </a:ln>
        </p:spPr>
      </p:pic>
      <p:sp>
        <p:nvSpPr>
          <p:cNvPr id="1993" name="Google Shape;1993;ge5f8a1850c_7_66"/>
          <p:cNvSpPr txBox="1">
            <a:spLocks noGrp="1"/>
          </p:cNvSpPr>
          <p:nvPr>
            <p:ph type="title"/>
          </p:nvPr>
        </p:nvSpPr>
        <p:spPr>
          <a:xfrm>
            <a:off x="4974336" y="4224529"/>
            <a:ext cx="5376672" cy="1373939"/>
          </a:xfrm>
          <a:prstGeom prst="rect">
            <a:avLst/>
          </a:prstGeom>
          <a:noFill/>
          <a:ln>
            <a:noFill/>
          </a:ln>
        </p:spPr>
        <p:txBody>
          <a:bodyPr spcFirstLastPara="1" wrap="square" lIns="54850" tIns="27425" rIns="54850" bIns="27425" anchor="b" anchorCtr="0">
            <a:noAutofit/>
          </a:bodyPr>
          <a:lstStyle>
            <a:lvl1pPr lvl="0" algn="ctr">
              <a:lnSpc>
                <a:spcPct val="90000"/>
              </a:lnSpc>
              <a:spcBef>
                <a:spcPts val="0"/>
              </a:spcBef>
              <a:spcAft>
                <a:spcPts val="0"/>
              </a:spcAft>
              <a:buSzPts val="800"/>
              <a:buNone/>
              <a:defRPr sz="3500">
                <a:solidFill>
                  <a:schemeClr val="lt1"/>
                </a:solidFill>
              </a:defRPr>
            </a:lvl1pPr>
            <a:lvl2pPr lvl="1" algn="l">
              <a:spcBef>
                <a:spcPts val="0"/>
              </a:spcBef>
              <a:spcAft>
                <a:spcPts val="0"/>
              </a:spcAft>
              <a:buSzPts val="800"/>
              <a:buNone/>
              <a:defRPr/>
            </a:lvl2pPr>
            <a:lvl3pPr lvl="2" algn="l">
              <a:spcBef>
                <a:spcPts val="0"/>
              </a:spcBef>
              <a:spcAft>
                <a:spcPts val="0"/>
              </a:spcAft>
              <a:buSzPts val="800"/>
              <a:buNone/>
              <a:defRPr/>
            </a:lvl3pPr>
            <a:lvl4pPr lvl="3" algn="l">
              <a:spcBef>
                <a:spcPts val="0"/>
              </a:spcBef>
              <a:spcAft>
                <a:spcPts val="0"/>
              </a:spcAft>
              <a:buSzPts val="800"/>
              <a:buNone/>
              <a:defRPr/>
            </a:lvl4pPr>
            <a:lvl5pPr lvl="4" algn="l">
              <a:spcBef>
                <a:spcPts val="0"/>
              </a:spcBef>
              <a:spcAft>
                <a:spcPts val="0"/>
              </a:spcAft>
              <a:buSzPts val="800"/>
              <a:buNone/>
              <a:defRPr/>
            </a:lvl5pPr>
            <a:lvl6pPr lvl="5" algn="l">
              <a:spcBef>
                <a:spcPts val="0"/>
              </a:spcBef>
              <a:spcAft>
                <a:spcPts val="0"/>
              </a:spcAft>
              <a:buSzPts val="800"/>
              <a:buNone/>
              <a:defRPr/>
            </a:lvl6pPr>
            <a:lvl7pPr lvl="6" algn="l">
              <a:spcBef>
                <a:spcPts val="0"/>
              </a:spcBef>
              <a:spcAft>
                <a:spcPts val="0"/>
              </a:spcAft>
              <a:buSzPts val="800"/>
              <a:buNone/>
              <a:defRPr/>
            </a:lvl7pPr>
            <a:lvl8pPr lvl="7" algn="l">
              <a:spcBef>
                <a:spcPts val="0"/>
              </a:spcBef>
              <a:spcAft>
                <a:spcPts val="0"/>
              </a:spcAft>
              <a:buSzPts val="800"/>
              <a:buNone/>
              <a:defRPr/>
            </a:lvl8pPr>
            <a:lvl9pPr lvl="8" algn="l">
              <a:spcBef>
                <a:spcPts val="0"/>
              </a:spcBef>
              <a:spcAft>
                <a:spcPts val="0"/>
              </a:spcAft>
              <a:buSzPts val="8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38.xml><?xml version="1.0" encoding="utf-8"?>
<p:sldLayout xmlns:a="http://schemas.openxmlformats.org/drawingml/2006/main" xmlns:r="http://schemas.openxmlformats.org/officeDocument/2006/relationships" xmlns:p="http://schemas.openxmlformats.org/presentationml/2006/main" matchingName="Embargo Layout">
  <p:cSld name="Embargo Layout">
    <p:spTree>
      <p:nvGrpSpPr>
        <p:cNvPr id="1" name="Shape 1994"/>
        <p:cNvGrpSpPr/>
        <p:nvPr/>
      </p:nvGrpSpPr>
      <p:grpSpPr>
        <a:xfrm>
          <a:off x="0" y="0"/>
          <a:ext cx="0" cy="0"/>
          <a:chOff x="0" y="0"/>
          <a:chExt cx="0" cy="0"/>
        </a:xfrm>
      </p:grpSpPr>
      <p:grpSp>
        <p:nvGrpSpPr>
          <p:cNvPr id="1995" name="Google Shape;1995;ge5f8a1850c_7_69"/>
          <p:cNvGrpSpPr/>
          <p:nvPr/>
        </p:nvGrpSpPr>
        <p:grpSpPr>
          <a:xfrm>
            <a:off x="-1327307" y="-404866"/>
            <a:ext cx="13626669" cy="6983326"/>
            <a:chOff x="-1327308" y="-404866"/>
            <a:chExt cx="13626669" cy="6983326"/>
          </a:xfrm>
        </p:grpSpPr>
        <p:sp>
          <p:nvSpPr>
            <p:cNvPr id="1996" name="Google Shape;1996;ge5f8a1850c_7_69"/>
            <p:cNvSpPr/>
            <p:nvPr/>
          </p:nvSpPr>
          <p:spPr>
            <a:xfrm>
              <a:off x="0" y="0"/>
              <a:ext cx="10972800" cy="6172200"/>
            </a:xfrm>
            <a:prstGeom prst="rect">
              <a:avLst/>
            </a:prstGeom>
            <a:solidFill>
              <a:srgbClr val="9A0000"/>
            </a:solidFill>
            <a:ln>
              <a:noFill/>
            </a:ln>
          </p:spPr>
          <p:txBody>
            <a:bodyPr spcFirstLastPara="1" wrap="square" lIns="54850" tIns="27425" rIns="54850" bIns="27425" anchor="ctr" anchorCtr="0">
              <a:noAutofit/>
            </a:bodyPr>
            <a:lstStyle/>
            <a:p>
              <a:pPr marL="0" marR="0" lvl="0" indent="0" algn="ctr" rtl="0">
                <a:spcBef>
                  <a:spcPts val="0"/>
                </a:spcBef>
                <a:spcAft>
                  <a:spcPts val="0"/>
                </a:spcAft>
                <a:buNone/>
              </a:pPr>
              <a:endParaRPr sz="1100">
                <a:solidFill>
                  <a:schemeClr val="lt1"/>
                </a:solidFill>
                <a:latin typeface="Arial"/>
                <a:ea typeface="Arial"/>
                <a:cs typeface="Arial"/>
                <a:sym typeface="Arial"/>
              </a:endParaRPr>
            </a:p>
          </p:txBody>
        </p:sp>
        <p:sp>
          <p:nvSpPr>
            <p:cNvPr id="1997" name="Google Shape;1997;ge5f8a1850c_7_69"/>
            <p:cNvSpPr/>
            <p:nvPr/>
          </p:nvSpPr>
          <p:spPr>
            <a:xfrm>
              <a:off x="262695"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1998" name="Google Shape;1998;ge5f8a1850c_7_69"/>
            <p:cNvSpPr/>
            <p:nvPr/>
          </p:nvSpPr>
          <p:spPr>
            <a:xfrm>
              <a:off x="616601"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1999" name="Google Shape;1999;ge5f8a1850c_7_69"/>
            <p:cNvSpPr/>
            <p:nvPr/>
          </p:nvSpPr>
          <p:spPr>
            <a:xfrm>
              <a:off x="970507"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2000" name="Google Shape;2000;ge5f8a1850c_7_69"/>
            <p:cNvSpPr/>
            <p:nvPr/>
          </p:nvSpPr>
          <p:spPr>
            <a:xfrm>
              <a:off x="1324413"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2001" name="Google Shape;2001;ge5f8a1850c_7_69"/>
            <p:cNvSpPr/>
            <p:nvPr/>
          </p:nvSpPr>
          <p:spPr>
            <a:xfrm>
              <a:off x="1678319"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2002" name="Google Shape;2002;ge5f8a1850c_7_69"/>
            <p:cNvSpPr/>
            <p:nvPr/>
          </p:nvSpPr>
          <p:spPr>
            <a:xfrm>
              <a:off x="2032225"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2003" name="Google Shape;2003;ge5f8a1850c_7_69"/>
            <p:cNvSpPr/>
            <p:nvPr/>
          </p:nvSpPr>
          <p:spPr>
            <a:xfrm>
              <a:off x="2386131"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2004" name="Google Shape;2004;ge5f8a1850c_7_69"/>
            <p:cNvSpPr/>
            <p:nvPr/>
          </p:nvSpPr>
          <p:spPr>
            <a:xfrm>
              <a:off x="2740037"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2005" name="Google Shape;2005;ge5f8a1850c_7_69"/>
            <p:cNvSpPr/>
            <p:nvPr/>
          </p:nvSpPr>
          <p:spPr>
            <a:xfrm>
              <a:off x="3093943"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2006" name="Google Shape;2006;ge5f8a1850c_7_69"/>
            <p:cNvSpPr/>
            <p:nvPr/>
          </p:nvSpPr>
          <p:spPr>
            <a:xfrm>
              <a:off x="3447849"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2007" name="Google Shape;2007;ge5f8a1850c_7_69"/>
            <p:cNvSpPr/>
            <p:nvPr/>
          </p:nvSpPr>
          <p:spPr>
            <a:xfrm>
              <a:off x="3801755"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2008" name="Google Shape;2008;ge5f8a1850c_7_69"/>
            <p:cNvSpPr/>
            <p:nvPr/>
          </p:nvSpPr>
          <p:spPr>
            <a:xfrm>
              <a:off x="4155661"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2009" name="Google Shape;2009;ge5f8a1850c_7_69"/>
            <p:cNvSpPr/>
            <p:nvPr/>
          </p:nvSpPr>
          <p:spPr>
            <a:xfrm>
              <a:off x="4509567"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2010" name="Google Shape;2010;ge5f8a1850c_7_69"/>
            <p:cNvSpPr/>
            <p:nvPr/>
          </p:nvSpPr>
          <p:spPr>
            <a:xfrm>
              <a:off x="4863473"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2011" name="Google Shape;2011;ge5f8a1850c_7_69"/>
            <p:cNvSpPr/>
            <p:nvPr/>
          </p:nvSpPr>
          <p:spPr>
            <a:xfrm>
              <a:off x="5217379"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2012" name="Google Shape;2012;ge5f8a1850c_7_69"/>
            <p:cNvSpPr/>
            <p:nvPr/>
          </p:nvSpPr>
          <p:spPr>
            <a:xfrm>
              <a:off x="5571285"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2013" name="Google Shape;2013;ge5f8a1850c_7_69"/>
            <p:cNvSpPr/>
            <p:nvPr/>
          </p:nvSpPr>
          <p:spPr>
            <a:xfrm>
              <a:off x="5925191"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2014" name="Google Shape;2014;ge5f8a1850c_7_69"/>
            <p:cNvSpPr/>
            <p:nvPr/>
          </p:nvSpPr>
          <p:spPr>
            <a:xfrm>
              <a:off x="6279097"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2015" name="Google Shape;2015;ge5f8a1850c_7_69"/>
            <p:cNvSpPr/>
            <p:nvPr/>
          </p:nvSpPr>
          <p:spPr>
            <a:xfrm>
              <a:off x="6633003"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2016" name="Google Shape;2016;ge5f8a1850c_7_69"/>
            <p:cNvSpPr/>
            <p:nvPr/>
          </p:nvSpPr>
          <p:spPr>
            <a:xfrm>
              <a:off x="6986909"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2017" name="Google Shape;2017;ge5f8a1850c_7_69"/>
            <p:cNvSpPr/>
            <p:nvPr/>
          </p:nvSpPr>
          <p:spPr>
            <a:xfrm>
              <a:off x="7340815"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2018" name="Google Shape;2018;ge5f8a1850c_7_69"/>
            <p:cNvSpPr/>
            <p:nvPr/>
          </p:nvSpPr>
          <p:spPr>
            <a:xfrm>
              <a:off x="7694721"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2019" name="Google Shape;2019;ge5f8a1850c_7_69"/>
            <p:cNvSpPr/>
            <p:nvPr/>
          </p:nvSpPr>
          <p:spPr>
            <a:xfrm>
              <a:off x="8048627"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2020" name="Google Shape;2020;ge5f8a1850c_7_69"/>
            <p:cNvSpPr/>
            <p:nvPr/>
          </p:nvSpPr>
          <p:spPr>
            <a:xfrm>
              <a:off x="8402533"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2021" name="Google Shape;2021;ge5f8a1850c_7_69"/>
            <p:cNvSpPr/>
            <p:nvPr/>
          </p:nvSpPr>
          <p:spPr>
            <a:xfrm>
              <a:off x="8756439"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2022" name="Google Shape;2022;ge5f8a1850c_7_69"/>
            <p:cNvSpPr/>
            <p:nvPr/>
          </p:nvSpPr>
          <p:spPr>
            <a:xfrm>
              <a:off x="9110345"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2023" name="Google Shape;2023;ge5f8a1850c_7_69"/>
            <p:cNvSpPr/>
            <p:nvPr/>
          </p:nvSpPr>
          <p:spPr>
            <a:xfrm>
              <a:off x="9464251"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2024" name="Google Shape;2024;ge5f8a1850c_7_69"/>
            <p:cNvSpPr/>
            <p:nvPr/>
          </p:nvSpPr>
          <p:spPr>
            <a:xfrm>
              <a:off x="9818157"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2025" name="Google Shape;2025;ge5f8a1850c_7_69"/>
            <p:cNvSpPr/>
            <p:nvPr/>
          </p:nvSpPr>
          <p:spPr>
            <a:xfrm>
              <a:off x="10172063"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2026" name="Google Shape;2026;ge5f8a1850c_7_69"/>
            <p:cNvSpPr/>
            <p:nvPr/>
          </p:nvSpPr>
          <p:spPr>
            <a:xfrm>
              <a:off x="10525969"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2027" name="Google Shape;2027;ge5f8a1850c_7_69"/>
            <p:cNvSpPr/>
            <p:nvPr/>
          </p:nvSpPr>
          <p:spPr>
            <a:xfrm>
              <a:off x="10879862"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2028" name="Google Shape;2028;ge5f8a1850c_7_69"/>
            <p:cNvSpPr/>
            <p:nvPr/>
          </p:nvSpPr>
          <p:spPr>
            <a:xfrm>
              <a:off x="-91211"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2029" name="Google Shape;2029;ge5f8a1850c_7_69"/>
            <p:cNvSpPr/>
            <p:nvPr/>
          </p:nvSpPr>
          <p:spPr>
            <a:xfrm>
              <a:off x="262695"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2030" name="Google Shape;2030;ge5f8a1850c_7_69"/>
            <p:cNvSpPr/>
            <p:nvPr/>
          </p:nvSpPr>
          <p:spPr>
            <a:xfrm>
              <a:off x="616601"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2031" name="Google Shape;2031;ge5f8a1850c_7_69"/>
            <p:cNvSpPr/>
            <p:nvPr/>
          </p:nvSpPr>
          <p:spPr>
            <a:xfrm>
              <a:off x="970507"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2032" name="Google Shape;2032;ge5f8a1850c_7_69"/>
            <p:cNvSpPr/>
            <p:nvPr/>
          </p:nvSpPr>
          <p:spPr>
            <a:xfrm>
              <a:off x="1324413"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2033" name="Google Shape;2033;ge5f8a1850c_7_69"/>
            <p:cNvSpPr/>
            <p:nvPr/>
          </p:nvSpPr>
          <p:spPr>
            <a:xfrm>
              <a:off x="1678319"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2034" name="Google Shape;2034;ge5f8a1850c_7_69"/>
            <p:cNvSpPr/>
            <p:nvPr/>
          </p:nvSpPr>
          <p:spPr>
            <a:xfrm>
              <a:off x="2032225"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2035" name="Google Shape;2035;ge5f8a1850c_7_69"/>
            <p:cNvSpPr/>
            <p:nvPr/>
          </p:nvSpPr>
          <p:spPr>
            <a:xfrm>
              <a:off x="2386131"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2036" name="Google Shape;2036;ge5f8a1850c_7_69"/>
            <p:cNvSpPr/>
            <p:nvPr/>
          </p:nvSpPr>
          <p:spPr>
            <a:xfrm>
              <a:off x="2740037"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2037" name="Google Shape;2037;ge5f8a1850c_7_69"/>
            <p:cNvSpPr/>
            <p:nvPr/>
          </p:nvSpPr>
          <p:spPr>
            <a:xfrm>
              <a:off x="3093943"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2038" name="Google Shape;2038;ge5f8a1850c_7_69"/>
            <p:cNvSpPr/>
            <p:nvPr/>
          </p:nvSpPr>
          <p:spPr>
            <a:xfrm>
              <a:off x="3447849"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2039" name="Google Shape;2039;ge5f8a1850c_7_69"/>
            <p:cNvSpPr/>
            <p:nvPr/>
          </p:nvSpPr>
          <p:spPr>
            <a:xfrm>
              <a:off x="3801755"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2040" name="Google Shape;2040;ge5f8a1850c_7_69"/>
            <p:cNvSpPr/>
            <p:nvPr/>
          </p:nvSpPr>
          <p:spPr>
            <a:xfrm>
              <a:off x="4155661"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2041" name="Google Shape;2041;ge5f8a1850c_7_69"/>
            <p:cNvSpPr/>
            <p:nvPr/>
          </p:nvSpPr>
          <p:spPr>
            <a:xfrm>
              <a:off x="4509567"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2042" name="Google Shape;2042;ge5f8a1850c_7_69"/>
            <p:cNvSpPr/>
            <p:nvPr/>
          </p:nvSpPr>
          <p:spPr>
            <a:xfrm>
              <a:off x="4863473"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2043" name="Google Shape;2043;ge5f8a1850c_7_69"/>
            <p:cNvSpPr/>
            <p:nvPr/>
          </p:nvSpPr>
          <p:spPr>
            <a:xfrm>
              <a:off x="5217379"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2044" name="Google Shape;2044;ge5f8a1850c_7_69"/>
            <p:cNvSpPr/>
            <p:nvPr/>
          </p:nvSpPr>
          <p:spPr>
            <a:xfrm>
              <a:off x="5571285"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2045" name="Google Shape;2045;ge5f8a1850c_7_69"/>
            <p:cNvSpPr/>
            <p:nvPr/>
          </p:nvSpPr>
          <p:spPr>
            <a:xfrm>
              <a:off x="5925191"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2046" name="Google Shape;2046;ge5f8a1850c_7_69"/>
            <p:cNvSpPr/>
            <p:nvPr/>
          </p:nvSpPr>
          <p:spPr>
            <a:xfrm>
              <a:off x="6279097"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2047" name="Google Shape;2047;ge5f8a1850c_7_69"/>
            <p:cNvSpPr/>
            <p:nvPr/>
          </p:nvSpPr>
          <p:spPr>
            <a:xfrm>
              <a:off x="6633003"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2048" name="Google Shape;2048;ge5f8a1850c_7_69"/>
            <p:cNvSpPr/>
            <p:nvPr/>
          </p:nvSpPr>
          <p:spPr>
            <a:xfrm>
              <a:off x="6986909"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2049" name="Google Shape;2049;ge5f8a1850c_7_69"/>
            <p:cNvSpPr/>
            <p:nvPr/>
          </p:nvSpPr>
          <p:spPr>
            <a:xfrm>
              <a:off x="7340815"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2050" name="Google Shape;2050;ge5f8a1850c_7_69"/>
            <p:cNvSpPr/>
            <p:nvPr/>
          </p:nvSpPr>
          <p:spPr>
            <a:xfrm>
              <a:off x="7694721"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2051" name="Google Shape;2051;ge5f8a1850c_7_69"/>
            <p:cNvSpPr/>
            <p:nvPr/>
          </p:nvSpPr>
          <p:spPr>
            <a:xfrm>
              <a:off x="8048627"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2052" name="Google Shape;2052;ge5f8a1850c_7_69"/>
            <p:cNvSpPr/>
            <p:nvPr/>
          </p:nvSpPr>
          <p:spPr>
            <a:xfrm>
              <a:off x="8402533"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2053" name="Google Shape;2053;ge5f8a1850c_7_69"/>
            <p:cNvSpPr/>
            <p:nvPr/>
          </p:nvSpPr>
          <p:spPr>
            <a:xfrm>
              <a:off x="8756439"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2054" name="Google Shape;2054;ge5f8a1850c_7_69"/>
            <p:cNvSpPr/>
            <p:nvPr/>
          </p:nvSpPr>
          <p:spPr>
            <a:xfrm>
              <a:off x="9110345"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2055" name="Google Shape;2055;ge5f8a1850c_7_69"/>
            <p:cNvSpPr/>
            <p:nvPr/>
          </p:nvSpPr>
          <p:spPr>
            <a:xfrm>
              <a:off x="9464251"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2056" name="Google Shape;2056;ge5f8a1850c_7_69"/>
            <p:cNvSpPr/>
            <p:nvPr/>
          </p:nvSpPr>
          <p:spPr>
            <a:xfrm>
              <a:off x="9818157"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2057" name="Google Shape;2057;ge5f8a1850c_7_69"/>
            <p:cNvSpPr/>
            <p:nvPr/>
          </p:nvSpPr>
          <p:spPr>
            <a:xfrm>
              <a:off x="10172063"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2058" name="Google Shape;2058;ge5f8a1850c_7_69"/>
            <p:cNvSpPr/>
            <p:nvPr/>
          </p:nvSpPr>
          <p:spPr>
            <a:xfrm>
              <a:off x="10525969"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2059" name="Google Shape;2059;ge5f8a1850c_7_69"/>
            <p:cNvSpPr/>
            <p:nvPr/>
          </p:nvSpPr>
          <p:spPr>
            <a:xfrm>
              <a:off x="10879862"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2060" name="Google Shape;2060;ge5f8a1850c_7_69"/>
            <p:cNvSpPr/>
            <p:nvPr/>
          </p:nvSpPr>
          <p:spPr>
            <a:xfrm>
              <a:off x="-91211"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2061" name="Google Shape;2061;ge5f8a1850c_7_69"/>
            <p:cNvSpPr/>
            <p:nvPr/>
          </p:nvSpPr>
          <p:spPr>
            <a:xfrm>
              <a:off x="262695"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2062" name="Google Shape;2062;ge5f8a1850c_7_69"/>
            <p:cNvSpPr/>
            <p:nvPr/>
          </p:nvSpPr>
          <p:spPr>
            <a:xfrm>
              <a:off x="616601"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2063" name="Google Shape;2063;ge5f8a1850c_7_69"/>
            <p:cNvSpPr/>
            <p:nvPr/>
          </p:nvSpPr>
          <p:spPr>
            <a:xfrm>
              <a:off x="970507"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2064" name="Google Shape;2064;ge5f8a1850c_7_69"/>
            <p:cNvSpPr/>
            <p:nvPr/>
          </p:nvSpPr>
          <p:spPr>
            <a:xfrm>
              <a:off x="1324413"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2065" name="Google Shape;2065;ge5f8a1850c_7_69"/>
            <p:cNvSpPr/>
            <p:nvPr/>
          </p:nvSpPr>
          <p:spPr>
            <a:xfrm>
              <a:off x="1678319"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2066" name="Google Shape;2066;ge5f8a1850c_7_69"/>
            <p:cNvSpPr/>
            <p:nvPr/>
          </p:nvSpPr>
          <p:spPr>
            <a:xfrm>
              <a:off x="2032225"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2067" name="Google Shape;2067;ge5f8a1850c_7_69"/>
            <p:cNvSpPr/>
            <p:nvPr/>
          </p:nvSpPr>
          <p:spPr>
            <a:xfrm>
              <a:off x="2386131"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2068" name="Google Shape;2068;ge5f8a1850c_7_69"/>
            <p:cNvSpPr/>
            <p:nvPr/>
          </p:nvSpPr>
          <p:spPr>
            <a:xfrm>
              <a:off x="2740037"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2069" name="Google Shape;2069;ge5f8a1850c_7_69"/>
            <p:cNvSpPr/>
            <p:nvPr/>
          </p:nvSpPr>
          <p:spPr>
            <a:xfrm>
              <a:off x="3093943"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2070" name="Google Shape;2070;ge5f8a1850c_7_69"/>
            <p:cNvSpPr/>
            <p:nvPr/>
          </p:nvSpPr>
          <p:spPr>
            <a:xfrm>
              <a:off x="3447849"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2071" name="Google Shape;2071;ge5f8a1850c_7_69"/>
            <p:cNvSpPr/>
            <p:nvPr/>
          </p:nvSpPr>
          <p:spPr>
            <a:xfrm>
              <a:off x="3801755"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2072" name="Google Shape;2072;ge5f8a1850c_7_69"/>
            <p:cNvSpPr/>
            <p:nvPr/>
          </p:nvSpPr>
          <p:spPr>
            <a:xfrm>
              <a:off x="4155661"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2073" name="Google Shape;2073;ge5f8a1850c_7_69"/>
            <p:cNvSpPr/>
            <p:nvPr/>
          </p:nvSpPr>
          <p:spPr>
            <a:xfrm>
              <a:off x="4509567"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2074" name="Google Shape;2074;ge5f8a1850c_7_69"/>
            <p:cNvSpPr/>
            <p:nvPr/>
          </p:nvSpPr>
          <p:spPr>
            <a:xfrm>
              <a:off x="4863473"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2075" name="Google Shape;2075;ge5f8a1850c_7_69"/>
            <p:cNvSpPr/>
            <p:nvPr/>
          </p:nvSpPr>
          <p:spPr>
            <a:xfrm>
              <a:off x="5217379"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2076" name="Google Shape;2076;ge5f8a1850c_7_69"/>
            <p:cNvSpPr/>
            <p:nvPr/>
          </p:nvSpPr>
          <p:spPr>
            <a:xfrm>
              <a:off x="5571285"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2077" name="Google Shape;2077;ge5f8a1850c_7_69"/>
            <p:cNvSpPr/>
            <p:nvPr/>
          </p:nvSpPr>
          <p:spPr>
            <a:xfrm>
              <a:off x="5925191"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2078" name="Google Shape;2078;ge5f8a1850c_7_69"/>
            <p:cNvSpPr/>
            <p:nvPr/>
          </p:nvSpPr>
          <p:spPr>
            <a:xfrm>
              <a:off x="6279097"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2079" name="Google Shape;2079;ge5f8a1850c_7_69"/>
            <p:cNvSpPr/>
            <p:nvPr/>
          </p:nvSpPr>
          <p:spPr>
            <a:xfrm>
              <a:off x="6633003"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2080" name="Google Shape;2080;ge5f8a1850c_7_69"/>
            <p:cNvSpPr/>
            <p:nvPr/>
          </p:nvSpPr>
          <p:spPr>
            <a:xfrm>
              <a:off x="6986909"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2081" name="Google Shape;2081;ge5f8a1850c_7_69"/>
            <p:cNvSpPr/>
            <p:nvPr/>
          </p:nvSpPr>
          <p:spPr>
            <a:xfrm>
              <a:off x="7340815"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2082" name="Google Shape;2082;ge5f8a1850c_7_69"/>
            <p:cNvSpPr/>
            <p:nvPr/>
          </p:nvSpPr>
          <p:spPr>
            <a:xfrm>
              <a:off x="7694721"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2083" name="Google Shape;2083;ge5f8a1850c_7_69"/>
            <p:cNvSpPr/>
            <p:nvPr/>
          </p:nvSpPr>
          <p:spPr>
            <a:xfrm>
              <a:off x="8048627"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2084" name="Google Shape;2084;ge5f8a1850c_7_69"/>
            <p:cNvSpPr/>
            <p:nvPr/>
          </p:nvSpPr>
          <p:spPr>
            <a:xfrm>
              <a:off x="8402533"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2085" name="Google Shape;2085;ge5f8a1850c_7_69"/>
            <p:cNvSpPr/>
            <p:nvPr/>
          </p:nvSpPr>
          <p:spPr>
            <a:xfrm>
              <a:off x="8756439"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2086" name="Google Shape;2086;ge5f8a1850c_7_69"/>
            <p:cNvSpPr/>
            <p:nvPr/>
          </p:nvSpPr>
          <p:spPr>
            <a:xfrm>
              <a:off x="9110345"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2087" name="Google Shape;2087;ge5f8a1850c_7_69"/>
            <p:cNvSpPr/>
            <p:nvPr/>
          </p:nvSpPr>
          <p:spPr>
            <a:xfrm>
              <a:off x="9464251"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2088" name="Google Shape;2088;ge5f8a1850c_7_69"/>
            <p:cNvSpPr/>
            <p:nvPr/>
          </p:nvSpPr>
          <p:spPr>
            <a:xfrm>
              <a:off x="9818157"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2089" name="Google Shape;2089;ge5f8a1850c_7_69"/>
            <p:cNvSpPr/>
            <p:nvPr/>
          </p:nvSpPr>
          <p:spPr>
            <a:xfrm>
              <a:off x="10172063"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2090" name="Google Shape;2090;ge5f8a1850c_7_69"/>
            <p:cNvSpPr/>
            <p:nvPr/>
          </p:nvSpPr>
          <p:spPr>
            <a:xfrm>
              <a:off x="10525969"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2091" name="Google Shape;2091;ge5f8a1850c_7_69"/>
            <p:cNvSpPr/>
            <p:nvPr/>
          </p:nvSpPr>
          <p:spPr>
            <a:xfrm>
              <a:off x="10879862"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2092" name="Google Shape;2092;ge5f8a1850c_7_69"/>
            <p:cNvSpPr/>
            <p:nvPr/>
          </p:nvSpPr>
          <p:spPr>
            <a:xfrm>
              <a:off x="-91211"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2093" name="Google Shape;2093;ge5f8a1850c_7_69"/>
            <p:cNvSpPr/>
            <p:nvPr/>
          </p:nvSpPr>
          <p:spPr>
            <a:xfrm>
              <a:off x="262695"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2094" name="Google Shape;2094;ge5f8a1850c_7_69"/>
            <p:cNvSpPr/>
            <p:nvPr/>
          </p:nvSpPr>
          <p:spPr>
            <a:xfrm>
              <a:off x="616601"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2095" name="Google Shape;2095;ge5f8a1850c_7_69"/>
            <p:cNvSpPr/>
            <p:nvPr/>
          </p:nvSpPr>
          <p:spPr>
            <a:xfrm>
              <a:off x="970507"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2096" name="Google Shape;2096;ge5f8a1850c_7_69"/>
            <p:cNvSpPr/>
            <p:nvPr/>
          </p:nvSpPr>
          <p:spPr>
            <a:xfrm>
              <a:off x="1324413"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2097" name="Google Shape;2097;ge5f8a1850c_7_69"/>
            <p:cNvSpPr/>
            <p:nvPr/>
          </p:nvSpPr>
          <p:spPr>
            <a:xfrm>
              <a:off x="1678319"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2098" name="Google Shape;2098;ge5f8a1850c_7_69"/>
            <p:cNvSpPr/>
            <p:nvPr/>
          </p:nvSpPr>
          <p:spPr>
            <a:xfrm>
              <a:off x="2032225"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2099" name="Google Shape;2099;ge5f8a1850c_7_69"/>
            <p:cNvSpPr/>
            <p:nvPr/>
          </p:nvSpPr>
          <p:spPr>
            <a:xfrm>
              <a:off x="2386131"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2100" name="Google Shape;2100;ge5f8a1850c_7_69"/>
            <p:cNvSpPr/>
            <p:nvPr/>
          </p:nvSpPr>
          <p:spPr>
            <a:xfrm>
              <a:off x="2740037"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2101" name="Google Shape;2101;ge5f8a1850c_7_69"/>
            <p:cNvSpPr/>
            <p:nvPr/>
          </p:nvSpPr>
          <p:spPr>
            <a:xfrm>
              <a:off x="3093943"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2102" name="Google Shape;2102;ge5f8a1850c_7_69"/>
            <p:cNvSpPr/>
            <p:nvPr/>
          </p:nvSpPr>
          <p:spPr>
            <a:xfrm>
              <a:off x="3447849"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2103" name="Google Shape;2103;ge5f8a1850c_7_69"/>
            <p:cNvSpPr/>
            <p:nvPr/>
          </p:nvSpPr>
          <p:spPr>
            <a:xfrm>
              <a:off x="3801755"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2104" name="Google Shape;2104;ge5f8a1850c_7_69"/>
            <p:cNvSpPr/>
            <p:nvPr/>
          </p:nvSpPr>
          <p:spPr>
            <a:xfrm>
              <a:off x="4155661"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2105" name="Google Shape;2105;ge5f8a1850c_7_69"/>
            <p:cNvSpPr/>
            <p:nvPr/>
          </p:nvSpPr>
          <p:spPr>
            <a:xfrm>
              <a:off x="4509567"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2106" name="Google Shape;2106;ge5f8a1850c_7_69"/>
            <p:cNvSpPr/>
            <p:nvPr/>
          </p:nvSpPr>
          <p:spPr>
            <a:xfrm>
              <a:off x="4863473"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2107" name="Google Shape;2107;ge5f8a1850c_7_69"/>
            <p:cNvSpPr/>
            <p:nvPr/>
          </p:nvSpPr>
          <p:spPr>
            <a:xfrm>
              <a:off x="5217379"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2108" name="Google Shape;2108;ge5f8a1850c_7_69"/>
            <p:cNvSpPr/>
            <p:nvPr/>
          </p:nvSpPr>
          <p:spPr>
            <a:xfrm>
              <a:off x="5571285"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2109" name="Google Shape;2109;ge5f8a1850c_7_69"/>
            <p:cNvSpPr/>
            <p:nvPr/>
          </p:nvSpPr>
          <p:spPr>
            <a:xfrm>
              <a:off x="5925191"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2110" name="Google Shape;2110;ge5f8a1850c_7_69"/>
            <p:cNvSpPr/>
            <p:nvPr/>
          </p:nvSpPr>
          <p:spPr>
            <a:xfrm>
              <a:off x="6279097"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2111" name="Google Shape;2111;ge5f8a1850c_7_69"/>
            <p:cNvSpPr/>
            <p:nvPr/>
          </p:nvSpPr>
          <p:spPr>
            <a:xfrm>
              <a:off x="6633003"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2112" name="Google Shape;2112;ge5f8a1850c_7_69"/>
            <p:cNvSpPr/>
            <p:nvPr/>
          </p:nvSpPr>
          <p:spPr>
            <a:xfrm>
              <a:off x="6986909"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2113" name="Google Shape;2113;ge5f8a1850c_7_69"/>
            <p:cNvSpPr/>
            <p:nvPr/>
          </p:nvSpPr>
          <p:spPr>
            <a:xfrm>
              <a:off x="7340815"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2114" name="Google Shape;2114;ge5f8a1850c_7_69"/>
            <p:cNvSpPr/>
            <p:nvPr/>
          </p:nvSpPr>
          <p:spPr>
            <a:xfrm>
              <a:off x="7694721"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2115" name="Google Shape;2115;ge5f8a1850c_7_69"/>
            <p:cNvSpPr/>
            <p:nvPr/>
          </p:nvSpPr>
          <p:spPr>
            <a:xfrm>
              <a:off x="8048627"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2116" name="Google Shape;2116;ge5f8a1850c_7_69"/>
            <p:cNvSpPr/>
            <p:nvPr/>
          </p:nvSpPr>
          <p:spPr>
            <a:xfrm>
              <a:off x="8402533"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2117" name="Google Shape;2117;ge5f8a1850c_7_69"/>
            <p:cNvSpPr/>
            <p:nvPr/>
          </p:nvSpPr>
          <p:spPr>
            <a:xfrm>
              <a:off x="8756439"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2118" name="Google Shape;2118;ge5f8a1850c_7_69"/>
            <p:cNvSpPr/>
            <p:nvPr/>
          </p:nvSpPr>
          <p:spPr>
            <a:xfrm>
              <a:off x="9110345"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2119" name="Google Shape;2119;ge5f8a1850c_7_69"/>
            <p:cNvSpPr/>
            <p:nvPr/>
          </p:nvSpPr>
          <p:spPr>
            <a:xfrm>
              <a:off x="9464251"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2120" name="Google Shape;2120;ge5f8a1850c_7_69"/>
            <p:cNvSpPr/>
            <p:nvPr/>
          </p:nvSpPr>
          <p:spPr>
            <a:xfrm>
              <a:off x="9818157"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2121" name="Google Shape;2121;ge5f8a1850c_7_69"/>
            <p:cNvSpPr/>
            <p:nvPr/>
          </p:nvSpPr>
          <p:spPr>
            <a:xfrm>
              <a:off x="10172063"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2122" name="Google Shape;2122;ge5f8a1850c_7_69"/>
            <p:cNvSpPr/>
            <p:nvPr/>
          </p:nvSpPr>
          <p:spPr>
            <a:xfrm>
              <a:off x="10525969"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2123" name="Google Shape;2123;ge5f8a1850c_7_69"/>
            <p:cNvSpPr/>
            <p:nvPr/>
          </p:nvSpPr>
          <p:spPr>
            <a:xfrm>
              <a:off x="10879862"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2124" name="Google Shape;2124;ge5f8a1850c_7_69"/>
            <p:cNvSpPr/>
            <p:nvPr/>
          </p:nvSpPr>
          <p:spPr>
            <a:xfrm>
              <a:off x="-91211"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2125" name="Google Shape;2125;ge5f8a1850c_7_69"/>
            <p:cNvSpPr/>
            <p:nvPr/>
          </p:nvSpPr>
          <p:spPr>
            <a:xfrm>
              <a:off x="262695"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2126" name="Google Shape;2126;ge5f8a1850c_7_69"/>
            <p:cNvSpPr/>
            <p:nvPr/>
          </p:nvSpPr>
          <p:spPr>
            <a:xfrm>
              <a:off x="616601"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2127" name="Google Shape;2127;ge5f8a1850c_7_69"/>
            <p:cNvSpPr/>
            <p:nvPr/>
          </p:nvSpPr>
          <p:spPr>
            <a:xfrm>
              <a:off x="970507"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2128" name="Google Shape;2128;ge5f8a1850c_7_69"/>
            <p:cNvSpPr/>
            <p:nvPr/>
          </p:nvSpPr>
          <p:spPr>
            <a:xfrm>
              <a:off x="1324413"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2129" name="Google Shape;2129;ge5f8a1850c_7_69"/>
            <p:cNvSpPr/>
            <p:nvPr/>
          </p:nvSpPr>
          <p:spPr>
            <a:xfrm>
              <a:off x="1678319"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2130" name="Google Shape;2130;ge5f8a1850c_7_69"/>
            <p:cNvSpPr/>
            <p:nvPr/>
          </p:nvSpPr>
          <p:spPr>
            <a:xfrm>
              <a:off x="2032225"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2131" name="Google Shape;2131;ge5f8a1850c_7_69"/>
            <p:cNvSpPr/>
            <p:nvPr/>
          </p:nvSpPr>
          <p:spPr>
            <a:xfrm>
              <a:off x="2386131"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2132" name="Google Shape;2132;ge5f8a1850c_7_69"/>
            <p:cNvSpPr/>
            <p:nvPr/>
          </p:nvSpPr>
          <p:spPr>
            <a:xfrm>
              <a:off x="2740037"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2133" name="Google Shape;2133;ge5f8a1850c_7_69"/>
            <p:cNvSpPr/>
            <p:nvPr/>
          </p:nvSpPr>
          <p:spPr>
            <a:xfrm>
              <a:off x="3093943"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2134" name="Google Shape;2134;ge5f8a1850c_7_69"/>
            <p:cNvSpPr/>
            <p:nvPr/>
          </p:nvSpPr>
          <p:spPr>
            <a:xfrm>
              <a:off x="3447849"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2135" name="Google Shape;2135;ge5f8a1850c_7_69"/>
            <p:cNvSpPr/>
            <p:nvPr/>
          </p:nvSpPr>
          <p:spPr>
            <a:xfrm>
              <a:off x="3801755"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2136" name="Google Shape;2136;ge5f8a1850c_7_69"/>
            <p:cNvSpPr/>
            <p:nvPr/>
          </p:nvSpPr>
          <p:spPr>
            <a:xfrm>
              <a:off x="4155661"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2137" name="Google Shape;2137;ge5f8a1850c_7_69"/>
            <p:cNvSpPr/>
            <p:nvPr/>
          </p:nvSpPr>
          <p:spPr>
            <a:xfrm>
              <a:off x="4509567"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2138" name="Google Shape;2138;ge5f8a1850c_7_69"/>
            <p:cNvSpPr/>
            <p:nvPr/>
          </p:nvSpPr>
          <p:spPr>
            <a:xfrm>
              <a:off x="4863473"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2139" name="Google Shape;2139;ge5f8a1850c_7_69"/>
            <p:cNvSpPr/>
            <p:nvPr/>
          </p:nvSpPr>
          <p:spPr>
            <a:xfrm>
              <a:off x="5217379"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2140" name="Google Shape;2140;ge5f8a1850c_7_69"/>
            <p:cNvSpPr/>
            <p:nvPr/>
          </p:nvSpPr>
          <p:spPr>
            <a:xfrm>
              <a:off x="5571285"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2141" name="Google Shape;2141;ge5f8a1850c_7_69"/>
            <p:cNvSpPr/>
            <p:nvPr/>
          </p:nvSpPr>
          <p:spPr>
            <a:xfrm>
              <a:off x="5925191"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2142" name="Google Shape;2142;ge5f8a1850c_7_69"/>
            <p:cNvSpPr/>
            <p:nvPr/>
          </p:nvSpPr>
          <p:spPr>
            <a:xfrm>
              <a:off x="6279097"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2143" name="Google Shape;2143;ge5f8a1850c_7_69"/>
            <p:cNvSpPr/>
            <p:nvPr/>
          </p:nvSpPr>
          <p:spPr>
            <a:xfrm>
              <a:off x="6633003"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2144" name="Google Shape;2144;ge5f8a1850c_7_69"/>
            <p:cNvSpPr/>
            <p:nvPr/>
          </p:nvSpPr>
          <p:spPr>
            <a:xfrm>
              <a:off x="6986909"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2145" name="Google Shape;2145;ge5f8a1850c_7_69"/>
            <p:cNvSpPr/>
            <p:nvPr/>
          </p:nvSpPr>
          <p:spPr>
            <a:xfrm>
              <a:off x="7340815"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2146" name="Google Shape;2146;ge5f8a1850c_7_69"/>
            <p:cNvSpPr/>
            <p:nvPr/>
          </p:nvSpPr>
          <p:spPr>
            <a:xfrm>
              <a:off x="7694721"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2147" name="Google Shape;2147;ge5f8a1850c_7_69"/>
            <p:cNvSpPr/>
            <p:nvPr/>
          </p:nvSpPr>
          <p:spPr>
            <a:xfrm>
              <a:off x="8048627"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2148" name="Google Shape;2148;ge5f8a1850c_7_69"/>
            <p:cNvSpPr/>
            <p:nvPr/>
          </p:nvSpPr>
          <p:spPr>
            <a:xfrm>
              <a:off x="8402533"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2149" name="Google Shape;2149;ge5f8a1850c_7_69"/>
            <p:cNvSpPr/>
            <p:nvPr/>
          </p:nvSpPr>
          <p:spPr>
            <a:xfrm>
              <a:off x="8756439"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2150" name="Google Shape;2150;ge5f8a1850c_7_69"/>
            <p:cNvSpPr/>
            <p:nvPr/>
          </p:nvSpPr>
          <p:spPr>
            <a:xfrm>
              <a:off x="9110345"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2151" name="Google Shape;2151;ge5f8a1850c_7_69"/>
            <p:cNvSpPr/>
            <p:nvPr/>
          </p:nvSpPr>
          <p:spPr>
            <a:xfrm>
              <a:off x="9464251"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2152" name="Google Shape;2152;ge5f8a1850c_7_69"/>
            <p:cNvSpPr/>
            <p:nvPr/>
          </p:nvSpPr>
          <p:spPr>
            <a:xfrm>
              <a:off x="9818157"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2153" name="Google Shape;2153;ge5f8a1850c_7_69"/>
            <p:cNvSpPr/>
            <p:nvPr/>
          </p:nvSpPr>
          <p:spPr>
            <a:xfrm>
              <a:off x="10172063"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2154" name="Google Shape;2154;ge5f8a1850c_7_69"/>
            <p:cNvSpPr/>
            <p:nvPr/>
          </p:nvSpPr>
          <p:spPr>
            <a:xfrm>
              <a:off x="10525969"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2155" name="Google Shape;2155;ge5f8a1850c_7_69"/>
            <p:cNvSpPr/>
            <p:nvPr/>
          </p:nvSpPr>
          <p:spPr>
            <a:xfrm>
              <a:off x="10879862"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2156" name="Google Shape;2156;ge5f8a1850c_7_69"/>
            <p:cNvSpPr/>
            <p:nvPr/>
          </p:nvSpPr>
          <p:spPr>
            <a:xfrm>
              <a:off x="-91211"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2157" name="Google Shape;2157;ge5f8a1850c_7_69"/>
            <p:cNvSpPr/>
            <p:nvPr/>
          </p:nvSpPr>
          <p:spPr>
            <a:xfrm>
              <a:off x="262695"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2158" name="Google Shape;2158;ge5f8a1850c_7_69"/>
            <p:cNvSpPr/>
            <p:nvPr/>
          </p:nvSpPr>
          <p:spPr>
            <a:xfrm>
              <a:off x="616601"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2159" name="Google Shape;2159;ge5f8a1850c_7_69"/>
            <p:cNvSpPr/>
            <p:nvPr/>
          </p:nvSpPr>
          <p:spPr>
            <a:xfrm>
              <a:off x="970507"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2160" name="Google Shape;2160;ge5f8a1850c_7_69"/>
            <p:cNvSpPr/>
            <p:nvPr/>
          </p:nvSpPr>
          <p:spPr>
            <a:xfrm>
              <a:off x="1324413"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2161" name="Google Shape;2161;ge5f8a1850c_7_69"/>
            <p:cNvSpPr/>
            <p:nvPr/>
          </p:nvSpPr>
          <p:spPr>
            <a:xfrm>
              <a:off x="1678319"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2162" name="Google Shape;2162;ge5f8a1850c_7_69"/>
            <p:cNvSpPr/>
            <p:nvPr/>
          </p:nvSpPr>
          <p:spPr>
            <a:xfrm>
              <a:off x="2032225"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2163" name="Google Shape;2163;ge5f8a1850c_7_69"/>
            <p:cNvSpPr/>
            <p:nvPr/>
          </p:nvSpPr>
          <p:spPr>
            <a:xfrm>
              <a:off x="2386131"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2164" name="Google Shape;2164;ge5f8a1850c_7_69"/>
            <p:cNvSpPr/>
            <p:nvPr/>
          </p:nvSpPr>
          <p:spPr>
            <a:xfrm>
              <a:off x="2740037"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2165" name="Google Shape;2165;ge5f8a1850c_7_69"/>
            <p:cNvSpPr/>
            <p:nvPr/>
          </p:nvSpPr>
          <p:spPr>
            <a:xfrm>
              <a:off x="3093943"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2166" name="Google Shape;2166;ge5f8a1850c_7_69"/>
            <p:cNvSpPr/>
            <p:nvPr/>
          </p:nvSpPr>
          <p:spPr>
            <a:xfrm>
              <a:off x="3447849"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2167" name="Google Shape;2167;ge5f8a1850c_7_69"/>
            <p:cNvSpPr/>
            <p:nvPr/>
          </p:nvSpPr>
          <p:spPr>
            <a:xfrm>
              <a:off x="3801755"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2168" name="Google Shape;2168;ge5f8a1850c_7_69"/>
            <p:cNvSpPr/>
            <p:nvPr/>
          </p:nvSpPr>
          <p:spPr>
            <a:xfrm>
              <a:off x="4155661"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2169" name="Google Shape;2169;ge5f8a1850c_7_69"/>
            <p:cNvSpPr/>
            <p:nvPr/>
          </p:nvSpPr>
          <p:spPr>
            <a:xfrm>
              <a:off x="4509567"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2170" name="Google Shape;2170;ge5f8a1850c_7_69"/>
            <p:cNvSpPr/>
            <p:nvPr/>
          </p:nvSpPr>
          <p:spPr>
            <a:xfrm>
              <a:off x="4863473"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2171" name="Google Shape;2171;ge5f8a1850c_7_69"/>
            <p:cNvSpPr/>
            <p:nvPr/>
          </p:nvSpPr>
          <p:spPr>
            <a:xfrm>
              <a:off x="5217379"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2172" name="Google Shape;2172;ge5f8a1850c_7_69"/>
            <p:cNvSpPr/>
            <p:nvPr/>
          </p:nvSpPr>
          <p:spPr>
            <a:xfrm>
              <a:off x="5571285"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2173" name="Google Shape;2173;ge5f8a1850c_7_69"/>
            <p:cNvSpPr/>
            <p:nvPr/>
          </p:nvSpPr>
          <p:spPr>
            <a:xfrm>
              <a:off x="5925191"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2174" name="Google Shape;2174;ge5f8a1850c_7_69"/>
            <p:cNvSpPr/>
            <p:nvPr/>
          </p:nvSpPr>
          <p:spPr>
            <a:xfrm>
              <a:off x="6279097"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2175" name="Google Shape;2175;ge5f8a1850c_7_69"/>
            <p:cNvSpPr/>
            <p:nvPr/>
          </p:nvSpPr>
          <p:spPr>
            <a:xfrm>
              <a:off x="6633003"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2176" name="Google Shape;2176;ge5f8a1850c_7_69"/>
            <p:cNvSpPr/>
            <p:nvPr/>
          </p:nvSpPr>
          <p:spPr>
            <a:xfrm>
              <a:off x="6986909"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2177" name="Google Shape;2177;ge5f8a1850c_7_69"/>
            <p:cNvSpPr/>
            <p:nvPr/>
          </p:nvSpPr>
          <p:spPr>
            <a:xfrm>
              <a:off x="7340815"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2178" name="Google Shape;2178;ge5f8a1850c_7_69"/>
            <p:cNvSpPr/>
            <p:nvPr/>
          </p:nvSpPr>
          <p:spPr>
            <a:xfrm>
              <a:off x="7694721"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2179" name="Google Shape;2179;ge5f8a1850c_7_69"/>
            <p:cNvSpPr/>
            <p:nvPr/>
          </p:nvSpPr>
          <p:spPr>
            <a:xfrm>
              <a:off x="8048627"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2180" name="Google Shape;2180;ge5f8a1850c_7_69"/>
            <p:cNvSpPr/>
            <p:nvPr/>
          </p:nvSpPr>
          <p:spPr>
            <a:xfrm>
              <a:off x="8402533"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2181" name="Google Shape;2181;ge5f8a1850c_7_69"/>
            <p:cNvSpPr/>
            <p:nvPr/>
          </p:nvSpPr>
          <p:spPr>
            <a:xfrm>
              <a:off x="8756439"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2182" name="Google Shape;2182;ge5f8a1850c_7_69"/>
            <p:cNvSpPr/>
            <p:nvPr/>
          </p:nvSpPr>
          <p:spPr>
            <a:xfrm>
              <a:off x="9110345"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2183" name="Google Shape;2183;ge5f8a1850c_7_69"/>
            <p:cNvSpPr/>
            <p:nvPr/>
          </p:nvSpPr>
          <p:spPr>
            <a:xfrm>
              <a:off x="9464251"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2184" name="Google Shape;2184;ge5f8a1850c_7_69"/>
            <p:cNvSpPr/>
            <p:nvPr/>
          </p:nvSpPr>
          <p:spPr>
            <a:xfrm>
              <a:off x="9818157"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2185" name="Google Shape;2185;ge5f8a1850c_7_69"/>
            <p:cNvSpPr/>
            <p:nvPr/>
          </p:nvSpPr>
          <p:spPr>
            <a:xfrm>
              <a:off x="10172063"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2186" name="Google Shape;2186;ge5f8a1850c_7_69"/>
            <p:cNvSpPr/>
            <p:nvPr/>
          </p:nvSpPr>
          <p:spPr>
            <a:xfrm>
              <a:off x="10525969"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2187" name="Google Shape;2187;ge5f8a1850c_7_69"/>
            <p:cNvSpPr/>
            <p:nvPr/>
          </p:nvSpPr>
          <p:spPr>
            <a:xfrm>
              <a:off x="10879862"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2188" name="Google Shape;2188;ge5f8a1850c_7_69"/>
            <p:cNvSpPr/>
            <p:nvPr/>
          </p:nvSpPr>
          <p:spPr>
            <a:xfrm>
              <a:off x="-91211"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2189" name="Google Shape;2189;ge5f8a1850c_7_69"/>
            <p:cNvSpPr/>
            <p:nvPr/>
          </p:nvSpPr>
          <p:spPr>
            <a:xfrm>
              <a:off x="262695"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2190" name="Google Shape;2190;ge5f8a1850c_7_69"/>
            <p:cNvSpPr/>
            <p:nvPr/>
          </p:nvSpPr>
          <p:spPr>
            <a:xfrm>
              <a:off x="616601"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2191" name="Google Shape;2191;ge5f8a1850c_7_69"/>
            <p:cNvSpPr/>
            <p:nvPr/>
          </p:nvSpPr>
          <p:spPr>
            <a:xfrm>
              <a:off x="970507"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2192" name="Google Shape;2192;ge5f8a1850c_7_69"/>
            <p:cNvSpPr/>
            <p:nvPr/>
          </p:nvSpPr>
          <p:spPr>
            <a:xfrm>
              <a:off x="1324413"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2193" name="Google Shape;2193;ge5f8a1850c_7_69"/>
            <p:cNvSpPr/>
            <p:nvPr/>
          </p:nvSpPr>
          <p:spPr>
            <a:xfrm>
              <a:off x="1678319"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2194" name="Google Shape;2194;ge5f8a1850c_7_69"/>
            <p:cNvSpPr/>
            <p:nvPr/>
          </p:nvSpPr>
          <p:spPr>
            <a:xfrm>
              <a:off x="2032225"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2195" name="Google Shape;2195;ge5f8a1850c_7_69"/>
            <p:cNvSpPr/>
            <p:nvPr/>
          </p:nvSpPr>
          <p:spPr>
            <a:xfrm>
              <a:off x="2386131"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2196" name="Google Shape;2196;ge5f8a1850c_7_69"/>
            <p:cNvSpPr/>
            <p:nvPr/>
          </p:nvSpPr>
          <p:spPr>
            <a:xfrm>
              <a:off x="2740037"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2197" name="Google Shape;2197;ge5f8a1850c_7_69"/>
            <p:cNvSpPr/>
            <p:nvPr/>
          </p:nvSpPr>
          <p:spPr>
            <a:xfrm>
              <a:off x="3093943"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2198" name="Google Shape;2198;ge5f8a1850c_7_69"/>
            <p:cNvSpPr/>
            <p:nvPr/>
          </p:nvSpPr>
          <p:spPr>
            <a:xfrm>
              <a:off x="3447849"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2199" name="Google Shape;2199;ge5f8a1850c_7_69"/>
            <p:cNvSpPr/>
            <p:nvPr/>
          </p:nvSpPr>
          <p:spPr>
            <a:xfrm>
              <a:off x="3801755"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2200" name="Google Shape;2200;ge5f8a1850c_7_69"/>
            <p:cNvSpPr/>
            <p:nvPr/>
          </p:nvSpPr>
          <p:spPr>
            <a:xfrm>
              <a:off x="4155661"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2201" name="Google Shape;2201;ge5f8a1850c_7_69"/>
            <p:cNvSpPr/>
            <p:nvPr/>
          </p:nvSpPr>
          <p:spPr>
            <a:xfrm>
              <a:off x="4509567"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2202" name="Google Shape;2202;ge5f8a1850c_7_69"/>
            <p:cNvSpPr/>
            <p:nvPr/>
          </p:nvSpPr>
          <p:spPr>
            <a:xfrm>
              <a:off x="4863473"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2203" name="Google Shape;2203;ge5f8a1850c_7_69"/>
            <p:cNvSpPr/>
            <p:nvPr/>
          </p:nvSpPr>
          <p:spPr>
            <a:xfrm>
              <a:off x="5217379"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2204" name="Google Shape;2204;ge5f8a1850c_7_69"/>
            <p:cNvSpPr/>
            <p:nvPr/>
          </p:nvSpPr>
          <p:spPr>
            <a:xfrm>
              <a:off x="5571285"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2205" name="Google Shape;2205;ge5f8a1850c_7_69"/>
            <p:cNvSpPr/>
            <p:nvPr/>
          </p:nvSpPr>
          <p:spPr>
            <a:xfrm>
              <a:off x="5925191"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2206" name="Google Shape;2206;ge5f8a1850c_7_69"/>
            <p:cNvSpPr/>
            <p:nvPr/>
          </p:nvSpPr>
          <p:spPr>
            <a:xfrm>
              <a:off x="6279097"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2207" name="Google Shape;2207;ge5f8a1850c_7_69"/>
            <p:cNvSpPr/>
            <p:nvPr/>
          </p:nvSpPr>
          <p:spPr>
            <a:xfrm>
              <a:off x="6633003"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2208" name="Google Shape;2208;ge5f8a1850c_7_69"/>
            <p:cNvSpPr/>
            <p:nvPr/>
          </p:nvSpPr>
          <p:spPr>
            <a:xfrm>
              <a:off x="6986909"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2209" name="Google Shape;2209;ge5f8a1850c_7_69"/>
            <p:cNvSpPr/>
            <p:nvPr/>
          </p:nvSpPr>
          <p:spPr>
            <a:xfrm>
              <a:off x="7340815"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2210" name="Google Shape;2210;ge5f8a1850c_7_69"/>
            <p:cNvSpPr/>
            <p:nvPr/>
          </p:nvSpPr>
          <p:spPr>
            <a:xfrm>
              <a:off x="7694721"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2211" name="Google Shape;2211;ge5f8a1850c_7_69"/>
            <p:cNvSpPr/>
            <p:nvPr/>
          </p:nvSpPr>
          <p:spPr>
            <a:xfrm>
              <a:off x="8048627"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2212" name="Google Shape;2212;ge5f8a1850c_7_69"/>
            <p:cNvSpPr/>
            <p:nvPr/>
          </p:nvSpPr>
          <p:spPr>
            <a:xfrm>
              <a:off x="8402533"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2213" name="Google Shape;2213;ge5f8a1850c_7_69"/>
            <p:cNvSpPr/>
            <p:nvPr/>
          </p:nvSpPr>
          <p:spPr>
            <a:xfrm>
              <a:off x="8756439"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2214" name="Google Shape;2214;ge5f8a1850c_7_69"/>
            <p:cNvSpPr/>
            <p:nvPr/>
          </p:nvSpPr>
          <p:spPr>
            <a:xfrm>
              <a:off x="9110345"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2215" name="Google Shape;2215;ge5f8a1850c_7_69"/>
            <p:cNvSpPr/>
            <p:nvPr/>
          </p:nvSpPr>
          <p:spPr>
            <a:xfrm>
              <a:off x="9464251"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2216" name="Google Shape;2216;ge5f8a1850c_7_69"/>
            <p:cNvSpPr/>
            <p:nvPr/>
          </p:nvSpPr>
          <p:spPr>
            <a:xfrm>
              <a:off x="9818157"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2217" name="Google Shape;2217;ge5f8a1850c_7_69"/>
            <p:cNvSpPr/>
            <p:nvPr/>
          </p:nvSpPr>
          <p:spPr>
            <a:xfrm>
              <a:off x="10172063"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2218" name="Google Shape;2218;ge5f8a1850c_7_69"/>
            <p:cNvSpPr/>
            <p:nvPr/>
          </p:nvSpPr>
          <p:spPr>
            <a:xfrm>
              <a:off x="10525969"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2219" name="Google Shape;2219;ge5f8a1850c_7_69"/>
            <p:cNvSpPr/>
            <p:nvPr/>
          </p:nvSpPr>
          <p:spPr>
            <a:xfrm>
              <a:off x="10879862"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2220" name="Google Shape;2220;ge5f8a1850c_7_69"/>
            <p:cNvSpPr/>
            <p:nvPr/>
          </p:nvSpPr>
          <p:spPr>
            <a:xfrm>
              <a:off x="-91211"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2221" name="Google Shape;2221;ge5f8a1850c_7_69"/>
            <p:cNvSpPr/>
            <p:nvPr/>
          </p:nvSpPr>
          <p:spPr>
            <a:xfrm>
              <a:off x="262695"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2222" name="Google Shape;2222;ge5f8a1850c_7_69"/>
            <p:cNvSpPr/>
            <p:nvPr/>
          </p:nvSpPr>
          <p:spPr>
            <a:xfrm>
              <a:off x="616601"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2223" name="Google Shape;2223;ge5f8a1850c_7_69"/>
            <p:cNvSpPr/>
            <p:nvPr/>
          </p:nvSpPr>
          <p:spPr>
            <a:xfrm>
              <a:off x="970507"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2224" name="Google Shape;2224;ge5f8a1850c_7_69"/>
            <p:cNvSpPr/>
            <p:nvPr/>
          </p:nvSpPr>
          <p:spPr>
            <a:xfrm>
              <a:off x="1324413"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2225" name="Google Shape;2225;ge5f8a1850c_7_69"/>
            <p:cNvSpPr/>
            <p:nvPr/>
          </p:nvSpPr>
          <p:spPr>
            <a:xfrm>
              <a:off x="1678319"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2226" name="Google Shape;2226;ge5f8a1850c_7_69"/>
            <p:cNvSpPr/>
            <p:nvPr/>
          </p:nvSpPr>
          <p:spPr>
            <a:xfrm>
              <a:off x="2032225"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2227" name="Google Shape;2227;ge5f8a1850c_7_69"/>
            <p:cNvSpPr/>
            <p:nvPr/>
          </p:nvSpPr>
          <p:spPr>
            <a:xfrm>
              <a:off x="2386131"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2228" name="Google Shape;2228;ge5f8a1850c_7_69"/>
            <p:cNvSpPr/>
            <p:nvPr/>
          </p:nvSpPr>
          <p:spPr>
            <a:xfrm>
              <a:off x="2740037"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2229" name="Google Shape;2229;ge5f8a1850c_7_69"/>
            <p:cNvSpPr/>
            <p:nvPr/>
          </p:nvSpPr>
          <p:spPr>
            <a:xfrm>
              <a:off x="3093943"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2230" name="Google Shape;2230;ge5f8a1850c_7_69"/>
            <p:cNvSpPr/>
            <p:nvPr/>
          </p:nvSpPr>
          <p:spPr>
            <a:xfrm>
              <a:off x="3447849"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2231" name="Google Shape;2231;ge5f8a1850c_7_69"/>
            <p:cNvSpPr/>
            <p:nvPr/>
          </p:nvSpPr>
          <p:spPr>
            <a:xfrm>
              <a:off x="3801755"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2232" name="Google Shape;2232;ge5f8a1850c_7_69"/>
            <p:cNvSpPr/>
            <p:nvPr/>
          </p:nvSpPr>
          <p:spPr>
            <a:xfrm>
              <a:off x="4155661"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2233" name="Google Shape;2233;ge5f8a1850c_7_69"/>
            <p:cNvSpPr/>
            <p:nvPr/>
          </p:nvSpPr>
          <p:spPr>
            <a:xfrm>
              <a:off x="4509567"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2234" name="Google Shape;2234;ge5f8a1850c_7_69"/>
            <p:cNvSpPr/>
            <p:nvPr/>
          </p:nvSpPr>
          <p:spPr>
            <a:xfrm>
              <a:off x="4863473"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2235" name="Google Shape;2235;ge5f8a1850c_7_69"/>
            <p:cNvSpPr/>
            <p:nvPr/>
          </p:nvSpPr>
          <p:spPr>
            <a:xfrm>
              <a:off x="5217379"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2236" name="Google Shape;2236;ge5f8a1850c_7_69"/>
            <p:cNvSpPr/>
            <p:nvPr/>
          </p:nvSpPr>
          <p:spPr>
            <a:xfrm>
              <a:off x="5571285"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2237" name="Google Shape;2237;ge5f8a1850c_7_69"/>
            <p:cNvSpPr/>
            <p:nvPr/>
          </p:nvSpPr>
          <p:spPr>
            <a:xfrm>
              <a:off x="5925191"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2238" name="Google Shape;2238;ge5f8a1850c_7_69"/>
            <p:cNvSpPr/>
            <p:nvPr/>
          </p:nvSpPr>
          <p:spPr>
            <a:xfrm>
              <a:off x="6279097"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2239" name="Google Shape;2239;ge5f8a1850c_7_69"/>
            <p:cNvSpPr/>
            <p:nvPr/>
          </p:nvSpPr>
          <p:spPr>
            <a:xfrm>
              <a:off x="6633003"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2240" name="Google Shape;2240;ge5f8a1850c_7_69"/>
            <p:cNvSpPr/>
            <p:nvPr/>
          </p:nvSpPr>
          <p:spPr>
            <a:xfrm>
              <a:off x="6986909"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2241" name="Google Shape;2241;ge5f8a1850c_7_69"/>
            <p:cNvSpPr/>
            <p:nvPr/>
          </p:nvSpPr>
          <p:spPr>
            <a:xfrm>
              <a:off x="7340815"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2242" name="Google Shape;2242;ge5f8a1850c_7_69"/>
            <p:cNvSpPr/>
            <p:nvPr/>
          </p:nvSpPr>
          <p:spPr>
            <a:xfrm>
              <a:off x="7694721"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2243" name="Google Shape;2243;ge5f8a1850c_7_69"/>
            <p:cNvSpPr/>
            <p:nvPr/>
          </p:nvSpPr>
          <p:spPr>
            <a:xfrm>
              <a:off x="8048627"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2244" name="Google Shape;2244;ge5f8a1850c_7_69"/>
            <p:cNvSpPr/>
            <p:nvPr/>
          </p:nvSpPr>
          <p:spPr>
            <a:xfrm>
              <a:off x="8402533"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2245" name="Google Shape;2245;ge5f8a1850c_7_69"/>
            <p:cNvSpPr/>
            <p:nvPr/>
          </p:nvSpPr>
          <p:spPr>
            <a:xfrm>
              <a:off x="8756439"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2246" name="Google Shape;2246;ge5f8a1850c_7_69"/>
            <p:cNvSpPr/>
            <p:nvPr/>
          </p:nvSpPr>
          <p:spPr>
            <a:xfrm>
              <a:off x="9110345"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2247" name="Google Shape;2247;ge5f8a1850c_7_69"/>
            <p:cNvSpPr/>
            <p:nvPr/>
          </p:nvSpPr>
          <p:spPr>
            <a:xfrm>
              <a:off x="9464251"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2248" name="Google Shape;2248;ge5f8a1850c_7_69"/>
            <p:cNvSpPr/>
            <p:nvPr/>
          </p:nvSpPr>
          <p:spPr>
            <a:xfrm>
              <a:off x="9818157"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2249" name="Google Shape;2249;ge5f8a1850c_7_69"/>
            <p:cNvSpPr/>
            <p:nvPr/>
          </p:nvSpPr>
          <p:spPr>
            <a:xfrm>
              <a:off x="10172063"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2250" name="Google Shape;2250;ge5f8a1850c_7_69"/>
            <p:cNvSpPr/>
            <p:nvPr/>
          </p:nvSpPr>
          <p:spPr>
            <a:xfrm>
              <a:off x="10525969"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2251" name="Google Shape;2251;ge5f8a1850c_7_69"/>
            <p:cNvSpPr/>
            <p:nvPr/>
          </p:nvSpPr>
          <p:spPr>
            <a:xfrm>
              <a:off x="10879862"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2252" name="Google Shape;2252;ge5f8a1850c_7_69"/>
            <p:cNvSpPr/>
            <p:nvPr/>
          </p:nvSpPr>
          <p:spPr>
            <a:xfrm>
              <a:off x="-91211"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2253" name="Google Shape;2253;ge5f8a1850c_7_69"/>
            <p:cNvSpPr/>
            <p:nvPr/>
          </p:nvSpPr>
          <p:spPr>
            <a:xfrm>
              <a:off x="9912350" y="127000"/>
              <a:ext cx="400050" cy="4278313"/>
            </a:xfrm>
            <a:prstGeom prst="rect">
              <a:avLst/>
            </a:prstGeom>
            <a:no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grpSp>
          <p:nvGrpSpPr>
            <p:cNvPr id="2254" name="Google Shape;2254;ge5f8a1850c_7_69"/>
            <p:cNvGrpSpPr/>
            <p:nvPr/>
          </p:nvGrpSpPr>
          <p:grpSpPr>
            <a:xfrm>
              <a:off x="-664463" y="1060450"/>
              <a:ext cx="2884436" cy="4051302"/>
              <a:chOff x="-831850" y="581026"/>
              <a:chExt cx="3567113" cy="5010150"/>
            </a:xfrm>
          </p:grpSpPr>
          <p:sp>
            <p:nvSpPr>
              <p:cNvPr id="2255" name="Google Shape;2255;ge5f8a1850c_7_69"/>
              <p:cNvSpPr/>
              <p:nvPr/>
            </p:nvSpPr>
            <p:spPr>
              <a:xfrm>
                <a:off x="-831850" y="2471738"/>
                <a:ext cx="3567113" cy="3119438"/>
              </a:xfrm>
              <a:custGeom>
                <a:avLst/>
                <a:gdLst/>
                <a:ahLst/>
                <a:cxnLst/>
                <a:rect l="l" t="t" r="r" b="b"/>
                <a:pathLst>
                  <a:path w="464" h="406" extrusionOk="0">
                    <a:moveTo>
                      <a:pt x="434" y="406"/>
                    </a:moveTo>
                    <a:cubicBezTo>
                      <a:pt x="30" y="406"/>
                      <a:pt x="30" y="406"/>
                      <a:pt x="30" y="406"/>
                    </a:cubicBezTo>
                    <a:cubicBezTo>
                      <a:pt x="13" y="406"/>
                      <a:pt x="0" y="393"/>
                      <a:pt x="0" y="376"/>
                    </a:cubicBezTo>
                    <a:cubicBezTo>
                      <a:pt x="0" y="30"/>
                      <a:pt x="0" y="30"/>
                      <a:pt x="0" y="30"/>
                    </a:cubicBezTo>
                    <a:cubicBezTo>
                      <a:pt x="0" y="14"/>
                      <a:pt x="13" y="0"/>
                      <a:pt x="30" y="0"/>
                    </a:cubicBezTo>
                    <a:cubicBezTo>
                      <a:pt x="434" y="0"/>
                      <a:pt x="434" y="0"/>
                      <a:pt x="434" y="0"/>
                    </a:cubicBezTo>
                    <a:cubicBezTo>
                      <a:pt x="450" y="0"/>
                      <a:pt x="464" y="14"/>
                      <a:pt x="464" y="30"/>
                    </a:cubicBezTo>
                    <a:cubicBezTo>
                      <a:pt x="464" y="376"/>
                      <a:pt x="464" y="376"/>
                      <a:pt x="464" y="376"/>
                    </a:cubicBezTo>
                    <a:cubicBezTo>
                      <a:pt x="464" y="393"/>
                      <a:pt x="450" y="406"/>
                      <a:pt x="434" y="406"/>
                    </a:cubicBezTo>
                    <a:close/>
                  </a:path>
                </a:pathLst>
              </a:custGeom>
              <a:noFill/>
              <a:ln w="184150" cap="flat" cmpd="sng">
                <a:solidFill>
                  <a:srgbClr val="C00000"/>
                </a:solidFill>
                <a:prstDash val="solid"/>
                <a:miter lim="800000"/>
                <a:headEnd type="none" w="sm" len="sm"/>
                <a:tailEnd type="none" w="sm" len="sm"/>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2256" name="Google Shape;2256;ge5f8a1850c_7_69"/>
              <p:cNvSpPr/>
              <p:nvPr/>
            </p:nvSpPr>
            <p:spPr>
              <a:xfrm>
                <a:off x="490538" y="3262313"/>
                <a:ext cx="914400" cy="1590675"/>
              </a:xfrm>
              <a:custGeom>
                <a:avLst/>
                <a:gdLst/>
                <a:ahLst/>
                <a:cxnLst/>
                <a:rect l="l" t="t" r="r" b="b"/>
                <a:pathLst>
                  <a:path w="119" h="207" extrusionOk="0">
                    <a:moveTo>
                      <a:pt x="119" y="60"/>
                    </a:moveTo>
                    <a:cubicBezTo>
                      <a:pt x="119" y="27"/>
                      <a:pt x="93" y="0"/>
                      <a:pt x="60" y="0"/>
                    </a:cubicBezTo>
                    <a:cubicBezTo>
                      <a:pt x="27" y="0"/>
                      <a:pt x="0" y="27"/>
                      <a:pt x="0" y="60"/>
                    </a:cubicBezTo>
                    <a:cubicBezTo>
                      <a:pt x="0" y="82"/>
                      <a:pt x="12" y="102"/>
                      <a:pt x="30" y="112"/>
                    </a:cubicBezTo>
                    <a:cubicBezTo>
                      <a:pt x="11" y="207"/>
                      <a:pt x="11" y="207"/>
                      <a:pt x="11" y="207"/>
                    </a:cubicBezTo>
                    <a:cubicBezTo>
                      <a:pt x="108" y="207"/>
                      <a:pt x="108" y="207"/>
                      <a:pt x="108" y="207"/>
                    </a:cubicBezTo>
                    <a:cubicBezTo>
                      <a:pt x="89" y="112"/>
                      <a:pt x="89" y="112"/>
                      <a:pt x="89" y="112"/>
                    </a:cubicBezTo>
                    <a:cubicBezTo>
                      <a:pt x="107" y="102"/>
                      <a:pt x="119" y="82"/>
                      <a:pt x="119" y="60"/>
                    </a:cubicBezTo>
                    <a:close/>
                  </a:path>
                </a:pathLst>
              </a:custGeom>
              <a:solidFill>
                <a:srgbClr val="920000"/>
              </a:solidFill>
              <a:ln w="184150" cap="flat" cmpd="sng">
                <a:solidFill>
                  <a:srgbClr val="C00000"/>
                </a:solidFill>
                <a:prstDash val="solid"/>
                <a:miter lim="800000"/>
                <a:headEnd type="none" w="sm" len="sm"/>
                <a:tailEnd type="none" w="sm" len="sm"/>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2257" name="Google Shape;2257;ge5f8a1850c_7_69"/>
              <p:cNvSpPr/>
              <p:nvPr/>
            </p:nvSpPr>
            <p:spPr>
              <a:xfrm>
                <a:off x="-239713" y="581026"/>
                <a:ext cx="2382838" cy="1958975"/>
              </a:xfrm>
              <a:custGeom>
                <a:avLst/>
                <a:gdLst/>
                <a:ahLst/>
                <a:cxnLst/>
                <a:rect l="l" t="t" r="r" b="b"/>
                <a:pathLst>
                  <a:path w="310" h="255" extrusionOk="0">
                    <a:moveTo>
                      <a:pt x="0" y="253"/>
                    </a:moveTo>
                    <a:cubicBezTo>
                      <a:pt x="0" y="155"/>
                      <a:pt x="0" y="155"/>
                      <a:pt x="0" y="155"/>
                    </a:cubicBezTo>
                    <a:cubicBezTo>
                      <a:pt x="0" y="69"/>
                      <a:pt x="69" y="0"/>
                      <a:pt x="155" y="0"/>
                    </a:cubicBezTo>
                    <a:cubicBezTo>
                      <a:pt x="240" y="0"/>
                      <a:pt x="310" y="69"/>
                      <a:pt x="310" y="155"/>
                    </a:cubicBezTo>
                    <a:cubicBezTo>
                      <a:pt x="310" y="255"/>
                      <a:pt x="310" y="255"/>
                      <a:pt x="310" y="255"/>
                    </a:cubicBezTo>
                  </a:path>
                </a:pathLst>
              </a:custGeom>
              <a:noFill/>
              <a:ln w="184150" cap="flat" cmpd="sng">
                <a:solidFill>
                  <a:srgbClr val="C00000"/>
                </a:solidFill>
                <a:prstDash val="solid"/>
                <a:miter lim="800000"/>
                <a:headEnd type="none" w="sm" len="sm"/>
                <a:tailEnd type="none" w="sm" len="sm"/>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grpSp>
        <p:sp>
          <p:nvSpPr>
            <p:cNvPr id="2258" name="Google Shape;2258;ge5f8a1850c_7_69"/>
            <p:cNvSpPr/>
            <p:nvPr/>
          </p:nvSpPr>
          <p:spPr>
            <a:xfrm>
              <a:off x="-1327308" y="-152400"/>
              <a:ext cx="1325690" cy="6527800"/>
            </a:xfrm>
            <a:prstGeom prst="rect">
              <a:avLst/>
            </a:prstGeom>
            <a:solidFill>
              <a:schemeClr val="lt1"/>
            </a:solidFill>
            <a:ln>
              <a:noFill/>
            </a:ln>
          </p:spPr>
          <p:txBody>
            <a:bodyPr spcFirstLastPara="1" wrap="square" lIns="54850" tIns="27425" rIns="54850" bIns="27425" anchor="ctr" anchorCtr="0">
              <a:noAutofit/>
            </a:bodyPr>
            <a:lstStyle/>
            <a:p>
              <a:pPr marL="0" marR="0" lvl="0" indent="0" algn="ctr" rtl="0">
                <a:spcBef>
                  <a:spcPts val="0"/>
                </a:spcBef>
                <a:spcAft>
                  <a:spcPts val="0"/>
                </a:spcAft>
                <a:buNone/>
              </a:pPr>
              <a:endParaRPr sz="1100">
                <a:solidFill>
                  <a:schemeClr val="lt1"/>
                </a:solidFill>
                <a:latin typeface="Arial"/>
                <a:ea typeface="Arial"/>
                <a:cs typeface="Arial"/>
                <a:sym typeface="Arial"/>
              </a:endParaRPr>
            </a:p>
          </p:txBody>
        </p:sp>
        <p:sp>
          <p:nvSpPr>
            <p:cNvPr id="2259" name="Google Shape;2259;ge5f8a1850c_7_69"/>
            <p:cNvSpPr/>
            <p:nvPr/>
          </p:nvSpPr>
          <p:spPr>
            <a:xfrm>
              <a:off x="10973671" y="-152400"/>
              <a:ext cx="1325690" cy="6527800"/>
            </a:xfrm>
            <a:prstGeom prst="rect">
              <a:avLst/>
            </a:prstGeom>
            <a:solidFill>
              <a:schemeClr val="lt1"/>
            </a:solidFill>
            <a:ln>
              <a:noFill/>
            </a:ln>
          </p:spPr>
          <p:txBody>
            <a:bodyPr spcFirstLastPara="1" wrap="square" lIns="54850" tIns="27425" rIns="54850" bIns="27425" anchor="ctr" anchorCtr="0">
              <a:noAutofit/>
            </a:bodyPr>
            <a:lstStyle/>
            <a:p>
              <a:pPr marL="0" marR="0" lvl="0" indent="0" algn="ctr" rtl="0">
                <a:spcBef>
                  <a:spcPts val="0"/>
                </a:spcBef>
                <a:spcAft>
                  <a:spcPts val="0"/>
                </a:spcAft>
                <a:buNone/>
              </a:pPr>
              <a:endParaRPr sz="1100">
                <a:solidFill>
                  <a:schemeClr val="lt1"/>
                </a:solidFill>
                <a:latin typeface="Arial"/>
                <a:ea typeface="Arial"/>
                <a:cs typeface="Arial"/>
                <a:sym typeface="Arial"/>
              </a:endParaRPr>
            </a:p>
          </p:txBody>
        </p:sp>
        <p:sp>
          <p:nvSpPr>
            <p:cNvPr id="2260" name="Google Shape;2260;ge5f8a1850c_7_69"/>
            <p:cNvSpPr/>
            <p:nvPr/>
          </p:nvSpPr>
          <p:spPr>
            <a:xfrm rot="-5400000">
              <a:off x="5129275" y="-5934192"/>
              <a:ext cx="405411" cy="11464064"/>
            </a:xfrm>
            <a:prstGeom prst="rect">
              <a:avLst/>
            </a:prstGeom>
            <a:solidFill>
              <a:schemeClr val="lt1"/>
            </a:solidFill>
            <a:ln>
              <a:noFill/>
            </a:ln>
          </p:spPr>
          <p:txBody>
            <a:bodyPr spcFirstLastPara="1" wrap="square" lIns="54850" tIns="27425" rIns="54850" bIns="27425" anchor="ctr" anchorCtr="0">
              <a:noAutofit/>
            </a:bodyPr>
            <a:lstStyle/>
            <a:p>
              <a:pPr marL="0" marR="0" lvl="0" indent="0" algn="ctr" rtl="0">
                <a:spcBef>
                  <a:spcPts val="0"/>
                </a:spcBef>
                <a:spcAft>
                  <a:spcPts val="0"/>
                </a:spcAft>
                <a:buNone/>
              </a:pPr>
              <a:endParaRPr sz="1100">
                <a:solidFill>
                  <a:schemeClr val="lt1"/>
                </a:solidFill>
                <a:latin typeface="Arial"/>
                <a:ea typeface="Arial"/>
                <a:cs typeface="Arial"/>
                <a:sym typeface="Arial"/>
              </a:endParaRPr>
            </a:p>
          </p:txBody>
        </p:sp>
        <p:sp>
          <p:nvSpPr>
            <p:cNvPr id="2261" name="Google Shape;2261;ge5f8a1850c_7_69"/>
            <p:cNvSpPr/>
            <p:nvPr/>
          </p:nvSpPr>
          <p:spPr>
            <a:xfrm rot="-5400000">
              <a:off x="5129270" y="643723"/>
              <a:ext cx="405411" cy="11464064"/>
            </a:xfrm>
            <a:prstGeom prst="rect">
              <a:avLst/>
            </a:prstGeom>
            <a:solidFill>
              <a:schemeClr val="lt1"/>
            </a:solidFill>
            <a:ln>
              <a:noFill/>
            </a:ln>
          </p:spPr>
          <p:txBody>
            <a:bodyPr spcFirstLastPara="1" wrap="square" lIns="54850" tIns="27425" rIns="54850" bIns="27425" anchor="ctr" anchorCtr="0">
              <a:noAutofit/>
            </a:bodyPr>
            <a:lstStyle/>
            <a:p>
              <a:pPr marL="0" marR="0" lvl="0" indent="0" algn="ctr" rtl="0">
                <a:spcBef>
                  <a:spcPts val="0"/>
                </a:spcBef>
                <a:spcAft>
                  <a:spcPts val="0"/>
                </a:spcAft>
                <a:buNone/>
              </a:pPr>
              <a:endParaRPr sz="1100">
                <a:solidFill>
                  <a:schemeClr val="lt1"/>
                </a:solidFill>
                <a:latin typeface="Arial"/>
                <a:ea typeface="Arial"/>
                <a:cs typeface="Arial"/>
                <a:sym typeface="Arial"/>
              </a:endParaRPr>
            </a:p>
          </p:txBody>
        </p:sp>
      </p:grpSp>
      <p:sp>
        <p:nvSpPr>
          <p:cNvPr id="2262" name="Google Shape;2262;ge5f8a1850c_7_69"/>
          <p:cNvSpPr txBox="1">
            <a:spLocks noGrp="1"/>
          </p:cNvSpPr>
          <p:nvPr>
            <p:ph type="title"/>
          </p:nvPr>
        </p:nvSpPr>
        <p:spPr>
          <a:xfrm>
            <a:off x="2862072" y="3767329"/>
            <a:ext cx="7461504" cy="590931"/>
          </a:xfrm>
          <a:prstGeom prst="rect">
            <a:avLst/>
          </a:prstGeom>
          <a:noFill/>
          <a:ln>
            <a:noFill/>
          </a:ln>
        </p:spPr>
        <p:txBody>
          <a:bodyPr spcFirstLastPara="1" wrap="square" lIns="54850" tIns="27425" rIns="54850" bIns="27425" anchor="b" anchorCtr="0">
            <a:noAutofit/>
          </a:bodyPr>
          <a:lstStyle>
            <a:lvl1pPr lvl="0" algn="l">
              <a:lnSpc>
                <a:spcPct val="90000"/>
              </a:lnSpc>
              <a:spcBef>
                <a:spcPts val="0"/>
              </a:spcBef>
              <a:spcAft>
                <a:spcPts val="0"/>
              </a:spcAft>
              <a:buSzPts val="800"/>
              <a:buNone/>
              <a:defRPr sz="2900">
                <a:solidFill>
                  <a:schemeClr val="lt1"/>
                </a:solidFill>
              </a:defRPr>
            </a:lvl1pPr>
            <a:lvl2pPr lvl="1" algn="l">
              <a:spcBef>
                <a:spcPts val="0"/>
              </a:spcBef>
              <a:spcAft>
                <a:spcPts val="0"/>
              </a:spcAft>
              <a:buSzPts val="800"/>
              <a:buNone/>
              <a:defRPr/>
            </a:lvl2pPr>
            <a:lvl3pPr lvl="2" algn="l">
              <a:spcBef>
                <a:spcPts val="0"/>
              </a:spcBef>
              <a:spcAft>
                <a:spcPts val="0"/>
              </a:spcAft>
              <a:buSzPts val="800"/>
              <a:buNone/>
              <a:defRPr/>
            </a:lvl3pPr>
            <a:lvl4pPr lvl="3" algn="l">
              <a:spcBef>
                <a:spcPts val="0"/>
              </a:spcBef>
              <a:spcAft>
                <a:spcPts val="0"/>
              </a:spcAft>
              <a:buSzPts val="800"/>
              <a:buNone/>
              <a:defRPr/>
            </a:lvl4pPr>
            <a:lvl5pPr lvl="4" algn="l">
              <a:spcBef>
                <a:spcPts val="0"/>
              </a:spcBef>
              <a:spcAft>
                <a:spcPts val="0"/>
              </a:spcAft>
              <a:buSzPts val="800"/>
              <a:buNone/>
              <a:defRPr/>
            </a:lvl5pPr>
            <a:lvl6pPr lvl="5" algn="l">
              <a:spcBef>
                <a:spcPts val="0"/>
              </a:spcBef>
              <a:spcAft>
                <a:spcPts val="0"/>
              </a:spcAft>
              <a:buSzPts val="800"/>
              <a:buNone/>
              <a:defRPr/>
            </a:lvl6pPr>
            <a:lvl7pPr lvl="6" algn="l">
              <a:spcBef>
                <a:spcPts val="0"/>
              </a:spcBef>
              <a:spcAft>
                <a:spcPts val="0"/>
              </a:spcAft>
              <a:buSzPts val="800"/>
              <a:buNone/>
              <a:defRPr/>
            </a:lvl7pPr>
            <a:lvl8pPr lvl="7" algn="l">
              <a:spcBef>
                <a:spcPts val="0"/>
              </a:spcBef>
              <a:spcAft>
                <a:spcPts val="0"/>
              </a:spcAft>
              <a:buSzPts val="800"/>
              <a:buNone/>
              <a:defRPr/>
            </a:lvl8pPr>
            <a:lvl9pPr lvl="8" algn="l">
              <a:spcBef>
                <a:spcPts val="0"/>
              </a:spcBef>
              <a:spcAft>
                <a:spcPts val="0"/>
              </a:spcAft>
              <a:buSzPts val="800"/>
              <a:buNone/>
              <a:defRPr/>
            </a:lvl9pPr>
          </a:lstStyle>
          <a:p>
            <a:endParaRPr/>
          </a:p>
        </p:txBody>
      </p:sp>
      <p:sp>
        <p:nvSpPr>
          <p:cNvPr id="2263" name="Google Shape;2263;ge5f8a1850c_7_69"/>
          <p:cNvSpPr txBox="1">
            <a:spLocks noGrp="1"/>
          </p:cNvSpPr>
          <p:nvPr>
            <p:ph type="body" idx="1"/>
          </p:nvPr>
        </p:nvSpPr>
        <p:spPr>
          <a:xfrm>
            <a:off x="2862072" y="4361689"/>
            <a:ext cx="7461504" cy="525463"/>
          </a:xfrm>
          <a:prstGeom prst="rect">
            <a:avLst/>
          </a:prstGeom>
          <a:noFill/>
          <a:ln>
            <a:noFill/>
          </a:ln>
        </p:spPr>
        <p:txBody>
          <a:bodyPr spcFirstLastPara="1" wrap="square" lIns="54850" tIns="27425" rIns="54850" bIns="27425" anchor="t" anchorCtr="0">
            <a:noAutofit/>
          </a:bodyPr>
          <a:lstStyle>
            <a:lvl1pPr marL="457200" lvl="0" indent="-228600" algn="l">
              <a:lnSpc>
                <a:spcPct val="90000"/>
              </a:lnSpc>
              <a:spcBef>
                <a:spcPts val="900"/>
              </a:spcBef>
              <a:spcAft>
                <a:spcPts val="0"/>
              </a:spcAft>
              <a:buSzPts val="2400"/>
              <a:buFont typeface="Trebuchet MS"/>
              <a:buNone/>
              <a:defRPr sz="2400" b="0">
                <a:solidFill>
                  <a:schemeClr val="lt1"/>
                </a:solidFill>
                <a:latin typeface="Trebuchet MS"/>
                <a:ea typeface="Trebuchet MS"/>
                <a:cs typeface="Trebuchet MS"/>
                <a:sym typeface="Trebuchet MS"/>
              </a:defRPr>
            </a:lvl1pPr>
            <a:lvl2pPr marL="914400" lvl="1"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2pPr>
            <a:lvl3pPr marL="1371600" lvl="2"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3pPr>
            <a:lvl4pPr marL="1828800" lvl="3" indent="-228600" algn="ctr">
              <a:spcBef>
                <a:spcPts val="90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4pPr>
            <a:lvl5pPr marL="2286000" lvl="4" indent="-228600" algn="ctr">
              <a:spcBef>
                <a:spcPts val="60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5pPr>
            <a:lvl6pPr marL="2743200" lvl="5" indent="-298450" algn="l">
              <a:spcBef>
                <a:spcPts val="200"/>
              </a:spcBef>
              <a:spcAft>
                <a:spcPts val="0"/>
              </a:spcAft>
              <a:buClr>
                <a:schemeClr val="dk2"/>
              </a:buClr>
              <a:buSzPts val="1100"/>
              <a:buChar char="»"/>
              <a:defRPr/>
            </a:lvl6pPr>
            <a:lvl7pPr marL="3200400" lvl="6" indent="-298450" algn="l">
              <a:spcBef>
                <a:spcPts val="200"/>
              </a:spcBef>
              <a:spcAft>
                <a:spcPts val="0"/>
              </a:spcAft>
              <a:buClr>
                <a:schemeClr val="dk2"/>
              </a:buClr>
              <a:buSzPts val="1100"/>
              <a:buChar char="»"/>
              <a:defRPr/>
            </a:lvl7pPr>
            <a:lvl8pPr marL="3657600" lvl="7" indent="-298450" algn="l">
              <a:spcBef>
                <a:spcPts val="200"/>
              </a:spcBef>
              <a:spcAft>
                <a:spcPts val="0"/>
              </a:spcAft>
              <a:buClr>
                <a:schemeClr val="dk2"/>
              </a:buClr>
              <a:buSzPts val="1100"/>
              <a:buChar char="»"/>
              <a:defRPr/>
            </a:lvl8pPr>
            <a:lvl9pPr marL="4114800" lvl="8" indent="-298450" algn="l">
              <a:spcBef>
                <a:spcPts val="200"/>
              </a:spcBef>
              <a:spcAft>
                <a:spcPts val="0"/>
              </a:spcAft>
              <a:buClr>
                <a:schemeClr val="dk2"/>
              </a:buClr>
              <a:buSzPts val="11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39.xml><?xml version="1.0" encoding="utf-8"?>
<p:sldLayout xmlns:a="http://schemas.openxmlformats.org/drawingml/2006/main" xmlns:r="http://schemas.openxmlformats.org/officeDocument/2006/relationships" xmlns:p="http://schemas.openxmlformats.org/presentationml/2006/main" matchingName="Video">
  <p:cSld name="Video">
    <p:spTree>
      <p:nvGrpSpPr>
        <p:cNvPr id="1" name="Shape 2264"/>
        <p:cNvGrpSpPr/>
        <p:nvPr/>
      </p:nvGrpSpPr>
      <p:grpSpPr>
        <a:xfrm>
          <a:off x="0" y="0"/>
          <a:ext cx="0" cy="0"/>
          <a:chOff x="0" y="0"/>
          <a:chExt cx="0" cy="0"/>
        </a:xfrm>
      </p:grpSpPr>
      <p:sp>
        <p:nvSpPr>
          <p:cNvPr id="2265" name="Google Shape;2265;ge5f8a1850c_7_339"/>
          <p:cNvSpPr/>
          <p:nvPr/>
        </p:nvSpPr>
        <p:spPr>
          <a:xfrm>
            <a:off x="9859926" y="5721963"/>
            <a:ext cx="1006548" cy="317330"/>
          </a:xfrm>
          <a:prstGeom prst="rect">
            <a:avLst/>
          </a:prstGeom>
          <a:solidFill>
            <a:schemeClr val="lt1"/>
          </a:solidFill>
          <a:ln>
            <a:noFill/>
          </a:ln>
        </p:spPr>
        <p:txBody>
          <a:bodyPr spcFirstLastPara="1" wrap="square" lIns="54850" tIns="27425" rIns="54850" bIns="27425" anchor="ctr" anchorCtr="0">
            <a:noAutofit/>
          </a:bodyPr>
          <a:lstStyle/>
          <a:p>
            <a:pPr marL="0" marR="0" lvl="0" indent="0" algn="ctr" rtl="0">
              <a:spcBef>
                <a:spcPts val="0"/>
              </a:spcBef>
              <a:spcAft>
                <a:spcPts val="0"/>
              </a:spcAft>
              <a:buNone/>
            </a:pPr>
            <a:endParaRPr sz="1100">
              <a:solidFill>
                <a:schemeClr val="lt1"/>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Video" type="titleOnly">
  <p:cSld name="TITLE_ONLY">
    <p:spTree>
      <p:nvGrpSpPr>
        <p:cNvPr id="1" name="Shape 76"/>
        <p:cNvGrpSpPr/>
        <p:nvPr/>
      </p:nvGrpSpPr>
      <p:grpSpPr>
        <a:xfrm>
          <a:off x="0" y="0"/>
          <a:ext cx="0" cy="0"/>
          <a:chOff x="0" y="0"/>
          <a:chExt cx="0" cy="0"/>
        </a:xfrm>
      </p:grpSpPr>
      <p:pic>
        <p:nvPicPr>
          <p:cNvPr id="77" name="Google Shape;77;p32"/>
          <p:cNvPicPr preferRelativeResize="0"/>
          <p:nvPr/>
        </p:nvPicPr>
        <p:blipFill rotWithShape="1">
          <a:blip r:embed="rId2">
            <a:alphaModFix/>
          </a:blip>
          <a:srcRect/>
          <a:stretch/>
        </p:blipFill>
        <p:spPr>
          <a:xfrm>
            <a:off x="686" y="386"/>
            <a:ext cx="10971428" cy="6171429"/>
          </a:xfrm>
          <a:prstGeom prst="rect">
            <a:avLst/>
          </a:prstGeom>
          <a:noFill/>
          <a:ln>
            <a:noFill/>
          </a:ln>
        </p:spPr>
      </p:pic>
      <p:sp>
        <p:nvSpPr>
          <p:cNvPr id="78" name="Google Shape;78;p32"/>
          <p:cNvSpPr/>
          <p:nvPr/>
        </p:nvSpPr>
        <p:spPr>
          <a:xfrm>
            <a:off x="0" y="0"/>
            <a:ext cx="10972800" cy="6172200"/>
          </a:xfrm>
          <a:prstGeom prst="rect">
            <a:avLst/>
          </a:prstGeom>
          <a:solidFill>
            <a:schemeClr val="dk2">
              <a:alpha val="6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79" name="Google Shape;79;p32"/>
          <p:cNvSpPr txBox="1">
            <a:spLocks noGrp="1"/>
          </p:cNvSpPr>
          <p:nvPr>
            <p:ph type="title"/>
          </p:nvPr>
        </p:nvSpPr>
        <p:spPr>
          <a:xfrm>
            <a:off x="1553497" y="5352631"/>
            <a:ext cx="7865806" cy="369332"/>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SzPts val="1400"/>
              <a:buNone/>
              <a:defRPr sz="2000">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40.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2266"/>
        <p:cNvGrpSpPr/>
        <p:nvPr/>
      </p:nvGrpSpPr>
      <p:grpSpPr>
        <a:xfrm>
          <a:off x="0" y="0"/>
          <a:ext cx="0" cy="0"/>
          <a:chOff x="0" y="0"/>
          <a:chExt cx="0" cy="0"/>
        </a:xfrm>
      </p:grpSpPr>
      <p:sp>
        <p:nvSpPr>
          <p:cNvPr id="2267" name="Google Shape;2267;ge5f8a1850c_7_341"/>
          <p:cNvSpPr/>
          <p:nvPr/>
        </p:nvSpPr>
        <p:spPr>
          <a:xfrm>
            <a:off x="0" y="0"/>
            <a:ext cx="10972800" cy="6172200"/>
          </a:xfrm>
          <a:prstGeom prst="rect">
            <a:avLst/>
          </a:prstGeom>
          <a:solidFill>
            <a:schemeClr val="lt1"/>
          </a:solidFill>
          <a:ln>
            <a:noFill/>
          </a:ln>
        </p:spPr>
        <p:txBody>
          <a:bodyPr spcFirstLastPara="1" wrap="square" lIns="54850" tIns="27425" rIns="54850" bIns="27425" anchor="ctr" anchorCtr="0">
            <a:noAutofit/>
          </a:bodyPr>
          <a:lstStyle/>
          <a:p>
            <a:pPr marL="0" marR="0" lvl="0" indent="0" algn="ctr" rtl="0">
              <a:spcBef>
                <a:spcPts val="0"/>
              </a:spcBef>
              <a:spcAft>
                <a:spcPts val="0"/>
              </a:spcAft>
              <a:buNone/>
            </a:pPr>
            <a:endParaRPr sz="1100">
              <a:solidFill>
                <a:schemeClr val="lt1"/>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41.xml><?xml version="1.0" encoding="utf-8"?>
<p:sldLayout xmlns:a="http://schemas.openxmlformats.org/drawingml/2006/main" xmlns:r="http://schemas.openxmlformats.org/officeDocument/2006/relationships" xmlns:p="http://schemas.openxmlformats.org/presentationml/2006/main" matchingName="DEMO Placeholder" type="titleOnly">
  <p:cSld name="TITLE_ONLY">
    <p:spTree>
      <p:nvGrpSpPr>
        <p:cNvPr id="1" name="Shape 2268"/>
        <p:cNvGrpSpPr/>
        <p:nvPr/>
      </p:nvGrpSpPr>
      <p:grpSpPr>
        <a:xfrm>
          <a:off x="0" y="0"/>
          <a:ext cx="0" cy="0"/>
          <a:chOff x="0" y="0"/>
          <a:chExt cx="0" cy="0"/>
        </a:xfrm>
      </p:grpSpPr>
      <p:sp>
        <p:nvSpPr>
          <p:cNvPr id="2269" name="Google Shape;2269;ge5f8a1850c_7_343"/>
          <p:cNvSpPr/>
          <p:nvPr/>
        </p:nvSpPr>
        <p:spPr>
          <a:xfrm>
            <a:off x="0" y="0"/>
            <a:ext cx="10972800" cy="6172200"/>
          </a:xfrm>
          <a:prstGeom prst="rect">
            <a:avLst/>
          </a:prstGeom>
          <a:solidFill>
            <a:schemeClr val="lt1"/>
          </a:solidFill>
          <a:ln>
            <a:noFill/>
          </a:ln>
        </p:spPr>
        <p:txBody>
          <a:bodyPr spcFirstLastPara="1" wrap="square" lIns="54850" tIns="27425" rIns="54850" bIns="27425" anchor="ctr" anchorCtr="0">
            <a:noAutofit/>
          </a:bodyPr>
          <a:lstStyle/>
          <a:p>
            <a:pPr marL="0" marR="0" lvl="0" indent="0" algn="ctr" rtl="0">
              <a:spcBef>
                <a:spcPts val="0"/>
              </a:spcBef>
              <a:spcAft>
                <a:spcPts val="0"/>
              </a:spcAft>
              <a:buNone/>
            </a:pPr>
            <a:endParaRPr sz="1100">
              <a:solidFill>
                <a:schemeClr val="lt1"/>
              </a:solidFill>
              <a:latin typeface="Arial"/>
              <a:ea typeface="Arial"/>
              <a:cs typeface="Arial"/>
              <a:sym typeface="Arial"/>
            </a:endParaRPr>
          </a:p>
        </p:txBody>
      </p:sp>
      <p:sp>
        <p:nvSpPr>
          <p:cNvPr id="2270" name="Google Shape;2270;ge5f8a1850c_7_343"/>
          <p:cNvSpPr txBox="1">
            <a:spLocks noGrp="1"/>
          </p:cNvSpPr>
          <p:nvPr>
            <p:ph type="title"/>
          </p:nvPr>
        </p:nvSpPr>
        <p:spPr>
          <a:xfrm>
            <a:off x="498348" y="5169473"/>
            <a:ext cx="9976104" cy="535531"/>
          </a:xfrm>
          <a:prstGeom prst="rect">
            <a:avLst/>
          </a:prstGeom>
          <a:noFill/>
          <a:ln>
            <a:noFill/>
          </a:ln>
        </p:spPr>
        <p:txBody>
          <a:bodyPr spcFirstLastPara="1" wrap="square" lIns="54850" tIns="27425" rIns="54850" bIns="27425" anchor="ctr" anchorCtr="0">
            <a:noAutofit/>
          </a:bodyPr>
          <a:lstStyle>
            <a:lvl1pPr lvl="0" algn="ctr">
              <a:lnSpc>
                <a:spcPct val="90000"/>
              </a:lnSpc>
              <a:spcBef>
                <a:spcPts val="0"/>
              </a:spcBef>
              <a:spcAft>
                <a:spcPts val="0"/>
              </a:spcAft>
              <a:buSzPts val="800"/>
              <a:buNone/>
              <a:defRPr sz="2900">
                <a:solidFill>
                  <a:schemeClr val="dk2"/>
                </a:solidFill>
              </a:defRPr>
            </a:lvl1pPr>
            <a:lvl2pPr lvl="1" algn="l">
              <a:spcBef>
                <a:spcPts val="0"/>
              </a:spcBef>
              <a:spcAft>
                <a:spcPts val="0"/>
              </a:spcAft>
              <a:buSzPts val="800"/>
              <a:buNone/>
              <a:defRPr/>
            </a:lvl2pPr>
            <a:lvl3pPr lvl="2" algn="l">
              <a:spcBef>
                <a:spcPts val="0"/>
              </a:spcBef>
              <a:spcAft>
                <a:spcPts val="0"/>
              </a:spcAft>
              <a:buSzPts val="800"/>
              <a:buNone/>
              <a:defRPr/>
            </a:lvl3pPr>
            <a:lvl4pPr lvl="3" algn="l">
              <a:spcBef>
                <a:spcPts val="0"/>
              </a:spcBef>
              <a:spcAft>
                <a:spcPts val="0"/>
              </a:spcAft>
              <a:buSzPts val="800"/>
              <a:buNone/>
              <a:defRPr/>
            </a:lvl4pPr>
            <a:lvl5pPr lvl="4" algn="l">
              <a:spcBef>
                <a:spcPts val="0"/>
              </a:spcBef>
              <a:spcAft>
                <a:spcPts val="0"/>
              </a:spcAft>
              <a:buSzPts val="800"/>
              <a:buNone/>
              <a:defRPr/>
            </a:lvl5pPr>
            <a:lvl6pPr lvl="5" algn="l">
              <a:spcBef>
                <a:spcPts val="0"/>
              </a:spcBef>
              <a:spcAft>
                <a:spcPts val="0"/>
              </a:spcAft>
              <a:buSzPts val="800"/>
              <a:buNone/>
              <a:defRPr/>
            </a:lvl6pPr>
            <a:lvl7pPr lvl="6" algn="l">
              <a:spcBef>
                <a:spcPts val="0"/>
              </a:spcBef>
              <a:spcAft>
                <a:spcPts val="0"/>
              </a:spcAft>
              <a:buSzPts val="800"/>
              <a:buNone/>
              <a:defRPr/>
            </a:lvl7pPr>
            <a:lvl8pPr lvl="7" algn="l">
              <a:spcBef>
                <a:spcPts val="0"/>
              </a:spcBef>
              <a:spcAft>
                <a:spcPts val="0"/>
              </a:spcAft>
              <a:buSzPts val="800"/>
              <a:buNone/>
              <a:defRPr/>
            </a:lvl8pPr>
            <a:lvl9pPr lvl="8" algn="l">
              <a:spcBef>
                <a:spcPts val="0"/>
              </a:spcBef>
              <a:spcAft>
                <a:spcPts val="0"/>
              </a:spcAft>
              <a:buSzPts val="8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42.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2271"/>
        <p:cNvGrpSpPr/>
        <p:nvPr/>
      </p:nvGrpSpPr>
      <p:grpSpPr>
        <a:xfrm>
          <a:off x="0" y="0"/>
          <a:ext cx="0" cy="0"/>
          <a:chOff x="0" y="0"/>
          <a:chExt cx="0" cy="0"/>
        </a:xfrm>
      </p:grpSpPr>
      <p:pic>
        <p:nvPicPr>
          <p:cNvPr id="2272" name="Google Shape;2272;ge5f8a1850c_7_346" descr="A close up of an object&#10;&#10;Description automatically generated"/>
          <p:cNvPicPr preferRelativeResize="0"/>
          <p:nvPr/>
        </p:nvPicPr>
        <p:blipFill rotWithShape="1">
          <a:blip r:embed="rId2">
            <a:alphaModFix/>
          </a:blip>
          <a:srcRect l="21972" t="57574" r="35602"/>
          <a:stretch/>
        </p:blipFill>
        <p:spPr>
          <a:xfrm>
            <a:off x="0" y="0"/>
            <a:ext cx="10972800" cy="61722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DEMO Placeholder">
  <p:cSld name="DEMO Placeholder">
    <p:spTree>
      <p:nvGrpSpPr>
        <p:cNvPr id="1" name="Shape 80"/>
        <p:cNvGrpSpPr/>
        <p:nvPr/>
      </p:nvGrpSpPr>
      <p:grpSpPr>
        <a:xfrm>
          <a:off x="0" y="0"/>
          <a:ext cx="0" cy="0"/>
          <a:chOff x="0" y="0"/>
          <a:chExt cx="0" cy="0"/>
        </a:xfrm>
      </p:grpSpPr>
      <p:sp>
        <p:nvSpPr>
          <p:cNvPr id="81" name="Google Shape;81;p33"/>
          <p:cNvSpPr/>
          <p:nvPr/>
        </p:nvSpPr>
        <p:spPr>
          <a:xfrm>
            <a:off x="0" y="0"/>
            <a:ext cx="10972800" cy="61722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82" name="Google Shape;82;p33"/>
          <p:cNvSpPr txBox="1">
            <a:spLocks noGrp="1"/>
          </p:cNvSpPr>
          <p:nvPr>
            <p:ph type="title"/>
          </p:nvPr>
        </p:nvSpPr>
        <p:spPr>
          <a:xfrm>
            <a:off x="498348" y="5169473"/>
            <a:ext cx="9976104" cy="535531"/>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SzPts val="1400"/>
              <a:buNone/>
              <a:defRPr sz="3200">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83"/>
        <p:cNvGrpSpPr/>
        <p:nvPr/>
      </p:nvGrpSpPr>
      <p:grpSpPr>
        <a:xfrm>
          <a:off x="0" y="0"/>
          <a:ext cx="0" cy="0"/>
          <a:chOff x="0" y="0"/>
          <a:chExt cx="0" cy="0"/>
        </a:xfrm>
      </p:grpSpPr>
      <p:pic>
        <p:nvPicPr>
          <p:cNvPr id="84" name="Google Shape;84;p34"/>
          <p:cNvPicPr preferRelativeResize="0"/>
          <p:nvPr/>
        </p:nvPicPr>
        <p:blipFill rotWithShape="1">
          <a:blip r:embed="rId2">
            <a:alphaModFix/>
          </a:blip>
          <a:srcRect/>
          <a:stretch/>
        </p:blipFill>
        <p:spPr>
          <a:xfrm rot="10800000" flipH="1">
            <a:off x="0" y="0"/>
            <a:ext cx="10972800" cy="6172200"/>
          </a:xfrm>
          <a:prstGeom prst="rect">
            <a:avLst/>
          </a:prstGeom>
          <a:noFill/>
          <a:ln>
            <a:noFill/>
          </a:ln>
        </p:spPr>
      </p:pic>
      <p:sp>
        <p:nvSpPr>
          <p:cNvPr id="85" name="Google Shape;85;p34"/>
          <p:cNvSpPr/>
          <p:nvPr/>
        </p:nvSpPr>
        <p:spPr>
          <a:xfrm>
            <a:off x="0" y="0"/>
            <a:ext cx="10972800" cy="6172200"/>
          </a:xfrm>
          <a:prstGeom prst="rect">
            <a:avLst/>
          </a:prstGeom>
          <a:gradFill>
            <a:gsLst>
              <a:gs pos="0">
                <a:srgbClr val="000000">
                  <a:alpha val="61960"/>
                </a:srgbClr>
              </a:gs>
              <a:gs pos="69000">
                <a:srgbClr val="000000">
                  <a:alpha val="76862"/>
                </a:srgbClr>
              </a:gs>
              <a:gs pos="100000">
                <a:srgbClr val="000000">
                  <a:alpha val="76862"/>
                </a:srgbClr>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Title Slide">
  <p:cSld name="Title Slide">
    <p:bg>
      <p:bgPr>
        <a:solidFill>
          <a:schemeClr val="lt1"/>
        </a:solidFill>
        <a:effectLst/>
      </p:bgPr>
    </p:bg>
    <p:spTree>
      <p:nvGrpSpPr>
        <p:cNvPr id="1" name="Shape 91"/>
        <p:cNvGrpSpPr/>
        <p:nvPr/>
      </p:nvGrpSpPr>
      <p:grpSpPr>
        <a:xfrm>
          <a:off x="0" y="0"/>
          <a:ext cx="0" cy="0"/>
          <a:chOff x="0" y="0"/>
          <a:chExt cx="0" cy="0"/>
        </a:xfrm>
      </p:grpSpPr>
      <p:pic>
        <p:nvPicPr>
          <p:cNvPr id="92" name="Google Shape;92;g9f01d088fb_2_5"/>
          <p:cNvPicPr preferRelativeResize="0"/>
          <p:nvPr/>
        </p:nvPicPr>
        <p:blipFill rotWithShape="1">
          <a:blip r:embed="rId2">
            <a:alphaModFix/>
          </a:blip>
          <a:srcRect l="17747" t="16214" r="9586" b="11122"/>
          <a:stretch/>
        </p:blipFill>
        <p:spPr>
          <a:xfrm>
            <a:off x="0" y="0"/>
            <a:ext cx="10972800" cy="6172200"/>
          </a:xfrm>
          <a:prstGeom prst="rect">
            <a:avLst/>
          </a:prstGeom>
          <a:noFill/>
          <a:ln>
            <a:noFill/>
          </a:ln>
        </p:spPr>
      </p:pic>
      <p:pic>
        <p:nvPicPr>
          <p:cNvPr id="93" name="Google Shape;93;g9f01d088fb_2_5" descr="A picture containing text&#10;&#10;Description automatically generated"/>
          <p:cNvPicPr preferRelativeResize="0"/>
          <p:nvPr/>
        </p:nvPicPr>
        <p:blipFill rotWithShape="1">
          <a:blip r:embed="rId3">
            <a:alphaModFix/>
          </a:blip>
          <a:srcRect/>
          <a:stretch/>
        </p:blipFill>
        <p:spPr>
          <a:xfrm>
            <a:off x="567449" y="1896465"/>
            <a:ext cx="1601595" cy="1298628"/>
          </a:xfrm>
          <a:prstGeom prst="rect">
            <a:avLst/>
          </a:prstGeom>
          <a:noFill/>
          <a:ln>
            <a:noFill/>
          </a:ln>
        </p:spPr>
      </p:pic>
      <p:sp>
        <p:nvSpPr>
          <p:cNvPr id="94" name="Google Shape;94;g9f01d088fb_2_5"/>
          <p:cNvSpPr txBox="1">
            <a:spLocks noGrp="1"/>
          </p:cNvSpPr>
          <p:nvPr>
            <p:ph type="subTitle" idx="1"/>
          </p:nvPr>
        </p:nvSpPr>
        <p:spPr>
          <a:xfrm>
            <a:off x="685800" y="4974336"/>
            <a:ext cx="5815584" cy="286232"/>
          </a:xfrm>
          <a:prstGeom prst="rect">
            <a:avLst/>
          </a:prstGeom>
          <a:noFill/>
          <a:ln>
            <a:noFill/>
          </a:ln>
        </p:spPr>
        <p:txBody>
          <a:bodyPr spcFirstLastPara="1" wrap="square" lIns="54850" tIns="27425" rIns="54850" bIns="27425" anchor="t" anchorCtr="0">
            <a:noAutofit/>
          </a:bodyPr>
          <a:lstStyle>
            <a:lvl1pPr lvl="0" algn="l">
              <a:lnSpc>
                <a:spcPct val="90000"/>
              </a:lnSpc>
              <a:spcBef>
                <a:spcPts val="600"/>
              </a:spcBef>
              <a:spcAft>
                <a:spcPts val="0"/>
              </a:spcAft>
              <a:buSzPts val="1400"/>
              <a:buFont typeface="Trebuchet MS"/>
              <a:buNone/>
              <a:defRPr sz="1400" b="0">
                <a:solidFill>
                  <a:schemeClr val="lt2"/>
                </a:solidFill>
                <a:latin typeface="Trebuchet MS"/>
                <a:ea typeface="Trebuchet MS"/>
                <a:cs typeface="Trebuchet MS"/>
                <a:sym typeface="Trebuchet MS"/>
              </a:defRPr>
            </a:lvl1pPr>
            <a:lvl2pPr lvl="1" algn="l">
              <a:lnSpc>
                <a:spcPct val="90000"/>
              </a:lnSpc>
              <a:spcBef>
                <a:spcPts val="900"/>
              </a:spcBef>
              <a:spcAft>
                <a:spcPts val="0"/>
              </a:spcAft>
              <a:buSzPts val="1100"/>
              <a:buNone/>
              <a:defRPr/>
            </a:lvl2pPr>
            <a:lvl3pPr lvl="2" algn="l">
              <a:lnSpc>
                <a:spcPct val="90000"/>
              </a:lnSpc>
              <a:spcBef>
                <a:spcPts val="900"/>
              </a:spcBef>
              <a:spcAft>
                <a:spcPts val="0"/>
              </a:spcAft>
              <a:buSzPts val="1100"/>
              <a:buNone/>
              <a:defRPr/>
            </a:lvl3pPr>
            <a:lvl4pPr lvl="3" algn="l">
              <a:spcBef>
                <a:spcPts val="900"/>
              </a:spcBef>
              <a:spcAft>
                <a:spcPts val="0"/>
              </a:spcAft>
              <a:buClr>
                <a:schemeClr val="dk2"/>
              </a:buClr>
              <a:buSzPts val="1100"/>
              <a:buChar char="–"/>
              <a:defRPr/>
            </a:lvl4pPr>
            <a:lvl5pPr lvl="4" algn="l">
              <a:spcBef>
                <a:spcPts val="200"/>
              </a:spcBef>
              <a:spcAft>
                <a:spcPts val="0"/>
              </a:spcAft>
              <a:buClr>
                <a:schemeClr val="dk2"/>
              </a:buClr>
              <a:buSzPts val="1100"/>
              <a:buChar char="»"/>
              <a:defRPr/>
            </a:lvl5pPr>
            <a:lvl6pPr lvl="5" algn="l">
              <a:spcBef>
                <a:spcPts val="200"/>
              </a:spcBef>
              <a:spcAft>
                <a:spcPts val="0"/>
              </a:spcAft>
              <a:buClr>
                <a:schemeClr val="dk2"/>
              </a:buClr>
              <a:buSzPts val="1100"/>
              <a:buChar char="»"/>
              <a:defRPr/>
            </a:lvl6pPr>
            <a:lvl7pPr lvl="6" algn="l">
              <a:spcBef>
                <a:spcPts val="200"/>
              </a:spcBef>
              <a:spcAft>
                <a:spcPts val="0"/>
              </a:spcAft>
              <a:buClr>
                <a:schemeClr val="dk2"/>
              </a:buClr>
              <a:buSzPts val="1100"/>
              <a:buChar char="»"/>
              <a:defRPr/>
            </a:lvl7pPr>
            <a:lvl8pPr lvl="7" algn="l">
              <a:spcBef>
                <a:spcPts val="200"/>
              </a:spcBef>
              <a:spcAft>
                <a:spcPts val="0"/>
              </a:spcAft>
              <a:buClr>
                <a:schemeClr val="dk2"/>
              </a:buClr>
              <a:buSzPts val="1100"/>
              <a:buChar char="»"/>
              <a:defRPr/>
            </a:lvl8pPr>
            <a:lvl9pPr lvl="8" algn="l">
              <a:spcBef>
                <a:spcPts val="200"/>
              </a:spcBef>
              <a:spcAft>
                <a:spcPts val="0"/>
              </a:spcAft>
              <a:buClr>
                <a:schemeClr val="dk2"/>
              </a:buClr>
              <a:buSzPts val="1100"/>
              <a:buChar char="»"/>
              <a:defRPr/>
            </a:lvl9pPr>
          </a:lstStyle>
          <a:p>
            <a:endParaRPr/>
          </a:p>
        </p:txBody>
      </p:sp>
      <p:sp>
        <p:nvSpPr>
          <p:cNvPr id="95" name="Google Shape;95;g9f01d088fb_2_5"/>
          <p:cNvSpPr txBox="1">
            <a:spLocks noGrp="1"/>
          </p:cNvSpPr>
          <p:nvPr>
            <p:ph type="title"/>
          </p:nvPr>
        </p:nvSpPr>
        <p:spPr>
          <a:xfrm>
            <a:off x="685800" y="4023360"/>
            <a:ext cx="5815584" cy="982855"/>
          </a:xfrm>
          <a:prstGeom prst="rect">
            <a:avLst/>
          </a:prstGeom>
          <a:noFill/>
          <a:ln>
            <a:noFill/>
          </a:ln>
        </p:spPr>
        <p:txBody>
          <a:bodyPr spcFirstLastPara="1" wrap="square" lIns="54850" tIns="27425" rIns="54850" bIns="27425" anchor="b" anchorCtr="0">
            <a:noAutofit/>
          </a:bodyPr>
          <a:lstStyle>
            <a:lvl1pPr lvl="0" algn="l">
              <a:lnSpc>
                <a:spcPct val="90000"/>
              </a:lnSpc>
              <a:spcBef>
                <a:spcPts val="0"/>
              </a:spcBef>
              <a:spcAft>
                <a:spcPts val="0"/>
              </a:spcAft>
              <a:buSzPts val="800"/>
              <a:buNone/>
              <a:defRPr sz="3600" b="1" cap="none">
                <a:solidFill>
                  <a:schemeClr val="lt1"/>
                </a:solidFill>
                <a:latin typeface="Trebuchet MS"/>
                <a:ea typeface="Trebuchet MS"/>
                <a:cs typeface="Trebuchet MS"/>
                <a:sym typeface="Trebuchet MS"/>
              </a:defRPr>
            </a:lvl1pPr>
            <a:lvl2pPr lvl="1" algn="l">
              <a:spcBef>
                <a:spcPts val="0"/>
              </a:spcBef>
              <a:spcAft>
                <a:spcPts val="0"/>
              </a:spcAft>
              <a:buSzPts val="800"/>
              <a:buNone/>
              <a:defRPr/>
            </a:lvl2pPr>
            <a:lvl3pPr lvl="2" algn="l">
              <a:spcBef>
                <a:spcPts val="0"/>
              </a:spcBef>
              <a:spcAft>
                <a:spcPts val="0"/>
              </a:spcAft>
              <a:buSzPts val="800"/>
              <a:buNone/>
              <a:defRPr/>
            </a:lvl3pPr>
            <a:lvl4pPr lvl="3" algn="l">
              <a:spcBef>
                <a:spcPts val="0"/>
              </a:spcBef>
              <a:spcAft>
                <a:spcPts val="0"/>
              </a:spcAft>
              <a:buSzPts val="800"/>
              <a:buNone/>
              <a:defRPr/>
            </a:lvl4pPr>
            <a:lvl5pPr lvl="4" algn="l">
              <a:spcBef>
                <a:spcPts val="0"/>
              </a:spcBef>
              <a:spcAft>
                <a:spcPts val="0"/>
              </a:spcAft>
              <a:buSzPts val="800"/>
              <a:buNone/>
              <a:defRPr/>
            </a:lvl5pPr>
            <a:lvl6pPr lvl="5" algn="l">
              <a:spcBef>
                <a:spcPts val="0"/>
              </a:spcBef>
              <a:spcAft>
                <a:spcPts val="0"/>
              </a:spcAft>
              <a:buSzPts val="800"/>
              <a:buNone/>
              <a:defRPr/>
            </a:lvl6pPr>
            <a:lvl7pPr lvl="6" algn="l">
              <a:spcBef>
                <a:spcPts val="0"/>
              </a:spcBef>
              <a:spcAft>
                <a:spcPts val="0"/>
              </a:spcAft>
              <a:buSzPts val="800"/>
              <a:buNone/>
              <a:defRPr/>
            </a:lvl7pPr>
            <a:lvl8pPr lvl="7" algn="l">
              <a:spcBef>
                <a:spcPts val="0"/>
              </a:spcBef>
              <a:spcAft>
                <a:spcPts val="0"/>
              </a:spcAft>
              <a:buSzPts val="800"/>
              <a:buNone/>
              <a:defRPr/>
            </a:lvl8pPr>
            <a:lvl9pPr lvl="8" algn="l">
              <a:spcBef>
                <a:spcPts val="0"/>
              </a:spcBef>
              <a:spcAft>
                <a:spcPts val="0"/>
              </a:spcAft>
              <a:buSzPts val="8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Subtitle, Content - NO LOGO &amp; PAGE NUMBER">
  <p:cSld name="Title, Subtitle, Content - NO LOGO &amp; PAGE NUMBER">
    <p:spTree>
      <p:nvGrpSpPr>
        <p:cNvPr id="1" name="Shape 96"/>
        <p:cNvGrpSpPr/>
        <p:nvPr/>
      </p:nvGrpSpPr>
      <p:grpSpPr>
        <a:xfrm>
          <a:off x="0" y="0"/>
          <a:ext cx="0" cy="0"/>
          <a:chOff x="0" y="0"/>
          <a:chExt cx="0" cy="0"/>
        </a:xfrm>
      </p:grpSpPr>
      <p:sp>
        <p:nvSpPr>
          <p:cNvPr id="97" name="Google Shape;97;g9f01d088fb_2_10"/>
          <p:cNvSpPr txBox="1">
            <a:spLocks noGrp="1"/>
          </p:cNvSpPr>
          <p:nvPr>
            <p:ph type="title"/>
          </p:nvPr>
        </p:nvSpPr>
        <p:spPr>
          <a:xfrm>
            <a:off x="498348" y="521209"/>
            <a:ext cx="9976104" cy="590931"/>
          </a:xfrm>
          <a:prstGeom prst="rect">
            <a:avLst/>
          </a:prstGeom>
          <a:noFill/>
          <a:ln>
            <a:noFill/>
          </a:ln>
        </p:spPr>
        <p:txBody>
          <a:bodyPr spcFirstLastPara="1" wrap="square" lIns="54850" tIns="27425" rIns="54850" bIns="27425" anchor="b" anchorCtr="0">
            <a:noAutofit/>
          </a:bodyPr>
          <a:lstStyle>
            <a:lvl1pPr lvl="0" algn="ctr">
              <a:lnSpc>
                <a:spcPct val="90000"/>
              </a:lnSpc>
              <a:spcBef>
                <a:spcPts val="0"/>
              </a:spcBef>
              <a:spcAft>
                <a:spcPts val="0"/>
              </a:spcAft>
              <a:buSzPts val="800"/>
              <a:buNone/>
              <a:defRPr sz="2900">
                <a:solidFill>
                  <a:schemeClr val="dk2"/>
                </a:solidFill>
              </a:defRPr>
            </a:lvl1pPr>
            <a:lvl2pPr lvl="1" algn="l">
              <a:spcBef>
                <a:spcPts val="0"/>
              </a:spcBef>
              <a:spcAft>
                <a:spcPts val="0"/>
              </a:spcAft>
              <a:buSzPts val="800"/>
              <a:buNone/>
              <a:defRPr/>
            </a:lvl2pPr>
            <a:lvl3pPr lvl="2" algn="l">
              <a:spcBef>
                <a:spcPts val="0"/>
              </a:spcBef>
              <a:spcAft>
                <a:spcPts val="0"/>
              </a:spcAft>
              <a:buSzPts val="800"/>
              <a:buNone/>
              <a:defRPr/>
            </a:lvl3pPr>
            <a:lvl4pPr lvl="3" algn="l">
              <a:spcBef>
                <a:spcPts val="0"/>
              </a:spcBef>
              <a:spcAft>
                <a:spcPts val="0"/>
              </a:spcAft>
              <a:buSzPts val="800"/>
              <a:buNone/>
              <a:defRPr/>
            </a:lvl4pPr>
            <a:lvl5pPr lvl="4" algn="l">
              <a:spcBef>
                <a:spcPts val="0"/>
              </a:spcBef>
              <a:spcAft>
                <a:spcPts val="0"/>
              </a:spcAft>
              <a:buSzPts val="800"/>
              <a:buNone/>
              <a:defRPr/>
            </a:lvl5pPr>
            <a:lvl6pPr lvl="5" algn="l">
              <a:spcBef>
                <a:spcPts val="0"/>
              </a:spcBef>
              <a:spcAft>
                <a:spcPts val="0"/>
              </a:spcAft>
              <a:buSzPts val="800"/>
              <a:buNone/>
              <a:defRPr/>
            </a:lvl6pPr>
            <a:lvl7pPr lvl="6" algn="l">
              <a:spcBef>
                <a:spcPts val="0"/>
              </a:spcBef>
              <a:spcAft>
                <a:spcPts val="0"/>
              </a:spcAft>
              <a:buSzPts val="800"/>
              <a:buNone/>
              <a:defRPr/>
            </a:lvl7pPr>
            <a:lvl8pPr lvl="7" algn="l">
              <a:spcBef>
                <a:spcPts val="0"/>
              </a:spcBef>
              <a:spcAft>
                <a:spcPts val="0"/>
              </a:spcAft>
              <a:buSzPts val="800"/>
              <a:buNone/>
              <a:defRPr/>
            </a:lvl8pPr>
            <a:lvl9pPr lvl="8" algn="l">
              <a:spcBef>
                <a:spcPts val="0"/>
              </a:spcBef>
              <a:spcAft>
                <a:spcPts val="0"/>
              </a:spcAft>
              <a:buSzPts val="800"/>
              <a:buNone/>
              <a:defRPr/>
            </a:lvl9pPr>
          </a:lstStyle>
          <a:p>
            <a:endParaRPr/>
          </a:p>
        </p:txBody>
      </p:sp>
      <p:sp>
        <p:nvSpPr>
          <p:cNvPr id="98" name="Google Shape;98;g9f01d088fb_2_10"/>
          <p:cNvSpPr txBox="1">
            <a:spLocks noGrp="1"/>
          </p:cNvSpPr>
          <p:nvPr>
            <p:ph type="body" idx="1"/>
          </p:nvPr>
        </p:nvSpPr>
        <p:spPr>
          <a:xfrm>
            <a:off x="512064" y="2103035"/>
            <a:ext cx="9948672" cy="3693758"/>
          </a:xfrm>
          <a:prstGeom prst="rect">
            <a:avLst/>
          </a:prstGeom>
          <a:noFill/>
          <a:ln>
            <a:noFill/>
          </a:ln>
        </p:spPr>
        <p:txBody>
          <a:bodyPr spcFirstLastPara="1" wrap="square" lIns="54850" tIns="27425" rIns="54850" bIns="27425" anchor="t" anchorCtr="0">
            <a:noAutofit/>
          </a:bodyPr>
          <a:lstStyle>
            <a:lvl1pPr marL="457200" lvl="0" indent="-228600" algn="l">
              <a:lnSpc>
                <a:spcPct val="90000"/>
              </a:lnSpc>
              <a:spcBef>
                <a:spcPts val="900"/>
              </a:spcBef>
              <a:spcAft>
                <a:spcPts val="0"/>
              </a:spcAft>
              <a:buClr>
                <a:schemeClr val="dk1"/>
              </a:buClr>
              <a:buSzPts val="1400"/>
              <a:buFont typeface="Trebuchet MS"/>
              <a:buNone/>
              <a:defRPr sz="1400">
                <a:solidFill>
                  <a:schemeClr val="accent4"/>
                </a:solidFill>
              </a:defRPr>
            </a:lvl1pPr>
            <a:lvl2pPr marL="914400" lvl="1" indent="-228600" algn="l">
              <a:lnSpc>
                <a:spcPct val="90000"/>
              </a:lnSpc>
              <a:spcBef>
                <a:spcPts val="900"/>
              </a:spcBef>
              <a:spcAft>
                <a:spcPts val="0"/>
              </a:spcAft>
              <a:buClr>
                <a:schemeClr val="dk1"/>
              </a:buClr>
              <a:buSzPts val="1200"/>
              <a:buFont typeface="Trebuchet MS"/>
              <a:buNone/>
              <a:defRPr sz="1200">
                <a:solidFill>
                  <a:schemeClr val="accent4"/>
                </a:solidFill>
              </a:defRPr>
            </a:lvl2pPr>
            <a:lvl3pPr marL="1371600" lvl="2" indent="-228600" algn="l">
              <a:lnSpc>
                <a:spcPct val="90000"/>
              </a:lnSpc>
              <a:spcBef>
                <a:spcPts val="900"/>
              </a:spcBef>
              <a:spcAft>
                <a:spcPts val="0"/>
              </a:spcAft>
              <a:buClr>
                <a:schemeClr val="dk1"/>
              </a:buClr>
              <a:buSzPts val="1100"/>
              <a:buFont typeface="Trebuchet MS"/>
              <a:buNone/>
              <a:defRPr sz="1100">
                <a:solidFill>
                  <a:schemeClr val="accent4"/>
                </a:solidFill>
              </a:defRPr>
            </a:lvl3pPr>
            <a:lvl4pPr marL="1828800" lvl="3" indent="-342900" algn="l">
              <a:spcBef>
                <a:spcPts val="900"/>
              </a:spcBef>
              <a:spcAft>
                <a:spcPts val="0"/>
              </a:spcAft>
              <a:buClr>
                <a:schemeClr val="dk1"/>
              </a:buClr>
              <a:buSzPts val="1800"/>
              <a:buFont typeface="Noto Sans Symbols"/>
              <a:buChar char="▪"/>
              <a:defRPr sz="1800">
                <a:solidFill>
                  <a:schemeClr val="lt1"/>
                </a:solidFill>
              </a:defRPr>
            </a:lvl4pPr>
            <a:lvl5pPr marL="2286000" lvl="4" indent="-355600" algn="l">
              <a:spcBef>
                <a:spcPts val="400"/>
              </a:spcBef>
              <a:spcAft>
                <a:spcPts val="0"/>
              </a:spcAft>
              <a:buClr>
                <a:schemeClr val="dk1"/>
              </a:buClr>
              <a:buSzPts val="2000"/>
              <a:buFont typeface="Noto Sans Symbols"/>
              <a:buChar char="▪"/>
              <a:defRPr>
                <a:solidFill>
                  <a:schemeClr val="lt1"/>
                </a:solidFill>
              </a:defRPr>
            </a:lvl5pPr>
            <a:lvl6pPr marL="2743200" lvl="5" indent="-298450" algn="l">
              <a:spcBef>
                <a:spcPts val="200"/>
              </a:spcBef>
              <a:spcAft>
                <a:spcPts val="0"/>
              </a:spcAft>
              <a:buClr>
                <a:schemeClr val="dk2"/>
              </a:buClr>
              <a:buSzPts val="1100"/>
              <a:buChar char="»"/>
              <a:defRPr/>
            </a:lvl6pPr>
            <a:lvl7pPr marL="3200400" lvl="6" indent="-298450" algn="l">
              <a:spcBef>
                <a:spcPts val="200"/>
              </a:spcBef>
              <a:spcAft>
                <a:spcPts val="0"/>
              </a:spcAft>
              <a:buClr>
                <a:schemeClr val="dk2"/>
              </a:buClr>
              <a:buSzPts val="1100"/>
              <a:buChar char="»"/>
              <a:defRPr/>
            </a:lvl7pPr>
            <a:lvl8pPr marL="3657600" lvl="7" indent="-298450" algn="l">
              <a:spcBef>
                <a:spcPts val="200"/>
              </a:spcBef>
              <a:spcAft>
                <a:spcPts val="0"/>
              </a:spcAft>
              <a:buClr>
                <a:schemeClr val="dk2"/>
              </a:buClr>
              <a:buSzPts val="1100"/>
              <a:buChar char="»"/>
              <a:defRPr/>
            </a:lvl8pPr>
            <a:lvl9pPr marL="4114800" lvl="8" indent="-298450" algn="l">
              <a:spcBef>
                <a:spcPts val="200"/>
              </a:spcBef>
              <a:spcAft>
                <a:spcPts val="0"/>
              </a:spcAft>
              <a:buClr>
                <a:schemeClr val="dk2"/>
              </a:buClr>
              <a:buSzPts val="1100"/>
              <a:buChar char="»"/>
              <a:defRPr/>
            </a:lvl9pPr>
          </a:lstStyle>
          <a:p>
            <a:endParaRPr/>
          </a:p>
        </p:txBody>
      </p:sp>
      <p:sp>
        <p:nvSpPr>
          <p:cNvPr id="99" name="Google Shape;99;g9f01d088fb_2_10"/>
          <p:cNvSpPr txBox="1">
            <a:spLocks noGrp="1"/>
          </p:cNvSpPr>
          <p:nvPr>
            <p:ph type="body" idx="2"/>
          </p:nvPr>
        </p:nvSpPr>
        <p:spPr>
          <a:xfrm>
            <a:off x="498348" y="1088137"/>
            <a:ext cx="9976104" cy="525463"/>
          </a:xfrm>
          <a:prstGeom prst="rect">
            <a:avLst/>
          </a:prstGeom>
          <a:noFill/>
          <a:ln>
            <a:noFill/>
          </a:ln>
        </p:spPr>
        <p:txBody>
          <a:bodyPr spcFirstLastPara="1" wrap="square" lIns="54850" tIns="27425" rIns="54850" bIns="27425" anchor="t" anchorCtr="0">
            <a:noAutofit/>
          </a:bodyPr>
          <a:lstStyle>
            <a:lvl1pPr marL="457200" lvl="0" indent="-228600" algn="ctr">
              <a:lnSpc>
                <a:spcPct val="90000"/>
              </a:lnSpc>
              <a:spcBef>
                <a:spcPts val="900"/>
              </a:spcBef>
              <a:spcAft>
                <a:spcPts val="0"/>
              </a:spcAft>
              <a:buSzPts val="1800"/>
              <a:buFont typeface="Trebuchet MS"/>
              <a:buNone/>
              <a:defRPr sz="1800" b="0">
                <a:solidFill>
                  <a:schemeClr val="lt2"/>
                </a:solidFill>
                <a:latin typeface="Trebuchet MS"/>
                <a:ea typeface="Trebuchet MS"/>
                <a:cs typeface="Trebuchet MS"/>
                <a:sym typeface="Trebuchet MS"/>
              </a:defRPr>
            </a:lvl1pPr>
            <a:lvl2pPr marL="914400" lvl="1"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2pPr>
            <a:lvl3pPr marL="1371600" lvl="2"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3pPr>
            <a:lvl4pPr marL="1828800" lvl="3" indent="-228600" algn="ctr">
              <a:spcBef>
                <a:spcPts val="90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4pPr>
            <a:lvl5pPr marL="2286000" lvl="4" indent="-228600" algn="ctr">
              <a:spcBef>
                <a:spcPts val="60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5pPr>
            <a:lvl6pPr marL="2743200" lvl="5" indent="-298450" algn="l">
              <a:spcBef>
                <a:spcPts val="200"/>
              </a:spcBef>
              <a:spcAft>
                <a:spcPts val="0"/>
              </a:spcAft>
              <a:buClr>
                <a:schemeClr val="dk2"/>
              </a:buClr>
              <a:buSzPts val="1100"/>
              <a:buChar char="»"/>
              <a:defRPr/>
            </a:lvl6pPr>
            <a:lvl7pPr marL="3200400" lvl="6" indent="-298450" algn="l">
              <a:spcBef>
                <a:spcPts val="200"/>
              </a:spcBef>
              <a:spcAft>
                <a:spcPts val="0"/>
              </a:spcAft>
              <a:buClr>
                <a:schemeClr val="dk2"/>
              </a:buClr>
              <a:buSzPts val="1100"/>
              <a:buChar char="»"/>
              <a:defRPr/>
            </a:lvl7pPr>
            <a:lvl8pPr marL="3657600" lvl="7" indent="-298450" algn="l">
              <a:spcBef>
                <a:spcPts val="200"/>
              </a:spcBef>
              <a:spcAft>
                <a:spcPts val="0"/>
              </a:spcAft>
              <a:buClr>
                <a:schemeClr val="dk2"/>
              </a:buClr>
              <a:buSzPts val="1100"/>
              <a:buChar char="»"/>
              <a:defRPr/>
            </a:lvl8pPr>
            <a:lvl9pPr marL="4114800" lvl="8" indent="-298450" algn="l">
              <a:spcBef>
                <a:spcPts val="200"/>
              </a:spcBef>
              <a:spcAft>
                <a:spcPts val="0"/>
              </a:spcAft>
              <a:buClr>
                <a:schemeClr val="dk2"/>
              </a:buClr>
              <a:buSzPts val="1100"/>
              <a:buChar char="»"/>
              <a:defRPr/>
            </a:lvl9pPr>
          </a:lstStyle>
          <a:p>
            <a:endParaRPr/>
          </a:p>
        </p:txBody>
      </p:sp>
      <p:sp>
        <p:nvSpPr>
          <p:cNvPr id="100" name="Google Shape;100;g9f01d088fb_2_10"/>
          <p:cNvSpPr/>
          <p:nvPr/>
        </p:nvSpPr>
        <p:spPr>
          <a:xfrm>
            <a:off x="9868094" y="5829880"/>
            <a:ext cx="1104707" cy="342320"/>
          </a:xfrm>
          <a:prstGeom prst="rect">
            <a:avLst/>
          </a:prstGeom>
          <a:solidFill>
            <a:schemeClr val="lt1"/>
          </a:solidFill>
          <a:ln>
            <a:noFill/>
          </a:ln>
        </p:spPr>
        <p:txBody>
          <a:bodyPr spcFirstLastPara="1" wrap="square" lIns="54850" tIns="27425" rIns="54850" bIns="27425" anchor="ctr" anchorCtr="0">
            <a:noAutofit/>
          </a:bodyPr>
          <a:lstStyle/>
          <a:p>
            <a:pPr marL="0" marR="0" lvl="0" indent="0" algn="ctr" rtl="0">
              <a:spcBef>
                <a:spcPts val="0"/>
              </a:spcBef>
              <a:spcAft>
                <a:spcPts val="0"/>
              </a:spcAft>
              <a:buNone/>
            </a:pPr>
            <a:endParaRPr sz="1100">
              <a:solidFill>
                <a:schemeClr val="lt1"/>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Subtitle, and Content">
  <p:cSld name="Title, Subtitle, and Content">
    <p:spTree>
      <p:nvGrpSpPr>
        <p:cNvPr id="1" name="Shape 101"/>
        <p:cNvGrpSpPr/>
        <p:nvPr/>
      </p:nvGrpSpPr>
      <p:grpSpPr>
        <a:xfrm>
          <a:off x="0" y="0"/>
          <a:ext cx="0" cy="0"/>
          <a:chOff x="0" y="0"/>
          <a:chExt cx="0" cy="0"/>
        </a:xfrm>
      </p:grpSpPr>
      <p:sp>
        <p:nvSpPr>
          <p:cNvPr id="102" name="Google Shape;102;g9f01d088fb_2_15"/>
          <p:cNvSpPr txBox="1">
            <a:spLocks noGrp="1"/>
          </p:cNvSpPr>
          <p:nvPr>
            <p:ph type="title"/>
          </p:nvPr>
        </p:nvSpPr>
        <p:spPr>
          <a:xfrm>
            <a:off x="498348" y="521209"/>
            <a:ext cx="9976104" cy="590931"/>
          </a:xfrm>
          <a:prstGeom prst="rect">
            <a:avLst/>
          </a:prstGeom>
          <a:noFill/>
          <a:ln>
            <a:noFill/>
          </a:ln>
        </p:spPr>
        <p:txBody>
          <a:bodyPr spcFirstLastPara="1" wrap="square" lIns="54850" tIns="27425" rIns="54850" bIns="27425" anchor="b" anchorCtr="0">
            <a:noAutofit/>
          </a:bodyPr>
          <a:lstStyle>
            <a:lvl1pPr lvl="0" algn="ctr">
              <a:lnSpc>
                <a:spcPct val="90000"/>
              </a:lnSpc>
              <a:spcBef>
                <a:spcPts val="0"/>
              </a:spcBef>
              <a:spcAft>
                <a:spcPts val="0"/>
              </a:spcAft>
              <a:buSzPts val="800"/>
              <a:buNone/>
              <a:defRPr sz="2900">
                <a:solidFill>
                  <a:schemeClr val="dk2"/>
                </a:solidFill>
              </a:defRPr>
            </a:lvl1pPr>
            <a:lvl2pPr lvl="1" algn="l">
              <a:spcBef>
                <a:spcPts val="0"/>
              </a:spcBef>
              <a:spcAft>
                <a:spcPts val="0"/>
              </a:spcAft>
              <a:buSzPts val="800"/>
              <a:buNone/>
              <a:defRPr/>
            </a:lvl2pPr>
            <a:lvl3pPr lvl="2" algn="l">
              <a:spcBef>
                <a:spcPts val="0"/>
              </a:spcBef>
              <a:spcAft>
                <a:spcPts val="0"/>
              </a:spcAft>
              <a:buSzPts val="800"/>
              <a:buNone/>
              <a:defRPr/>
            </a:lvl3pPr>
            <a:lvl4pPr lvl="3" algn="l">
              <a:spcBef>
                <a:spcPts val="0"/>
              </a:spcBef>
              <a:spcAft>
                <a:spcPts val="0"/>
              </a:spcAft>
              <a:buSzPts val="800"/>
              <a:buNone/>
              <a:defRPr/>
            </a:lvl4pPr>
            <a:lvl5pPr lvl="4" algn="l">
              <a:spcBef>
                <a:spcPts val="0"/>
              </a:spcBef>
              <a:spcAft>
                <a:spcPts val="0"/>
              </a:spcAft>
              <a:buSzPts val="800"/>
              <a:buNone/>
              <a:defRPr/>
            </a:lvl5pPr>
            <a:lvl6pPr lvl="5" algn="l">
              <a:spcBef>
                <a:spcPts val="0"/>
              </a:spcBef>
              <a:spcAft>
                <a:spcPts val="0"/>
              </a:spcAft>
              <a:buSzPts val="800"/>
              <a:buNone/>
              <a:defRPr/>
            </a:lvl6pPr>
            <a:lvl7pPr lvl="6" algn="l">
              <a:spcBef>
                <a:spcPts val="0"/>
              </a:spcBef>
              <a:spcAft>
                <a:spcPts val="0"/>
              </a:spcAft>
              <a:buSzPts val="800"/>
              <a:buNone/>
              <a:defRPr/>
            </a:lvl7pPr>
            <a:lvl8pPr lvl="7" algn="l">
              <a:spcBef>
                <a:spcPts val="0"/>
              </a:spcBef>
              <a:spcAft>
                <a:spcPts val="0"/>
              </a:spcAft>
              <a:buSzPts val="800"/>
              <a:buNone/>
              <a:defRPr/>
            </a:lvl8pPr>
            <a:lvl9pPr lvl="8" algn="l">
              <a:spcBef>
                <a:spcPts val="0"/>
              </a:spcBef>
              <a:spcAft>
                <a:spcPts val="0"/>
              </a:spcAft>
              <a:buSzPts val="800"/>
              <a:buNone/>
              <a:defRPr/>
            </a:lvl9pPr>
          </a:lstStyle>
          <a:p>
            <a:endParaRPr/>
          </a:p>
        </p:txBody>
      </p:sp>
      <p:sp>
        <p:nvSpPr>
          <p:cNvPr id="103" name="Google Shape;103;g9f01d088fb_2_15"/>
          <p:cNvSpPr txBox="1">
            <a:spLocks noGrp="1"/>
          </p:cNvSpPr>
          <p:nvPr>
            <p:ph type="body" idx="1"/>
          </p:nvPr>
        </p:nvSpPr>
        <p:spPr>
          <a:xfrm>
            <a:off x="516750" y="2103035"/>
            <a:ext cx="9948672" cy="3718925"/>
          </a:xfrm>
          <a:prstGeom prst="rect">
            <a:avLst/>
          </a:prstGeom>
          <a:noFill/>
          <a:ln>
            <a:noFill/>
          </a:ln>
        </p:spPr>
        <p:txBody>
          <a:bodyPr spcFirstLastPara="1" wrap="square" lIns="54850" tIns="27425" rIns="54850" bIns="27425" anchor="t" anchorCtr="0">
            <a:noAutofit/>
          </a:bodyPr>
          <a:lstStyle>
            <a:lvl1pPr marL="457200" lvl="0" indent="-228600" algn="l">
              <a:lnSpc>
                <a:spcPct val="90000"/>
              </a:lnSpc>
              <a:spcBef>
                <a:spcPts val="900"/>
              </a:spcBef>
              <a:spcAft>
                <a:spcPts val="0"/>
              </a:spcAft>
              <a:buClr>
                <a:schemeClr val="dk1"/>
              </a:buClr>
              <a:buSzPts val="1400"/>
              <a:buFont typeface="Trebuchet MS"/>
              <a:buNone/>
              <a:defRPr sz="1400">
                <a:solidFill>
                  <a:schemeClr val="accent4"/>
                </a:solidFill>
              </a:defRPr>
            </a:lvl1pPr>
            <a:lvl2pPr marL="914400" lvl="1" indent="-228600" algn="l">
              <a:lnSpc>
                <a:spcPct val="90000"/>
              </a:lnSpc>
              <a:spcBef>
                <a:spcPts val="900"/>
              </a:spcBef>
              <a:spcAft>
                <a:spcPts val="0"/>
              </a:spcAft>
              <a:buClr>
                <a:schemeClr val="dk1"/>
              </a:buClr>
              <a:buSzPts val="1200"/>
              <a:buFont typeface="Trebuchet MS"/>
              <a:buNone/>
              <a:defRPr sz="1200">
                <a:solidFill>
                  <a:schemeClr val="accent4"/>
                </a:solidFill>
              </a:defRPr>
            </a:lvl2pPr>
            <a:lvl3pPr marL="1371600" lvl="2" indent="-228600" algn="l">
              <a:lnSpc>
                <a:spcPct val="90000"/>
              </a:lnSpc>
              <a:spcBef>
                <a:spcPts val="900"/>
              </a:spcBef>
              <a:spcAft>
                <a:spcPts val="0"/>
              </a:spcAft>
              <a:buClr>
                <a:schemeClr val="dk1"/>
              </a:buClr>
              <a:buSzPts val="1100"/>
              <a:buFont typeface="Trebuchet MS"/>
              <a:buNone/>
              <a:defRPr sz="1100">
                <a:solidFill>
                  <a:schemeClr val="accent4"/>
                </a:solidFill>
              </a:defRPr>
            </a:lvl3pPr>
            <a:lvl4pPr marL="1828800" lvl="3" indent="-342900" algn="l">
              <a:spcBef>
                <a:spcPts val="900"/>
              </a:spcBef>
              <a:spcAft>
                <a:spcPts val="0"/>
              </a:spcAft>
              <a:buClr>
                <a:schemeClr val="dk1"/>
              </a:buClr>
              <a:buSzPts val="1800"/>
              <a:buFont typeface="Noto Sans Symbols"/>
              <a:buChar char="▪"/>
              <a:defRPr sz="1800">
                <a:solidFill>
                  <a:schemeClr val="lt1"/>
                </a:solidFill>
              </a:defRPr>
            </a:lvl4pPr>
            <a:lvl5pPr marL="2286000" lvl="4" indent="-355600" algn="l">
              <a:spcBef>
                <a:spcPts val="400"/>
              </a:spcBef>
              <a:spcAft>
                <a:spcPts val="0"/>
              </a:spcAft>
              <a:buClr>
                <a:schemeClr val="dk1"/>
              </a:buClr>
              <a:buSzPts val="2000"/>
              <a:buFont typeface="Noto Sans Symbols"/>
              <a:buChar char="▪"/>
              <a:defRPr>
                <a:solidFill>
                  <a:schemeClr val="lt1"/>
                </a:solidFill>
              </a:defRPr>
            </a:lvl5pPr>
            <a:lvl6pPr marL="2743200" lvl="5" indent="-298450" algn="l">
              <a:spcBef>
                <a:spcPts val="200"/>
              </a:spcBef>
              <a:spcAft>
                <a:spcPts val="0"/>
              </a:spcAft>
              <a:buClr>
                <a:schemeClr val="dk2"/>
              </a:buClr>
              <a:buSzPts val="1100"/>
              <a:buChar char="»"/>
              <a:defRPr/>
            </a:lvl6pPr>
            <a:lvl7pPr marL="3200400" lvl="6" indent="-298450" algn="l">
              <a:spcBef>
                <a:spcPts val="200"/>
              </a:spcBef>
              <a:spcAft>
                <a:spcPts val="0"/>
              </a:spcAft>
              <a:buClr>
                <a:schemeClr val="dk2"/>
              </a:buClr>
              <a:buSzPts val="1100"/>
              <a:buChar char="»"/>
              <a:defRPr/>
            </a:lvl7pPr>
            <a:lvl8pPr marL="3657600" lvl="7" indent="-298450" algn="l">
              <a:spcBef>
                <a:spcPts val="200"/>
              </a:spcBef>
              <a:spcAft>
                <a:spcPts val="0"/>
              </a:spcAft>
              <a:buClr>
                <a:schemeClr val="dk2"/>
              </a:buClr>
              <a:buSzPts val="1100"/>
              <a:buChar char="»"/>
              <a:defRPr/>
            </a:lvl8pPr>
            <a:lvl9pPr marL="4114800" lvl="8" indent="-298450" algn="l">
              <a:spcBef>
                <a:spcPts val="200"/>
              </a:spcBef>
              <a:spcAft>
                <a:spcPts val="0"/>
              </a:spcAft>
              <a:buClr>
                <a:schemeClr val="dk2"/>
              </a:buClr>
              <a:buSzPts val="1100"/>
              <a:buChar char="»"/>
              <a:defRPr/>
            </a:lvl9pPr>
          </a:lstStyle>
          <a:p>
            <a:endParaRPr/>
          </a:p>
        </p:txBody>
      </p:sp>
      <p:sp>
        <p:nvSpPr>
          <p:cNvPr id="104" name="Google Shape;104;g9f01d088fb_2_15"/>
          <p:cNvSpPr txBox="1">
            <a:spLocks noGrp="1"/>
          </p:cNvSpPr>
          <p:nvPr>
            <p:ph type="body" idx="2"/>
          </p:nvPr>
        </p:nvSpPr>
        <p:spPr>
          <a:xfrm>
            <a:off x="498348" y="1088137"/>
            <a:ext cx="9976104" cy="525463"/>
          </a:xfrm>
          <a:prstGeom prst="rect">
            <a:avLst/>
          </a:prstGeom>
          <a:noFill/>
          <a:ln>
            <a:noFill/>
          </a:ln>
        </p:spPr>
        <p:txBody>
          <a:bodyPr spcFirstLastPara="1" wrap="square" lIns="54850" tIns="27425" rIns="54850" bIns="27425" anchor="t" anchorCtr="0">
            <a:noAutofit/>
          </a:bodyPr>
          <a:lstStyle>
            <a:lvl1pPr marL="457200" lvl="0" indent="-228600" algn="ctr">
              <a:lnSpc>
                <a:spcPct val="90000"/>
              </a:lnSpc>
              <a:spcBef>
                <a:spcPts val="900"/>
              </a:spcBef>
              <a:spcAft>
                <a:spcPts val="0"/>
              </a:spcAft>
              <a:buSzPts val="1800"/>
              <a:buFont typeface="Trebuchet MS"/>
              <a:buNone/>
              <a:defRPr sz="1800" b="0">
                <a:solidFill>
                  <a:schemeClr val="lt2"/>
                </a:solidFill>
                <a:latin typeface="Trebuchet MS"/>
                <a:ea typeface="Trebuchet MS"/>
                <a:cs typeface="Trebuchet MS"/>
                <a:sym typeface="Trebuchet MS"/>
              </a:defRPr>
            </a:lvl1pPr>
            <a:lvl2pPr marL="914400" lvl="1"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2pPr>
            <a:lvl3pPr marL="1371600" lvl="2"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3pPr>
            <a:lvl4pPr marL="1828800" lvl="3" indent="-228600" algn="ctr">
              <a:spcBef>
                <a:spcPts val="90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4pPr>
            <a:lvl5pPr marL="2286000" lvl="4" indent="-228600" algn="ctr">
              <a:spcBef>
                <a:spcPts val="60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5pPr>
            <a:lvl6pPr marL="2743200" lvl="5" indent="-298450" algn="l">
              <a:spcBef>
                <a:spcPts val="200"/>
              </a:spcBef>
              <a:spcAft>
                <a:spcPts val="0"/>
              </a:spcAft>
              <a:buClr>
                <a:schemeClr val="dk2"/>
              </a:buClr>
              <a:buSzPts val="1100"/>
              <a:buChar char="»"/>
              <a:defRPr/>
            </a:lvl6pPr>
            <a:lvl7pPr marL="3200400" lvl="6" indent="-298450" algn="l">
              <a:spcBef>
                <a:spcPts val="200"/>
              </a:spcBef>
              <a:spcAft>
                <a:spcPts val="0"/>
              </a:spcAft>
              <a:buClr>
                <a:schemeClr val="dk2"/>
              </a:buClr>
              <a:buSzPts val="1100"/>
              <a:buChar char="»"/>
              <a:defRPr/>
            </a:lvl7pPr>
            <a:lvl8pPr marL="3657600" lvl="7" indent="-298450" algn="l">
              <a:spcBef>
                <a:spcPts val="200"/>
              </a:spcBef>
              <a:spcAft>
                <a:spcPts val="0"/>
              </a:spcAft>
              <a:buClr>
                <a:schemeClr val="dk2"/>
              </a:buClr>
              <a:buSzPts val="1100"/>
              <a:buChar char="»"/>
              <a:defRPr/>
            </a:lvl8pPr>
            <a:lvl9pPr marL="4114800" lvl="8" indent="-298450" algn="l">
              <a:spcBef>
                <a:spcPts val="200"/>
              </a:spcBef>
              <a:spcAft>
                <a:spcPts val="0"/>
              </a:spcAft>
              <a:buClr>
                <a:schemeClr val="dk2"/>
              </a:buClr>
              <a:buSzPts val="11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ubtitle, and Content - NO LOGO &amp; PAGE NUMBER">
  <p:cSld name="Title, Subtitle, and Content - NO LOGO &amp; PAGE NUMBER">
    <p:spTree>
      <p:nvGrpSpPr>
        <p:cNvPr id="1" name="Shape 26"/>
        <p:cNvGrpSpPr/>
        <p:nvPr/>
      </p:nvGrpSpPr>
      <p:grpSpPr>
        <a:xfrm>
          <a:off x="0" y="0"/>
          <a:ext cx="0" cy="0"/>
          <a:chOff x="0" y="0"/>
          <a:chExt cx="0" cy="0"/>
        </a:xfrm>
      </p:grpSpPr>
      <p:sp>
        <p:nvSpPr>
          <p:cNvPr id="27" name="Google Shape;27;p20"/>
          <p:cNvSpPr/>
          <p:nvPr/>
        </p:nvSpPr>
        <p:spPr>
          <a:xfrm>
            <a:off x="0" y="0"/>
            <a:ext cx="10972800" cy="61722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Arial"/>
              <a:ea typeface="Arial"/>
              <a:cs typeface="Arial"/>
              <a:sym typeface="Arial"/>
            </a:endParaRPr>
          </a:p>
        </p:txBody>
      </p:sp>
      <p:sp>
        <p:nvSpPr>
          <p:cNvPr id="28" name="Google Shape;28;p20"/>
          <p:cNvSpPr txBox="1">
            <a:spLocks noGrp="1"/>
          </p:cNvSpPr>
          <p:nvPr>
            <p:ph type="title"/>
          </p:nvPr>
        </p:nvSpPr>
        <p:spPr>
          <a:xfrm>
            <a:off x="498348" y="661226"/>
            <a:ext cx="9976104" cy="590931"/>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20"/>
          <p:cNvSpPr txBox="1">
            <a:spLocks noGrp="1"/>
          </p:cNvSpPr>
          <p:nvPr>
            <p:ph type="body" idx="1"/>
          </p:nvPr>
        </p:nvSpPr>
        <p:spPr>
          <a:xfrm>
            <a:off x="512064" y="2103035"/>
            <a:ext cx="9948672" cy="369375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900"/>
              </a:spcBef>
              <a:spcAft>
                <a:spcPts val="0"/>
              </a:spcAft>
              <a:buClr>
                <a:schemeClr val="dk1"/>
              </a:buClr>
              <a:buSzPts val="2000"/>
              <a:buFont typeface="Trebuchet MS"/>
              <a:buNone/>
              <a:defRPr sz="2000">
                <a:solidFill>
                  <a:schemeClr val="dk2"/>
                </a:solidFill>
              </a:defRPr>
            </a:lvl1pPr>
            <a:lvl2pPr marL="914400" lvl="1" indent="-228600" algn="l">
              <a:lnSpc>
                <a:spcPct val="90000"/>
              </a:lnSpc>
              <a:spcBef>
                <a:spcPts val="900"/>
              </a:spcBef>
              <a:spcAft>
                <a:spcPts val="0"/>
              </a:spcAft>
              <a:buClr>
                <a:schemeClr val="dk1"/>
              </a:buClr>
              <a:buSzPts val="1800"/>
              <a:buFont typeface="Trebuchet MS"/>
              <a:buNone/>
              <a:defRPr sz="1800">
                <a:solidFill>
                  <a:schemeClr val="dk2"/>
                </a:solidFill>
              </a:defRPr>
            </a:lvl2pPr>
            <a:lvl3pPr marL="1371600" lvl="2" indent="-228600" algn="l">
              <a:lnSpc>
                <a:spcPct val="90000"/>
              </a:lnSpc>
              <a:spcBef>
                <a:spcPts val="900"/>
              </a:spcBef>
              <a:spcAft>
                <a:spcPts val="0"/>
              </a:spcAft>
              <a:buClr>
                <a:schemeClr val="dk1"/>
              </a:buClr>
              <a:buSzPts val="1800"/>
              <a:buFont typeface="Trebuchet MS"/>
              <a:buNone/>
              <a:defRPr sz="1800">
                <a:solidFill>
                  <a:schemeClr val="dk2"/>
                </a:solidFill>
              </a:defRPr>
            </a:lvl3pPr>
            <a:lvl4pPr marL="1828800" lvl="3" indent="-342900" algn="l">
              <a:spcBef>
                <a:spcPts val="900"/>
              </a:spcBef>
              <a:spcAft>
                <a:spcPts val="0"/>
              </a:spcAft>
              <a:buClr>
                <a:schemeClr val="dk1"/>
              </a:buClr>
              <a:buSzPts val="1800"/>
              <a:buFont typeface="Noto Sans Symbols"/>
              <a:buChar char="▪"/>
              <a:defRPr sz="1800">
                <a:solidFill>
                  <a:schemeClr val="lt1"/>
                </a:solidFill>
              </a:defRPr>
            </a:lvl4pPr>
            <a:lvl5pPr marL="2286000" lvl="4" indent="-355600" algn="l">
              <a:spcBef>
                <a:spcPts val="400"/>
              </a:spcBef>
              <a:spcAft>
                <a:spcPts val="0"/>
              </a:spcAft>
              <a:buClr>
                <a:schemeClr val="dk1"/>
              </a:buClr>
              <a:buSzPts val="2000"/>
              <a:buFont typeface="Noto Sans Symbols"/>
              <a:buChar char="▪"/>
              <a:defRPr>
                <a:solidFill>
                  <a:schemeClr val="lt1"/>
                </a:solidFill>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
        <p:nvSpPr>
          <p:cNvPr id="30" name="Google Shape;30;p20"/>
          <p:cNvSpPr txBox="1">
            <a:spLocks noGrp="1"/>
          </p:cNvSpPr>
          <p:nvPr>
            <p:ph type="body" idx="2"/>
          </p:nvPr>
        </p:nvSpPr>
        <p:spPr>
          <a:xfrm>
            <a:off x="498348" y="1183333"/>
            <a:ext cx="9976104" cy="525463"/>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900"/>
              </a:spcBef>
              <a:spcAft>
                <a:spcPts val="0"/>
              </a:spcAft>
              <a:buSzPts val="2400"/>
              <a:buFont typeface="Trebuchet MS"/>
              <a:buNone/>
              <a:defRPr sz="2400" b="0">
                <a:solidFill>
                  <a:schemeClr val="lt2"/>
                </a:solidFill>
                <a:latin typeface="Trebuchet MS"/>
                <a:ea typeface="Trebuchet MS"/>
                <a:cs typeface="Trebuchet MS"/>
                <a:sym typeface="Trebuchet MS"/>
              </a:defRPr>
            </a:lvl1pPr>
            <a:lvl2pPr marL="914400" lvl="1"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2pPr>
            <a:lvl3pPr marL="1371600" lvl="2"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3pPr>
            <a:lvl4pPr marL="1828800" lvl="3" indent="-228600" algn="ctr">
              <a:spcBef>
                <a:spcPts val="90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4pPr>
            <a:lvl5pPr marL="2286000" lvl="4" indent="-228600" algn="ctr">
              <a:spcBef>
                <a:spcPts val="56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matchingName="Closing Slide">
  <p:cSld name="Closing Slide">
    <p:bg>
      <p:bgPr>
        <a:solidFill>
          <a:schemeClr val="lt1"/>
        </a:solidFill>
        <a:effectLst/>
      </p:bgPr>
    </p:bg>
    <p:spTree>
      <p:nvGrpSpPr>
        <p:cNvPr id="1" name="Shape 105"/>
        <p:cNvGrpSpPr/>
        <p:nvPr/>
      </p:nvGrpSpPr>
      <p:grpSpPr>
        <a:xfrm>
          <a:off x="0" y="0"/>
          <a:ext cx="0" cy="0"/>
          <a:chOff x="0" y="0"/>
          <a:chExt cx="0" cy="0"/>
        </a:xfrm>
      </p:grpSpPr>
      <p:pic>
        <p:nvPicPr>
          <p:cNvPr id="106" name="Google Shape;106;g9f01d088fb_2_19" descr="A close up of a spider&#10;&#10;Description automatically generated"/>
          <p:cNvPicPr preferRelativeResize="0"/>
          <p:nvPr/>
        </p:nvPicPr>
        <p:blipFill rotWithShape="1">
          <a:blip r:embed="rId2">
            <a:alphaModFix/>
          </a:blip>
          <a:srcRect l="10305" t="3895" r="12403" b="26543"/>
          <a:stretch/>
        </p:blipFill>
        <p:spPr>
          <a:xfrm>
            <a:off x="0" y="0"/>
            <a:ext cx="10972800" cy="6172200"/>
          </a:xfrm>
          <a:prstGeom prst="rect">
            <a:avLst/>
          </a:prstGeom>
          <a:noFill/>
          <a:ln>
            <a:noFill/>
          </a:ln>
        </p:spPr>
      </p:pic>
      <p:pic>
        <p:nvPicPr>
          <p:cNvPr id="107" name="Google Shape;107;g9f01d088fb_2_19" descr="A picture containing text&#10;&#10;Description automatically generated"/>
          <p:cNvPicPr preferRelativeResize="0"/>
          <p:nvPr/>
        </p:nvPicPr>
        <p:blipFill rotWithShape="1">
          <a:blip r:embed="rId3">
            <a:alphaModFix/>
          </a:blip>
          <a:srcRect/>
          <a:stretch/>
        </p:blipFill>
        <p:spPr>
          <a:xfrm>
            <a:off x="8913890" y="4436465"/>
            <a:ext cx="1601595" cy="1298628"/>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ULLET_ICON_Title, Subtitle, and Content">
  <p:cSld name="BULLET_ICON_Title, Subtitle, and Content">
    <p:spTree>
      <p:nvGrpSpPr>
        <p:cNvPr id="1" name="Shape 108"/>
        <p:cNvGrpSpPr/>
        <p:nvPr/>
      </p:nvGrpSpPr>
      <p:grpSpPr>
        <a:xfrm>
          <a:off x="0" y="0"/>
          <a:ext cx="0" cy="0"/>
          <a:chOff x="0" y="0"/>
          <a:chExt cx="0" cy="0"/>
        </a:xfrm>
      </p:grpSpPr>
      <p:sp>
        <p:nvSpPr>
          <p:cNvPr id="109" name="Google Shape;109;g9f01d088fb_2_22"/>
          <p:cNvSpPr txBox="1">
            <a:spLocks noGrp="1"/>
          </p:cNvSpPr>
          <p:nvPr>
            <p:ph type="title"/>
          </p:nvPr>
        </p:nvSpPr>
        <p:spPr>
          <a:xfrm>
            <a:off x="498348" y="521209"/>
            <a:ext cx="9976104" cy="590931"/>
          </a:xfrm>
          <a:prstGeom prst="rect">
            <a:avLst/>
          </a:prstGeom>
          <a:noFill/>
          <a:ln>
            <a:noFill/>
          </a:ln>
        </p:spPr>
        <p:txBody>
          <a:bodyPr spcFirstLastPara="1" wrap="square" lIns="54850" tIns="27425" rIns="54850" bIns="27425" anchor="b" anchorCtr="0">
            <a:noAutofit/>
          </a:bodyPr>
          <a:lstStyle>
            <a:lvl1pPr lvl="0" algn="ctr">
              <a:lnSpc>
                <a:spcPct val="90000"/>
              </a:lnSpc>
              <a:spcBef>
                <a:spcPts val="0"/>
              </a:spcBef>
              <a:spcAft>
                <a:spcPts val="0"/>
              </a:spcAft>
              <a:buSzPts val="800"/>
              <a:buNone/>
              <a:defRPr sz="2900">
                <a:solidFill>
                  <a:schemeClr val="dk2"/>
                </a:solidFill>
              </a:defRPr>
            </a:lvl1pPr>
            <a:lvl2pPr lvl="1" algn="l">
              <a:spcBef>
                <a:spcPts val="0"/>
              </a:spcBef>
              <a:spcAft>
                <a:spcPts val="0"/>
              </a:spcAft>
              <a:buSzPts val="800"/>
              <a:buNone/>
              <a:defRPr/>
            </a:lvl2pPr>
            <a:lvl3pPr lvl="2" algn="l">
              <a:spcBef>
                <a:spcPts val="0"/>
              </a:spcBef>
              <a:spcAft>
                <a:spcPts val="0"/>
              </a:spcAft>
              <a:buSzPts val="800"/>
              <a:buNone/>
              <a:defRPr/>
            </a:lvl3pPr>
            <a:lvl4pPr lvl="3" algn="l">
              <a:spcBef>
                <a:spcPts val="0"/>
              </a:spcBef>
              <a:spcAft>
                <a:spcPts val="0"/>
              </a:spcAft>
              <a:buSzPts val="800"/>
              <a:buNone/>
              <a:defRPr/>
            </a:lvl4pPr>
            <a:lvl5pPr lvl="4" algn="l">
              <a:spcBef>
                <a:spcPts val="0"/>
              </a:spcBef>
              <a:spcAft>
                <a:spcPts val="0"/>
              </a:spcAft>
              <a:buSzPts val="800"/>
              <a:buNone/>
              <a:defRPr/>
            </a:lvl5pPr>
            <a:lvl6pPr lvl="5" algn="l">
              <a:spcBef>
                <a:spcPts val="0"/>
              </a:spcBef>
              <a:spcAft>
                <a:spcPts val="0"/>
              </a:spcAft>
              <a:buSzPts val="800"/>
              <a:buNone/>
              <a:defRPr/>
            </a:lvl6pPr>
            <a:lvl7pPr lvl="6" algn="l">
              <a:spcBef>
                <a:spcPts val="0"/>
              </a:spcBef>
              <a:spcAft>
                <a:spcPts val="0"/>
              </a:spcAft>
              <a:buSzPts val="800"/>
              <a:buNone/>
              <a:defRPr/>
            </a:lvl7pPr>
            <a:lvl8pPr lvl="7" algn="l">
              <a:spcBef>
                <a:spcPts val="0"/>
              </a:spcBef>
              <a:spcAft>
                <a:spcPts val="0"/>
              </a:spcAft>
              <a:buSzPts val="800"/>
              <a:buNone/>
              <a:defRPr/>
            </a:lvl8pPr>
            <a:lvl9pPr lvl="8" algn="l">
              <a:spcBef>
                <a:spcPts val="0"/>
              </a:spcBef>
              <a:spcAft>
                <a:spcPts val="0"/>
              </a:spcAft>
              <a:buSzPts val="800"/>
              <a:buNone/>
              <a:defRPr/>
            </a:lvl9pPr>
          </a:lstStyle>
          <a:p>
            <a:endParaRPr/>
          </a:p>
        </p:txBody>
      </p:sp>
      <p:sp>
        <p:nvSpPr>
          <p:cNvPr id="110" name="Google Shape;110;g9f01d088fb_2_22"/>
          <p:cNvSpPr txBox="1">
            <a:spLocks noGrp="1"/>
          </p:cNvSpPr>
          <p:nvPr>
            <p:ph type="body" idx="1"/>
          </p:nvPr>
        </p:nvSpPr>
        <p:spPr>
          <a:xfrm>
            <a:off x="516750" y="2103035"/>
            <a:ext cx="9948672" cy="3718925"/>
          </a:xfrm>
          <a:prstGeom prst="rect">
            <a:avLst/>
          </a:prstGeom>
          <a:noFill/>
          <a:ln>
            <a:noFill/>
          </a:ln>
        </p:spPr>
        <p:txBody>
          <a:bodyPr spcFirstLastPara="1" wrap="square" lIns="54850" tIns="27425" rIns="54850" bIns="27425" anchor="t" anchorCtr="0">
            <a:noAutofit/>
          </a:bodyPr>
          <a:lstStyle>
            <a:lvl1pPr marL="457200" lvl="0" indent="-298450" algn="l">
              <a:lnSpc>
                <a:spcPct val="90000"/>
              </a:lnSpc>
              <a:spcBef>
                <a:spcPts val="900"/>
              </a:spcBef>
              <a:spcAft>
                <a:spcPts val="0"/>
              </a:spcAft>
              <a:buClr>
                <a:schemeClr val="dk1"/>
              </a:buClr>
              <a:buSzPts val="1100"/>
              <a:buFont typeface="Trebuchet MS"/>
              <a:buChar char="•"/>
              <a:defRPr sz="1400">
                <a:solidFill>
                  <a:schemeClr val="accent4"/>
                </a:solidFill>
              </a:defRPr>
            </a:lvl1pPr>
            <a:lvl2pPr marL="914400" lvl="1" indent="-285750" algn="l">
              <a:lnSpc>
                <a:spcPct val="90000"/>
              </a:lnSpc>
              <a:spcBef>
                <a:spcPts val="900"/>
              </a:spcBef>
              <a:spcAft>
                <a:spcPts val="0"/>
              </a:spcAft>
              <a:buClr>
                <a:schemeClr val="dk1"/>
              </a:buClr>
              <a:buSzPts val="900"/>
              <a:buFont typeface="Trebuchet MS"/>
              <a:buChar char="•"/>
              <a:defRPr sz="1200">
                <a:solidFill>
                  <a:schemeClr val="accent4"/>
                </a:solidFill>
              </a:defRPr>
            </a:lvl2pPr>
            <a:lvl3pPr marL="1371600" lvl="2" indent="-279400" algn="l">
              <a:lnSpc>
                <a:spcPct val="90000"/>
              </a:lnSpc>
              <a:spcBef>
                <a:spcPts val="900"/>
              </a:spcBef>
              <a:spcAft>
                <a:spcPts val="0"/>
              </a:spcAft>
              <a:buClr>
                <a:schemeClr val="dk1"/>
              </a:buClr>
              <a:buSzPts val="800"/>
              <a:buFont typeface="Trebuchet MS"/>
              <a:buChar char="•"/>
              <a:defRPr sz="1100">
                <a:solidFill>
                  <a:schemeClr val="accent4"/>
                </a:solidFill>
              </a:defRPr>
            </a:lvl3pPr>
            <a:lvl4pPr marL="1828800" lvl="3" indent="-273050" algn="l">
              <a:spcBef>
                <a:spcPts val="900"/>
              </a:spcBef>
              <a:spcAft>
                <a:spcPts val="0"/>
              </a:spcAft>
              <a:buClr>
                <a:schemeClr val="dk1"/>
              </a:buClr>
              <a:buSzPts val="700"/>
              <a:buFont typeface="Trebuchet MS"/>
              <a:buChar char="•"/>
              <a:defRPr sz="1000">
                <a:solidFill>
                  <a:schemeClr val="accent4"/>
                </a:solidFill>
                <a:latin typeface="Trebuchet MS"/>
                <a:ea typeface="Trebuchet MS"/>
                <a:cs typeface="Trebuchet MS"/>
                <a:sym typeface="Trebuchet MS"/>
              </a:defRPr>
            </a:lvl4pPr>
            <a:lvl5pPr marL="2286000" lvl="4" indent="-355600" algn="l">
              <a:spcBef>
                <a:spcPts val="400"/>
              </a:spcBef>
              <a:spcAft>
                <a:spcPts val="0"/>
              </a:spcAft>
              <a:buClr>
                <a:schemeClr val="dk1"/>
              </a:buClr>
              <a:buSzPts val="2000"/>
              <a:buFont typeface="Noto Sans Symbols"/>
              <a:buChar char="▪"/>
              <a:defRPr>
                <a:solidFill>
                  <a:schemeClr val="lt1"/>
                </a:solidFill>
              </a:defRPr>
            </a:lvl5pPr>
            <a:lvl6pPr marL="2743200" lvl="5" indent="-298450" algn="l">
              <a:spcBef>
                <a:spcPts val="200"/>
              </a:spcBef>
              <a:spcAft>
                <a:spcPts val="0"/>
              </a:spcAft>
              <a:buClr>
                <a:schemeClr val="dk2"/>
              </a:buClr>
              <a:buSzPts val="1100"/>
              <a:buChar char="»"/>
              <a:defRPr/>
            </a:lvl6pPr>
            <a:lvl7pPr marL="3200400" lvl="6" indent="-298450" algn="l">
              <a:spcBef>
                <a:spcPts val="200"/>
              </a:spcBef>
              <a:spcAft>
                <a:spcPts val="0"/>
              </a:spcAft>
              <a:buClr>
                <a:schemeClr val="dk2"/>
              </a:buClr>
              <a:buSzPts val="1100"/>
              <a:buChar char="»"/>
              <a:defRPr/>
            </a:lvl7pPr>
            <a:lvl8pPr marL="3657600" lvl="7" indent="-298450" algn="l">
              <a:spcBef>
                <a:spcPts val="200"/>
              </a:spcBef>
              <a:spcAft>
                <a:spcPts val="0"/>
              </a:spcAft>
              <a:buClr>
                <a:schemeClr val="dk2"/>
              </a:buClr>
              <a:buSzPts val="1100"/>
              <a:buChar char="»"/>
              <a:defRPr/>
            </a:lvl8pPr>
            <a:lvl9pPr marL="4114800" lvl="8" indent="-298450" algn="l">
              <a:spcBef>
                <a:spcPts val="200"/>
              </a:spcBef>
              <a:spcAft>
                <a:spcPts val="0"/>
              </a:spcAft>
              <a:buClr>
                <a:schemeClr val="dk2"/>
              </a:buClr>
              <a:buSzPts val="1100"/>
              <a:buChar char="»"/>
              <a:defRPr/>
            </a:lvl9pPr>
          </a:lstStyle>
          <a:p>
            <a:endParaRPr/>
          </a:p>
        </p:txBody>
      </p:sp>
      <p:sp>
        <p:nvSpPr>
          <p:cNvPr id="111" name="Google Shape;111;g9f01d088fb_2_22"/>
          <p:cNvSpPr txBox="1">
            <a:spLocks noGrp="1"/>
          </p:cNvSpPr>
          <p:nvPr>
            <p:ph type="body" idx="2"/>
          </p:nvPr>
        </p:nvSpPr>
        <p:spPr>
          <a:xfrm>
            <a:off x="498348" y="1088137"/>
            <a:ext cx="9976104" cy="525463"/>
          </a:xfrm>
          <a:prstGeom prst="rect">
            <a:avLst/>
          </a:prstGeom>
          <a:noFill/>
          <a:ln>
            <a:noFill/>
          </a:ln>
        </p:spPr>
        <p:txBody>
          <a:bodyPr spcFirstLastPara="1" wrap="square" lIns="54850" tIns="27425" rIns="54850" bIns="27425" anchor="t" anchorCtr="0">
            <a:noAutofit/>
          </a:bodyPr>
          <a:lstStyle>
            <a:lvl1pPr marL="457200" lvl="0" indent="-228600" algn="ctr">
              <a:lnSpc>
                <a:spcPct val="90000"/>
              </a:lnSpc>
              <a:spcBef>
                <a:spcPts val="900"/>
              </a:spcBef>
              <a:spcAft>
                <a:spcPts val="0"/>
              </a:spcAft>
              <a:buSzPts val="1800"/>
              <a:buFont typeface="Trebuchet MS"/>
              <a:buNone/>
              <a:defRPr sz="1800" b="0">
                <a:solidFill>
                  <a:schemeClr val="lt2"/>
                </a:solidFill>
                <a:latin typeface="Trebuchet MS"/>
                <a:ea typeface="Trebuchet MS"/>
                <a:cs typeface="Trebuchet MS"/>
                <a:sym typeface="Trebuchet MS"/>
              </a:defRPr>
            </a:lvl1pPr>
            <a:lvl2pPr marL="914400" lvl="1"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2pPr>
            <a:lvl3pPr marL="1371600" lvl="2"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3pPr>
            <a:lvl4pPr marL="1828800" lvl="3" indent="-228600" algn="ctr">
              <a:spcBef>
                <a:spcPts val="90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4pPr>
            <a:lvl5pPr marL="2286000" lvl="4" indent="-228600" algn="ctr">
              <a:spcBef>
                <a:spcPts val="60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5pPr>
            <a:lvl6pPr marL="2743200" lvl="5" indent="-298450" algn="l">
              <a:spcBef>
                <a:spcPts val="200"/>
              </a:spcBef>
              <a:spcAft>
                <a:spcPts val="0"/>
              </a:spcAft>
              <a:buClr>
                <a:schemeClr val="dk2"/>
              </a:buClr>
              <a:buSzPts val="1100"/>
              <a:buChar char="»"/>
              <a:defRPr/>
            </a:lvl6pPr>
            <a:lvl7pPr marL="3200400" lvl="6" indent="-298450" algn="l">
              <a:spcBef>
                <a:spcPts val="200"/>
              </a:spcBef>
              <a:spcAft>
                <a:spcPts val="0"/>
              </a:spcAft>
              <a:buClr>
                <a:schemeClr val="dk2"/>
              </a:buClr>
              <a:buSzPts val="1100"/>
              <a:buChar char="»"/>
              <a:defRPr/>
            </a:lvl7pPr>
            <a:lvl8pPr marL="3657600" lvl="7" indent="-298450" algn="l">
              <a:spcBef>
                <a:spcPts val="200"/>
              </a:spcBef>
              <a:spcAft>
                <a:spcPts val="0"/>
              </a:spcAft>
              <a:buClr>
                <a:schemeClr val="dk2"/>
              </a:buClr>
              <a:buSzPts val="1100"/>
              <a:buChar char="»"/>
              <a:defRPr/>
            </a:lvl8pPr>
            <a:lvl9pPr marL="4114800" lvl="8" indent="-298450" algn="l">
              <a:spcBef>
                <a:spcPts val="200"/>
              </a:spcBef>
              <a:spcAft>
                <a:spcPts val="0"/>
              </a:spcAft>
              <a:buClr>
                <a:schemeClr val="dk2"/>
              </a:buClr>
              <a:buSzPts val="11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ODE_BULLET_ICON_Title, Subtitle, and Content">
  <p:cSld name="CODE_BULLET_ICON_Title, Subtitle, and Content">
    <p:spTree>
      <p:nvGrpSpPr>
        <p:cNvPr id="1" name="Shape 112"/>
        <p:cNvGrpSpPr/>
        <p:nvPr/>
      </p:nvGrpSpPr>
      <p:grpSpPr>
        <a:xfrm>
          <a:off x="0" y="0"/>
          <a:ext cx="0" cy="0"/>
          <a:chOff x="0" y="0"/>
          <a:chExt cx="0" cy="0"/>
        </a:xfrm>
      </p:grpSpPr>
      <p:sp>
        <p:nvSpPr>
          <p:cNvPr id="113" name="Google Shape;113;g9f01d088fb_2_26"/>
          <p:cNvSpPr txBox="1">
            <a:spLocks noGrp="1"/>
          </p:cNvSpPr>
          <p:nvPr>
            <p:ph type="title"/>
          </p:nvPr>
        </p:nvSpPr>
        <p:spPr>
          <a:xfrm>
            <a:off x="498348" y="521209"/>
            <a:ext cx="9976104" cy="590931"/>
          </a:xfrm>
          <a:prstGeom prst="rect">
            <a:avLst/>
          </a:prstGeom>
          <a:noFill/>
          <a:ln>
            <a:noFill/>
          </a:ln>
        </p:spPr>
        <p:txBody>
          <a:bodyPr spcFirstLastPara="1" wrap="square" lIns="54850" tIns="27425" rIns="54850" bIns="27425" anchor="b" anchorCtr="0">
            <a:noAutofit/>
          </a:bodyPr>
          <a:lstStyle>
            <a:lvl1pPr lvl="0" algn="ctr">
              <a:lnSpc>
                <a:spcPct val="90000"/>
              </a:lnSpc>
              <a:spcBef>
                <a:spcPts val="0"/>
              </a:spcBef>
              <a:spcAft>
                <a:spcPts val="0"/>
              </a:spcAft>
              <a:buSzPts val="800"/>
              <a:buNone/>
              <a:defRPr sz="2900" cap="none">
                <a:solidFill>
                  <a:schemeClr val="dk2"/>
                </a:solidFill>
                <a:latin typeface="Courier New"/>
                <a:ea typeface="Courier New"/>
                <a:cs typeface="Courier New"/>
                <a:sym typeface="Courier New"/>
              </a:defRPr>
            </a:lvl1pPr>
            <a:lvl2pPr lvl="1" algn="l">
              <a:spcBef>
                <a:spcPts val="0"/>
              </a:spcBef>
              <a:spcAft>
                <a:spcPts val="0"/>
              </a:spcAft>
              <a:buSzPts val="800"/>
              <a:buNone/>
              <a:defRPr/>
            </a:lvl2pPr>
            <a:lvl3pPr lvl="2" algn="l">
              <a:spcBef>
                <a:spcPts val="0"/>
              </a:spcBef>
              <a:spcAft>
                <a:spcPts val="0"/>
              </a:spcAft>
              <a:buSzPts val="800"/>
              <a:buNone/>
              <a:defRPr/>
            </a:lvl3pPr>
            <a:lvl4pPr lvl="3" algn="l">
              <a:spcBef>
                <a:spcPts val="0"/>
              </a:spcBef>
              <a:spcAft>
                <a:spcPts val="0"/>
              </a:spcAft>
              <a:buSzPts val="800"/>
              <a:buNone/>
              <a:defRPr/>
            </a:lvl4pPr>
            <a:lvl5pPr lvl="4" algn="l">
              <a:spcBef>
                <a:spcPts val="0"/>
              </a:spcBef>
              <a:spcAft>
                <a:spcPts val="0"/>
              </a:spcAft>
              <a:buSzPts val="800"/>
              <a:buNone/>
              <a:defRPr/>
            </a:lvl5pPr>
            <a:lvl6pPr lvl="5" algn="l">
              <a:spcBef>
                <a:spcPts val="0"/>
              </a:spcBef>
              <a:spcAft>
                <a:spcPts val="0"/>
              </a:spcAft>
              <a:buSzPts val="800"/>
              <a:buNone/>
              <a:defRPr/>
            </a:lvl6pPr>
            <a:lvl7pPr lvl="6" algn="l">
              <a:spcBef>
                <a:spcPts val="0"/>
              </a:spcBef>
              <a:spcAft>
                <a:spcPts val="0"/>
              </a:spcAft>
              <a:buSzPts val="800"/>
              <a:buNone/>
              <a:defRPr/>
            </a:lvl7pPr>
            <a:lvl8pPr lvl="7" algn="l">
              <a:spcBef>
                <a:spcPts val="0"/>
              </a:spcBef>
              <a:spcAft>
                <a:spcPts val="0"/>
              </a:spcAft>
              <a:buSzPts val="800"/>
              <a:buNone/>
              <a:defRPr/>
            </a:lvl8pPr>
            <a:lvl9pPr lvl="8" algn="l">
              <a:spcBef>
                <a:spcPts val="0"/>
              </a:spcBef>
              <a:spcAft>
                <a:spcPts val="0"/>
              </a:spcAft>
              <a:buSzPts val="800"/>
              <a:buNone/>
              <a:defRPr/>
            </a:lvl9pPr>
          </a:lstStyle>
          <a:p>
            <a:endParaRPr/>
          </a:p>
        </p:txBody>
      </p:sp>
      <p:sp>
        <p:nvSpPr>
          <p:cNvPr id="114" name="Google Shape;114;g9f01d088fb_2_26"/>
          <p:cNvSpPr txBox="1">
            <a:spLocks noGrp="1"/>
          </p:cNvSpPr>
          <p:nvPr>
            <p:ph type="body" idx="1"/>
          </p:nvPr>
        </p:nvSpPr>
        <p:spPr>
          <a:xfrm>
            <a:off x="516750" y="2103035"/>
            <a:ext cx="9948672" cy="3718925"/>
          </a:xfrm>
          <a:prstGeom prst="rect">
            <a:avLst/>
          </a:prstGeom>
          <a:noFill/>
          <a:ln>
            <a:noFill/>
          </a:ln>
        </p:spPr>
        <p:txBody>
          <a:bodyPr spcFirstLastPara="1" wrap="square" lIns="54850" tIns="27425" rIns="54850" bIns="27425" anchor="t" anchorCtr="0">
            <a:noAutofit/>
          </a:bodyPr>
          <a:lstStyle>
            <a:lvl1pPr marL="457200" lvl="0" indent="-298450" algn="l">
              <a:lnSpc>
                <a:spcPct val="90000"/>
              </a:lnSpc>
              <a:spcBef>
                <a:spcPts val="900"/>
              </a:spcBef>
              <a:spcAft>
                <a:spcPts val="0"/>
              </a:spcAft>
              <a:buClr>
                <a:schemeClr val="dk1"/>
              </a:buClr>
              <a:buSzPts val="1100"/>
              <a:buFont typeface="Trebuchet MS"/>
              <a:buChar char="•"/>
              <a:defRPr sz="1400">
                <a:solidFill>
                  <a:schemeClr val="accent4"/>
                </a:solidFill>
              </a:defRPr>
            </a:lvl1pPr>
            <a:lvl2pPr marL="914400" lvl="1" indent="-285750" algn="l">
              <a:lnSpc>
                <a:spcPct val="90000"/>
              </a:lnSpc>
              <a:spcBef>
                <a:spcPts val="900"/>
              </a:spcBef>
              <a:spcAft>
                <a:spcPts val="0"/>
              </a:spcAft>
              <a:buClr>
                <a:schemeClr val="dk1"/>
              </a:buClr>
              <a:buSzPts val="900"/>
              <a:buFont typeface="Trebuchet MS"/>
              <a:buChar char="•"/>
              <a:defRPr sz="1200">
                <a:solidFill>
                  <a:schemeClr val="accent4"/>
                </a:solidFill>
              </a:defRPr>
            </a:lvl2pPr>
            <a:lvl3pPr marL="1371600" lvl="2" indent="-279400" algn="l">
              <a:lnSpc>
                <a:spcPct val="90000"/>
              </a:lnSpc>
              <a:spcBef>
                <a:spcPts val="900"/>
              </a:spcBef>
              <a:spcAft>
                <a:spcPts val="0"/>
              </a:spcAft>
              <a:buClr>
                <a:schemeClr val="dk1"/>
              </a:buClr>
              <a:buSzPts val="800"/>
              <a:buFont typeface="Trebuchet MS"/>
              <a:buChar char="•"/>
              <a:defRPr sz="1100">
                <a:solidFill>
                  <a:schemeClr val="accent4"/>
                </a:solidFill>
              </a:defRPr>
            </a:lvl3pPr>
            <a:lvl4pPr marL="1828800" lvl="3" indent="-273050" algn="l">
              <a:spcBef>
                <a:spcPts val="900"/>
              </a:spcBef>
              <a:spcAft>
                <a:spcPts val="0"/>
              </a:spcAft>
              <a:buClr>
                <a:schemeClr val="dk1"/>
              </a:buClr>
              <a:buSzPts val="700"/>
              <a:buFont typeface="Trebuchet MS"/>
              <a:buChar char="•"/>
              <a:defRPr sz="1000">
                <a:solidFill>
                  <a:schemeClr val="accent4"/>
                </a:solidFill>
                <a:latin typeface="Trebuchet MS"/>
                <a:ea typeface="Trebuchet MS"/>
                <a:cs typeface="Trebuchet MS"/>
                <a:sym typeface="Trebuchet MS"/>
              </a:defRPr>
            </a:lvl4pPr>
            <a:lvl5pPr marL="2286000" lvl="4" indent="-355600" algn="l">
              <a:spcBef>
                <a:spcPts val="400"/>
              </a:spcBef>
              <a:spcAft>
                <a:spcPts val="0"/>
              </a:spcAft>
              <a:buClr>
                <a:schemeClr val="dk1"/>
              </a:buClr>
              <a:buSzPts val="2000"/>
              <a:buFont typeface="Noto Sans Symbols"/>
              <a:buChar char="▪"/>
              <a:defRPr>
                <a:solidFill>
                  <a:schemeClr val="lt1"/>
                </a:solidFill>
              </a:defRPr>
            </a:lvl5pPr>
            <a:lvl6pPr marL="2743200" lvl="5" indent="-298450" algn="l">
              <a:spcBef>
                <a:spcPts val="200"/>
              </a:spcBef>
              <a:spcAft>
                <a:spcPts val="0"/>
              </a:spcAft>
              <a:buClr>
                <a:schemeClr val="dk2"/>
              </a:buClr>
              <a:buSzPts val="1100"/>
              <a:buChar char="»"/>
              <a:defRPr/>
            </a:lvl6pPr>
            <a:lvl7pPr marL="3200400" lvl="6" indent="-298450" algn="l">
              <a:spcBef>
                <a:spcPts val="200"/>
              </a:spcBef>
              <a:spcAft>
                <a:spcPts val="0"/>
              </a:spcAft>
              <a:buClr>
                <a:schemeClr val="dk2"/>
              </a:buClr>
              <a:buSzPts val="1100"/>
              <a:buChar char="»"/>
              <a:defRPr/>
            </a:lvl7pPr>
            <a:lvl8pPr marL="3657600" lvl="7" indent="-298450" algn="l">
              <a:spcBef>
                <a:spcPts val="200"/>
              </a:spcBef>
              <a:spcAft>
                <a:spcPts val="0"/>
              </a:spcAft>
              <a:buClr>
                <a:schemeClr val="dk2"/>
              </a:buClr>
              <a:buSzPts val="1100"/>
              <a:buChar char="»"/>
              <a:defRPr/>
            </a:lvl8pPr>
            <a:lvl9pPr marL="4114800" lvl="8" indent="-298450" algn="l">
              <a:spcBef>
                <a:spcPts val="200"/>
              </a:spcBef>
              <a:spcAft>
                <a:spcPts val="0"/>
              </a:spcAft>
              <a:buClr>
                <a:schemeClr val="dk2"/>
              </a:buClr>
              <a:buSzPts val="1100"/>
              <a:buChar char="»"/>
              <a:defRPr/>
            </a:lvl9pPr>
          </a:lstStyle>
          <a:p>
            <a:endParaRPr/>
          </a:p>
        </p:txBody>
      </p:sp>
      <p:sp>
        <p:nvSpPr>
          <p:cNvPr id="115" name="Google Shape;115;g9f01d088fb_2_26"/>
          <p:cNvSpPr txBox="1">
            <a:spLocks noGrp="1"/>
          </p:cNvSpPr>
          <p:nvPr>
            <p:ph type="body" idx="2"/>
          </p:nvPr>
        </p:nvSpPr>
        <p:spPr>
          <a:xfrm>
            <a:off x="498348" y="1088137"/>
            <a:ext cx="9976104" cy="525463"/>
          </a:xfrm>
          <a:prstGeom prst="rect">
            <a:avLst/>
          </a:prstGeom>
          <a:noFill/>
          <a:ln>
            <a:noFill/>
          </a:ln>
        </p:spPr>
        <p:txBody>
          <a:bodyPr spcFirstLastPara="1" wrap="square" lIns="54850" tIns="27425" rIns="54850" bIns="27425" anchor="t" anchorCtr="0">
            <a:noAutofit/>
          </a:bodyPr>
          <a:lstStyle>
            <a:lvl1pPr marL="457200" lvl="0" indent="-228600" algn="ctr">
              <a:lnSpc>
                <a:spcPct val="90000"/>
              </a:lnSpc>
              <a:spcBef>
                <a:spcPts val="900"/>
              </a:spcBef>
              <a:spcAft>
                <a:spcPts val="0"/>
              </a:spcAft>
              <a:buSzPts val="1800"/>
              <a:buFont typeface="Courier New"/>
              <a:buNone/>
              <a:defRPr sz="1800" b="0">
                <a:solidFill>
                  <a:schemeClr val="lt2"/>
                </a:solidFill>
                <a:latin typeface="Courier New"/>
                <a:ea typeface="Courier New"/>
                <a:cs typeface="Courier New"/>
                <a:sym typeface="Courier New"/>
              </a:defRPr>
            </a:lvl1pPr>
            <a:lvl2pPr marL="914400" lvl="1"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2pPr>
            <a:lvl3pPr marL="1371600" lvl="2"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3pPr>
            <a:lvl4pPr marL="1828800" lvl="3" indent="-228600" algn="ctr">
              <a:spcBef>
                <a:spcPts val="90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4pPr>
            <a:lvl5pPr marL="2286000" lvl="4" indent="-228600" algn="ctr">
              <a:spcBef>
                <a:spcPts val="60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5pPr>
            <a:lvl6pPr marL="2743200" lvl="5" indent="-298450" algn="l">
              <a:spcBef>
                <a:spcPts val="200"/>
              </a:spcBef>
              <a:spcAft>
                <a:spcPts val="0"/>
              </a:spcAft>
              <a:buClr>
                <a:schemeClr val="dk2"/>
              </a:buClr>
              <a:buSzPts val="1100"/>
              <a:buChar char="»"/>
              <a:defRPr/>
            </a:lvl6pPr>
            <a:lvl7pPr marL="3200400" lvl="6" indent="-298450" algn="l">
              <a:spcBef>
                <a:spcPts val="200"/>
              </a:spcBef>
              <a:spcAft>
                <a:spcPts val="0"/>
              </a:spcAft>
              <a:buClr>
                <a:schemeClr val="dk2"/>
              </a:buClr>
              <a:buSzPts val="1100"/>
              <a:buChar char="»"/>
              <a:defRPr/>
            </a:lvl7pPr>
            <a:lvl8pPr marL="3657600" lvl="7" indent="-298450" algn="l">
              <a:spcBef>
                <a:spcPts val="200"/>
              </a:spcBef>
              <a:spcAft>
                <a:spcPts val="0"/>
              </a:spcAft>
              <a:buClr>
                <a:schemeClr val="dk2"/>
              </a:buClr>
              <a:buSzPts val="1100"/>
              <a:buChar char="»"/>
              <a:defRPr/>
            </a:lvl8pPr>
            <a:lvl9pPr marL="4114800" lvl="8" indent="-298450" algn="l">
              <a:spcBef>
                <a:spcPts val="200"/>
              </a:spcBef>
              <a:spcAft>
                <a:spcPts val="0"/>
              </a:spcAft>
              <a:buClr>
                <a:schemeClr val="dk2"/>
              </a:buClr>
              <a:buSzPts val="11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ONFIDENTIAL">
  <p:cSld name="CONFIDENTIAL">
    <p:spTree>
      <p:nvGrpSpPr>
        <p:cNvPr id="1" name="Shape 116"/>
        <p:cNvGrpSpPr/>
        <p:nvPr/>
      </p:nvGrpSpPr>
      <p:grpSpPr>
        <a:xfrm>
          <a:off x="0" y="0"/>
          <a:ext cx="0" cy="0"/>
          <a:chOff x="0" y="0"/>
          <a:chExt cx="0" cy="0"/>
        </a:xfrm>
      </p:grpSpPr>
      <p:sp>
        <p:nvSpPr>
          <p:cNvPr id="117" name="Google Shape;117;g9f01d088fb_2_30"/>
          <p:cNvSpPr txBox="1">
            <a:spLocks noGrp="1"/>
          </p:cNvSpPr>
          <p:nvPr>
            <p:ph type="title"/>
          </p:nvPr>
        </p:nvSpPr>
        <p:spPr>
          <a:xfrm>
            <a:off x="498348" y="521209"/>
            <a:ext cx="9976104" cy="590931"/>
          </a:xfrm>
          <a:prstGeom prst="rect">
            <a:avLst/>
          </a:prstGeom>
          <a:noFill/>
          <a:ln>
            <a:noFill/>
          </a:ln>
        </p:spPr>
        <p:txBody>
          <a:bodyPr spcFirstLastPara="1" wrap="square" lIns="54850" tIns="27425" rIns="54850" bIns="27425" anchor="b" anchorCtr="0">
            <a:noAutofit/>
          </a:bodyPr>
          <a:lstStyle>
            <a:lvl1pPr lvl="0" algn="ctr">
              <a:lnSpc>
                <a:spcPct val="90000"/>
              </a:lnSpc>
              <a:spcBef>
                <a:spcPts val="0"/>
              </a:spcBef>
              <a:spcAft>
                <a:spcPts val="0"/>
              </a:spcAft>
              <a:buSzPts val="800"/>
              <a:buNone/>
              <a:defRPr sz="2900">
                <a:solidFill>
                  <a:schemeClr val="dk2"/>
                </a:solidFill>
              </a:defRPr>
            </a:lvl1pPr>
            <a:lvl2pPr lvl="1" algn="l">
              <a:spcBef>
                <a:spcPts val="0"/>
              </a:spcBef>
              <a:spcAft>
                <a:spcPts val="0"/>
              </a:spcAft>
              <a:buSzPts val="800"/>
              <a:buNone/>
              <a:defRPr/>
            </a:lvl2pPr>
            <a:lvl3pPr lvl="2" algn="l">
              <a:spcBef>
                <a:spcPts val="0"/>
              </a:spcBef>
              <a:spcAft>
                <a:spcPts val="0"/>
              </a:spcAft>
              <a:buSzPts val="800"/>
              <a:buNone/>
              <a:defRPr/>
            </a:lvl3pPr>
            <a:lvl4pPr lvl="3" algn="l">
              <a:spcBef>
                <a:spcPts val="0"/>
              </a:spcBef>
              <a:spcAft>
                <a:spcPts val="0"/>
              </a:spcAft>
              <a:buSzPts val="800"/>
              <a:buNone/>
              <a:defRPr/>
            </a:lvl4pPr>
            <a:lvl5pPr lvl="4" algn="l">
              <a:spcBef>
                <a:spcPts val="0"/>
              </a:spcBef>
              <a:spcAft>
                <a:spcPts val="0"/>
              </a:spcAft>
              <a:buSzPts val="800"/>
              <a:buNone/>
              <a:defRPr/>
            </a:lvl5pPr>
            <a:lvl6pPr lvl="5" algn="l">
              <a:spcBef>
                <a:spcPts val="0"/>
              </a:spcBef>
              <a:spcAft>
                <a:spcPts val="0"/>
              </a:spcAft>
              <a:buSzPts val="800"/>
              <a:buNone/>
              <a:defRPr/>
            </a:lvl6pPr>
            <a:lvl7pPr lvl="6" algn="l">
              <a:spcBef>
                <a:spcPts val="0"/>
              </a:spcBef>
              <a:spcAft>
                <a:spcPts val="0"/>
              </a:spcAft>
              <a:buSzPts val="800"/>
              <a:buNone/>
              <a:defRPr/>
            </a:lvl7pPr>
            <a:lvl8pPr lvl="7" algn="l">
              <a:spcBef>
                <a:spcPts val="0"/>
              </a:spcBef>
              <a:spcAft>
                <a:spcPts val="0"/>
              </a:spcAft>
              <a:buSzPts val="800"/>
              <a:buNone/>
              <a:defRPr/>
            </a:lvl8pPr>
            <a:lvl9pPr lvl="8" algn="l">
              <a:spcBef>
                <a:spcPts val="0"/>
              </a:spcBef>
              <a:spcAft>
                <a:spcPts val="0"/>
              </a:spcAft>
              <a:buSzPts val="800"/>
              <a:buNone/>
              <a:defRPr/>
            </a:lvl9pPr>
          </a:lstStyle>
          <a:p>
            <a:endParaRPr/>
          </a:p>
        </p:txBody>
      </p:sp>
      <p:sp>
        <p:nvSpPr>
          <p:cNvPr id="118" name="Google Shape;118;g9f01d088fb_2_30"/>
          <p:cNvSpPr txBox="1">
            <a:spLocks noGrp="1"/>
          </p:cNvSpPr>
          <p:nvPr>
            <p:ph type="body" idx="1"/>
          </p:nvPr>
        </p:nvSpPr>
        <p:spPr>
          <a:xfrm>
            <a:off x="516750" y="2103035"/>
            <a:ext cx="9948672" cy="3718925"/>
          </a:xfrm>
          <a:prstGeom prst="rect">
            <a:avLst/>
          </a:prstGeom>
          <a:noFill/>
          <a:ln>
            <a:noFill/>
          </a:ln>
        </p:spPr>
        <p:txBody>
          <a:bodyPr spcFirstLastPara="1" wrap="square" lIns="54850" tIns="27425" rIns="54850" bIns="27425" anchor="t" anchorCtr="0">
            <a:noAutofit/>
          </a:bodyPr>
          <a:lstStyle>
            <a:lvl1pPr marL="457200" lvl="0" indent="-228600" algn="l">
              <a:lnSpc>
                <a:spcPct val="90000"/>
              </a:lnSpc>
              <a:spcBef>
                <a:spcPts val="900"/>
              </a:spcBef>
              <a:spcAft>
                <a:spcPts val="0"/>
              </a:spcAft>
              <a:buClr>
                <a:schemeClr val="dk1"/>
              </a:buClr>
              <a:buSzPts val="1400"/>
              <a:buFont typeface="Trebuchet MS"/>
              <a:buNone/>
              <a:defRPr sz="1400">
                <a:solidFill>
                  <a:schemeClr val="accent4"/>
                </a:solidFill>
              </a:defRPr>
            </a:lvl1pPr>
            <a:lvl2pPr marL="914400" lvl="1" indent="-228600" algn="l">
              <a:lnSpc>
                <a:spcPct val="90000"/>
              </a:lnSpc>
              <a:spcBef>
                <a:spcPts val="900"/>
              </a:spcBef>
              <a:spcAft>
                <a:spcPts val="0"/>
              </a:spcAft>
              <a:buClr>
                <a:schemeClr val="dk1"/>
              </a:buClr>
              <a:buSzPts val="1200"/>
              <a:buFont typeface="Trebuchet MS"/>
              <a:buNone/>
              <a:defRPr sz="1200">
                <a:solidFill>
                  <a:schemeClr val="accent4"/>
                </a:solidFill>
              </a:defRPr>
            </a:lvl2pPr>
            <a:lvl3pPr marL="1371600" lvl="2" indent="-228600" algn="l">
              <a:lnSpc>
                <a:spcPct val="90000"/>
              </a:lnSpc>
              <a:spcBef>
                <a:spcPts val="900"/>
              </a:spcBef>
              <a:spcAft>
                <a:spcPts val="0"/>
              </a:spcAft>
              <a:buClr>
                <a:schemeClr val="dk1"/>
              </a:buClr>
              <a:buSzPts val="1100"/>
              <a:buFont typeface="Trebuchet MS"/>
              <a:buNone/>
              <a:defRPr sz="1100">
                <a:solidFill>
                  <a:schemeClr val="accent4"/>
                </a:solidFill>
              </a:defRPr>
            </a:lvl3pPr>
            <a:lvl4pPr marL="1828800" lvl="3" indent="-342900" algn="l">
              <a:spcBef>
                <a:spcPts val="900"/>
              </a:spcBef>
              <a:spcAft>
                <a:spcPts val="0"/>
              </a:spcAft>
              <a:buClr>
                <a:schemeClr val="dk1"/>
              </a:buClr>
              <a:buSzPts val="1800"/>
              <a:buFont typeface="Noto Sans Symbols"/>
              <a:buChar char="▪"/>
              <a:defRPr sz="1800">
                <a:solidFill>
                  <a:schemeClr val="lt1"/>
                </a:solidFill>
              </a:defRPr>
            </a:lvl4pPr>
            <a:lvl5pPr marL="2286000" lvl="4" indent="-355600" algn="l">
              <a:spcBef>
                <a:spcPts val="400"/>
              </a:spcBef>
              <a:spcAft>
                <a:spcPts val="0"/>
              </a:spcAft>
              <a:buClr>
                <a:schemeClr val="dk1"/>
              </a:buClr>
              <a:buSzPts val="2000"/>
              <a:buFont typeface="Noto Sans Symbols"/>
              <a:buChar char="▪"/>
              <a:defRPr>
                <a:solidFill>
                  <a:schemeClr val="lt1"/>
                </a:solidFill>
              </a:defRPr>
            </a:lvl5pPr>
            <a:lvl6pPr marL="2743200" lvl="5" indent="-298450" algn="l">
              <a:spcBef>
                <a:spcPts val="200"/>
              </a:spcBef>
              <a:spcAft>
                <a:spcPts val="0"/>
              </a:spcAft>
              <a:buClr>
                <a:schemeClr val="dk2"/>
              </a:buClr>
              <a:buSzPts val="1100"/>
              <a:buChar char="»"/>
              <a:defRPr/>
            </a:lvl6pPr>
            <a:lvl7pPr marL="3200400" lvl="6" indent="-298450" algn="l">
              <a:spcBef>
                <a:spcPts val="200"/>
              </a:spcBef>
              <a:spcAft>
                <a:spcPts val="0"/>
              </a:spcAft>
              <a:buClr>
                <a:schemeClr val="dk2"/>
              </a:buClr>
              <a:buSzPts val="1100"/>
              <a:buChar char="»"/>
              <a:defRPr/>
            </a:lvl7pPr>
            <a:lvl8pPr marL="3657600" lvl="7" indent="-298450" algn="l">
              <a:spcBef>
                <a:spcPts val="200"/>
              </a:spcBef>
              <a:spcAft>
                <a:spcPts val="0"/>
              </a:spcAft>
              <a:buClr>
                <a:schemeClr val="dk2"/>
              </a:buClr>
              <a:buSzPts val="1100"/>
              <a:buChar char="»"/>
              <a:defRPr/>
            </a:lvl8pPr>
            <a:lvl9pPr marL="4114800" lvl="8" indent="-298450" algn="l">
              <a:spcBef>
                <a:spcPts val="200"/>
              </a:spcBef>
              <a:spcAft>
                <a:spcPts val="0"/>
              </a:spcAft>
              <a:buClr>
                <a:schemeClr val="dk2"/>
              </a:buClr>
              <a:buSzPts val="1100"/>
              <a:buChar char="»"/>
              <a:defRPr/>
            </a:lvl9pPr>
          </a:lstStyle>
          <a:p>
            <a:endParaRPr/>
          </a:p>
        </p:txBody>
      </p:sp>
      <p:sp>
        <p:nvSpPr>
          <p:cNvPr id="119" name="Google Shape;119;g9f01d088fb_2_30"/>
          <p:cNvSpPr txBox="1">
            <a:spLocks noGrp="1"/>
          </p:cNvSpPr>
          <p:nvPr>
            <p:ph type="body" idx="2"/>
          </p:nvPr>
        </p:nvSpPr>
        <p:spPr>
          <a:xfrm>
            <a:off x="498348" y="1088137"/>
            <a:ext cx="9976104" cy="525463"/>
          </a:xfrm>
          <a:prstGeom prst="rect">
            <a:avLst/>
          </a:prstGeom>
          <a:noFill/>
          <a:ln>
            <a:noFill/>
          </a:ln>
        </p:spPr>
        <p:txBody>
          <a:bodyPr spcFirstLastPara="1" wrap="square" lIns="54850" tIns="27425" rIns="54850" bIns="27425" anchor="t" anchorCtr="0">
            <a:noAutofit/>
          </a:bodyPr>
          <a:lstStyle>
            <a:lvl1pPr marL="457200" lvl="0" indent="-228600" algn="ctr">
              <a:lnSpc>
                <a:spcPct val="90000"/>
              </a:lnSpc>
              <a:spcBef>
                <a:spcPts val="900"/>
              </a:spcBef>
              <a:spcAft>
                <a:spcPts val="0"/>
              </a:spcAft>
              <a:buSzPts val="1800"/>
              <a:buFont typeface="Trebuchet MS"/>
              <a:buNone/>
              <a:defRPr sz="1800" b="0">
                <a:solidFill>
                  <a:schemeClr val="lt2"/>
                </a:solidFill>
                <a:latin typeface="Trebuchet MS"/>
                <a:ea typeface="Trebuchet MS"/>
                <a:cs typeface="Trebuchet MS"/>
                <a:sym typeface="Trebuchet MS"/>
              </a:defRPr>
            </a:lvl1pPr>
            <a:lvl2pPr marL="914400" lvl="1"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2pPr>
            <a:lvl3pPr marL="1371600" lvl="2"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3pPr>
            <a:lvl4pPr marL="1828800" lvl="3" indent="-228600" algn="ctr">
              <a:spcBef>
                <a:spcPts val="90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4pPr>
            <a:lvl5pPr marL="2286000" lvl="4" indent="-228600" algn="ctr">
              <a:spcBef>
                <a:spcPts val="60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5pPr>
            <a:lvl6pPr marL="2743200" lvl="5" indent="-298450" algn="l">
              <a:spcBef>
                <a:spcPts val="200"/>
              </a:spcBef>
              <a:spcAft>
                <a:spcPts val="0"/>
              </a:spcAft>
              <a:buClr>
                <a:schemeClr val="dk2"/>
              </a:buClr>
              <a:buSzPts val="1100"/>
              <a:buChar char="»"/>
              <a:defRPr/>
            </a:lvl6pPr>
            <a:lvl7pPr marL="3200400" lvl="6" indent="-298450" algn="l">
              <a:spcBef>
                <a:spcPts val="200"/>
              </a:spcBef>
              <a:spcAft>
                <a:spcPts val="0"/>
              </a:spcAft>
              <a:buClr>
                <a:schemeClr val="dk2"/>
              </a:buClr>
              <a:buSzPts val="1100"/>
              <a:buChar char="»"/>
              <a:defRPr/>
            </a:lvl7pPr>
            <a:lvl8pPr marL="3657600" lvl="7" indent="-298450" algn="l">
              <a:spcBef>
                <a:spcPts val="200"/>
              </a:spcBef>
              <a:spcAft>
                <a:spcPts val="0"/>
              </a:spcAft>
              <a:buClr>
                <a:schemeClr val="dk2"/>
              </a:buClr>
              <a:buSzPts val="1100"/>
              <a:buChar char="»"/>
              <a:defRPr/>
            </a:lvl8pPr>
            <a:lvl9pPr marL="4114800" lvl="8" indent="-298450" algn="l">
              <a:spcBef>
                <a:spcPts val="200"/>
              </a:spcBef>
              <a:spcAft>
                <a:spcPts val="0"/>
              </a:spcAft>
              <a:buClr>
                <a:schemeClr val="dk2"/>
              </a:buClr>
              <a:buSzPts val="1100"/>
              <a:buChar char="»"/>
              <a:defRPr/>
            </a:lvl9pPr>
          </a:lstStyle>
          <a:p>
            <a:endParaRPr/>
          </a:p>
        </p:txBody>
      </p:sp>
      <p:sp>
        <p:nvSpPr>
          <p:cNvPr id="120" name="Google Shape;120;g9f01d088fb_2_30"/>
          <p:cNvSpPr/>
          <p:nvPr/>
        </p:nvSpPr>
        <p:spPr>
          <a:xfrm>
            <a:off x="168283" y="5767960"/>
            <a:ext cx="2762866" cy="248142"/>
          </a:xfrm>
          <a:prstGeom prst="rect">
            <a:avLst/>
          </a:prstGeom>
          <a:noFill/>
          <a:ln>
            <a:noFill/>
          </a:ln>
        </p:spPr>
        <p:txBody>
          <a:bodyPr spcFirstLastPara="1" wrap="square" lIns="54850" tIns="27425" rIns="54850" bIns="27425" anchor="b" anchorCtr="0">
            <a:noAutofit/>
          </a:bodyPr>
          <a:lstStyle/>
          <a:p>
            <a:pPr marL="0" marR="0" lvl="0" indent="0" algn="l" rtl="0">
              <a:lnSpc>
                <a:spcPct val="90000"/>
              </a:lnSpc>
              <a:spcBef>
                <a:spcPts val="0"/>
              </a:spcBef>
              <a:spcAft>
                <a:spcPts val="0"/>
              </a:spcAft>
              <a:buClr>
                <a:schemeClr val="dk2"/>
              </a:buClr>
              <a:buSzPts val="700"/>
              <a:buFont typeface="Trebuchet MS"/>
              <a:buNone/>
            </a:pPr>
            <a:r>
              <a:rPr lang="en-US" sz="700" b="1" i="0">
                <a:solidFill>
                  <a:schemeClr val="dk2"/>
                </a:solidFill>
                <a:latin typeface="Trebuchet MS"/>
                <a:ea typeface="Trebuchet MS"/>
                <a:cs typeface="Trebuchet MS"/>
                <a:sym typeface="Trebuchet MS"/>
              </a:rPr>
              <a:t>NVIDIA CONFIDENTIAL. DO NOT DISTRIBUTE.</a:t>
            </a:r>
            <a:endParaRPr sz="8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Content with Photograph">
  <p:cSld name="Content with Photograph">
    <p:spTree>
      <p:nvGrpSpPr>
        <p:cNvPr id="1" name="Shape 121"/>
        <p:cNvGrpSpPr/>
        <p:nvPr/>
      </p:nvGrpSpPr>
      <p:grpSpPr>
        <a:xfrm>
          <a:off x="0" y="0"/>
          <a:ext cx="0" cy="0"/>
          <a:chOff x="0" y="0"/>
          <a:chExt cx="0" cy="0"/>
        </a:xfrm>
      </p:grpSpPr>
      <p:sp>
        <p:nvSpPr>
          <p:cNvPr id="122" name="Google Shape;122;g9f01d088fb_2_35"/>
          <p:cNvSpPr txBox="1">
            <a:spLocks noGrp="1"/>
          </p:cNvSpPr>
          <p:nvPr>
            <p:ph type="title"/>
          </p:nvPr>
        </p:nvSpPr>
        <p:spPr>
          <a:xfrm>
            <a:off x="519232" y="1798591"/>
            <a:ext cx="4204402" cy="618631"/>
          </a:xfrm>
          <a:prstGeom prst="rect">
            <a:avLst/>
          </a:prstGeom>
          <a:noFill/>
          <a:ln>
            <a:noFill/>
          </a:ln>
        </p:spPr>
        <p:txBody>
          <a:bodyPr spcFirstLastPara="1" wrap="square" lIns="54850" tIns="27425" rIns="54850" bIns="27425" anchor="b" anchorCtr="0">
            <a:noAutofit/>
          </a:bodyPr>
          <a:lstStyle>
            <a:lvl1pPr lvl="0" algn="l">
              <a:lnSpc>
                <a:spcPct val="90000"/>
              </a:lnSpc>
              <a:spcBef>
                <a:spcPts val="0"/>
              </a:spcBef>
              <a:spcAft>
                <a:spcPts val="0"/>
              </a:spcAft>
              <a:buSzPts val="800"/>
              <a:buNone/>
              <a:defRPr sz="2900">
                <a:solidFill>
                  <a:schemeClr val="dk2"/>
                </a:solidFill>
              </a:defRPr>
            </a:lvl1pPr>
            <a:lvl2pPr lvl="1" algn="l">
              <a:spcBef>
                <a:spcPts val="0"/>
              </a:spcBef>
              <a:spcAft>
                <a:spcPts val="0"/>
              </a:spcAft>
              <a:buSzPts val="800"/>
              <a:buNone/>
              <a:defRPr/>
            </a:lvl2pPr>
            <a:lvl3pPr lvl="2" algn="l">
              <a:spcBef>
                <a:spcPts val="0"/>
              </a:spcBef>
              <a:spcAft>
                <a:spcPts val="0"/>
              </a:spcAft>
              <a:buSzPts val="800"/>
              <a:buNone/>
              <a:defRPr/>
            </a:lvl3pPr>
            <a:lvl4pPr lvl="3" algn="l">
              <a:spcBef>
                <a:spcPts val="0"/>
              </a:spcBef>
              <a:spcAft>
                <a:spcPts val="0"/>
              </a:spcAft>
              <a:buSzPts val="800"/>
              <a:buNone/>
              <a:defRPr/>
            </a:lvl4pPr>
            <a:lvl5pPr lvl="4" algn="l">
              <a:spcBef>
                <a:spcPts val="0"/>
              </a:spcBef>
              <a:spcAft>
                <a:spcPts val="0"/>
              </a:spcAft>
              <a:buSzPts val="800"/>
              <a:buNone/>
              <a:defRPr/>
            </a:lvl5pPr>
            <a:lvl6pPr lvl="5" algn="l">
              <a:spcBef>
                <a:spcPts val="0"/>
              </a:spcBef>
              <a:spcAft>
                <a:spcPts val="0"/>
              </a:spcAft>
              <a:buSzPts val="800"/>
              <a:buNone/>
              <a:defRPr/>
            </a:lvl6pPr>
            <a:lvl7pPr lvl="6" algn="l">
              <a:spcBef>
                <a:spcPts val="0"/>
              </a:spcBef>
              <a:spcAft>
                <a:spcPts val="0"/>
              </a:spcAft>
              <a:buSzPts val="800"/>
              <a:buNone/>
              <a:defRPr/>
            </a:lvl7pPr>
            <a:lvl8pPr lvl="7" algn="l">
              <a:spcBef>
                <a:spcPts val="0"/>
              </a:spcBef>
              <a:spcAft>
                <a:spcPts val="0"/>
              </a:spcAft>
              <a:buSzPts val="800"/>
              <a:buNone/>
              <a:defRPr/>
            </a:lvl8pPr>
            <a:lvl9pPr lvl="8" algn="l">
              <a:spcBef>
                <a:spcPts val="0"/>
              </a:spcBef>
              <a:spcAft>
                <a:spcPts val="0"/>
              </a:spcAft>
              <a:buSzPts val="800"/>
              <a:buNone/>
              <a:defRPr/>
            </a:lvl9pPr>
          </a:lstStyle>
          <a:p>
            <a:endParaRPr/>
          </a:p>
        </p:txBody>
      </p:sp>
      <p:sp>
        <p:nvSpPr>
          <p:cNvPr id="123" name="Google Shape;123;g9f01d088fb_2_35"/>
          <p:cNvSpPr txBox="1">
            <a:spLocks noGrp="1"/>
          </p:cNvSpPr>
          <p:nvPr>
            <p:ph type="body" idx="1"/>
          </p:nvPr>
        </p:nvSpPr>
        <p:spPr>
          <a:xfrm>
            <a:off x="519232" y="3071579"/>
            <a:ext cx="4192841" cy="2517089"/>
          </a:xfrm>
          <a:prstGeom prst="rect">
            <a:avLst/>
          </a:prstGeom>
          <a:noFill/>
          <a:ln>
            <a:noFill/>
          </a:ln>
        </p:spPr>
        <p:txBody>
          <a:bodyPr spcFirstLastPara="1" wrap="square" lIns="54850" tIns="27425" rIns="54850" bIns="27425" anchor="t" anchorCtr="0">
            <a:noAutofit/>
          </a:bodyPr>
          <a:lstStyle>
            <a:lvl1pPr marL="457200" lvl="0" indent="-228600" algn="l">
              <a:lnSpc>
                <a:spcPct val="90000"/>
              </a:lnSpc>
              <a:spcBef>
                <a:spcPts val="500"/>
              </a:spcBef>
              <a:spcAft>
                <a:spcPts val="0"/>
              </a:spcAft>
              <a:buClr>
                <a:schemeClr val="dk1"/>
              </a:buClr>
              <a:buSzPts val="1200"/>
              <a:buFont typeface="Trebuchet MS"/>
              <a:buNone/>
              <a:defRPr sz="1200">
                <a:solidFill>
                  <a:schemeClr val="accent4"/>
                </a:solidFill>
              </a:defRPr>
            </a:lvl1pPr>
            <a:lvl2pPr marL="914400" lvl="1" indent="-228600" algn="l">
              <a:lnSpc>
                <a:spcPct val="90000"/>
              </a:lnSpc>
              <a:spcBef>
                <a:spcPts val="500"/>
              </a:spcBef>
              <a:spcAft>
                <a:spcPts val="0"/>
              </a:spcAft>
              <a:buClr>
                <a:schemeClr val="dk1"/>
              </a:buClr>
              <a:buSzPts val="1100"/>
              <a:buFont typeface="Trebuchet MS"/>
              <a:buNone/>
              <a:defRPr sz="1100">
                <a:solidFill>
                  <a:schemeClr val="accent4"/>
                </a:solidFill>
              </a:defRPr>
            </a:lvl2pPr>
            <a:lvl3pPr marL="1371600" lvl="2" indent="-228600" algn="l">
              <a:lnSpc>
                <a:spcPct val="90000"/>
              </a:lnSpc>
              <a:spcBef>
                <a:spcPts val="500"/>
              </a:spcBef>
              <a:spcAft>
                <a:spcPts val="0"/>
              </a:spcAft>
              <a:buClr>
                <a:schemeClr val="dk1"/>
              </a:buClr>
              <a:buSzPts val="1000"/>
              <a:buFont typeface="Trebuchet MS"/>
              <a:buNone/>
              <a:defRPr sz="1000">
                <a:solidFill>
                  <a:schemeClr val="accent4"/>
                </a:solidFill>
              </a:defRPr>
            </a:lvl3pPr>
            <a:lvl4pPr marL="1828800" lvl="3" indent="-342900" algn="l">
              <a:spcBef>
                <a:spcPts val="500"/>
              </a:spcBef>
              <a:spcAft>
                <a:spcPts val="0"/>
              </a:spcAft>
              <a:buClr>
                <a:schemeClr val="dk1"/>
              </a:buClr>
              <a:buSzPts val="1800"/>
              <a:buFont typeface="Noto Sans Symbols"/>
              <a:buChar char="▪"/>
              <a:defRPr sz="1800">
                <a:solidFill>
                  <a:schemeClr val="lt1"/>
                </a:solidFill>
              </a:defRPr>
            </a:lvl4pPr>
            <a:lvl5pPr marL="2286000" lvl="4" indent="-355600" algn="l">
              <a:spcBef>
                <a:spcPts val="400"/>
              </a:spcBef>
              <a:spcAft>
                <a:spcPts val="0"/>
              </a:spcAft>
              <a:buClr>
                <a:schemeClr val="dk1"/>
              </a:buClr>
              <a:buSzPts val="2000"/>
              <a:buFont typeface="Noto Sans Symbols"/>
              <a:buChar char="▪"/>
              <a:defRPr>
                <a:solidFill>
                  <a:schemeClr val="lt1"/>
                </a:solidFill>
              </a:defRPr>
            </a:lvl5pPr>
            <a:lvl6pPr marL="2743200" lvl="5" indent="-298450" algn="l">
              <a:spcBef>
                <a:spcPts val="200"/>
              </a:spcBef>
              <a:spcAft>
                <a:spcPts val="0"/>
              </a:spcAft>
              <a:buClr>
                <a:schemeClr val="dk2"/>
              </a:buClr>
              <a:buSzPts val="1100"/>
              <a:buChar char="»"/>
              <a:defRPr/>
            </a:lvl6pPr>
            <a:lvl7pPr marL="3200400" lvl="6" indent="-298450" algn="l">
              <a:spcBef>
                <a:spcPts val="200"/>
              </a:spcBef>
              <a:spcAft>
                <a:spcPts val="0"/>
              </a:spcAft>
              <a:buClr>
                <a:schemeClr val="dk2"/>
              </a:buClr>
              <a:buSzPts val="1100"/>
              <a:buChar char="»"/>
              <a:defRPr/>
            </a:lvl7pPr>
            <a:lvl8pPr marL="3657600" lvl="7" indent="-298450" algn="l">
              <a:spcBef>
                <a:spcPts val="200"/>
              </a:spcBef>
              <a:spcAft>
                <a:spcPts val="0"/>
              </a:spcAft>
              <a:buClr>
                <a:schemeClr val="dk2"/>
              </a:buClr>
              <a:buSzPts val="1100"/>
              <a:buChar char="»"/>
              <a:defRPr/>
            </a:lvl8pPr>
            <a:lvl9pPr marL="4114800" lvl="8" indent="-298450" algn="l">
              <a:spcBef>
                <a:spcPts val="200"/>
              </a:spcBef>
              <a:spcAft>
                <a:spcPts val="0"/>
              </a:spcAft>
              <a:buClr>
                <a:schemeClr val="dk2"/>
              </a:buClr>
              <a:buSzPts val="1100"/>
              <a:buChar char="»"/>
              <a:defRPr/>
            </a:lvl9pPr>
          </a:lstStyle>
          <a:p>
            <a:endParaRPr/>
          </a:p>
        </p:txBody>
      </p:sp>
      <p:sp>
        <p:nvSpPr>
          <p:cNvPr id="124" name="Google Shape;124;g9f01d088fb_2_35"/>
          <p:cNvSpPr txBox="1">
            <a:spLocks noGrp="1"/>
          </p:cNvSpPr>
          <p:nvPr>
            <p:ph type="body" idx="2"/>
          </p:nvPr>
        </p:nvSpPr>
        <p:spPr>
          <a:xfrm>
            <a:off x="519232" y="2348398"/>
            <a:ext cx="4204402" cy="525463"/>
          </a:xfrm>
          <a:prstGeom prst="rect">
            <a:avLst/>
          </a:prstGeom>
          <a:noFill/>
          <a:ln>
            <a:noFill/>
          </a:ln>
        </p:spPr>
        <p:txBody>
          <a:bodyPr spcFirstLastPara="1" wrap="square" lIns="54850" tIns="27425" rIns="54850" bIns="27425" anchor="t" anchorCtr="0">
            <a:noAutofit/>
          </a:bodyPr>
          <a:lstStyle>
            <a:lvl1pPr marL="457200" lvl="0" indent="-228600" algn="l">
              <a:lnSpc>
                <a:spcPct val="90000"/>
              </a:lnSpc>
              <a:spcBef>
                <a:spcPts val="900"/>
              </a:spcBef>
              <a:spcAft>
                <a:spcPts val="0"/>
              </a:spcAft>
              <a:buSzPts val="1800"/>
              <a:buFont typeface="Trebuchet MS"/>
              <a:buNone/>
              <a:defRPr sz="1800" b="0">
                <a:solidFill>
                  <a:schemeClr val="lt2"/>
                </a:solidFill>
                <a:latin typeface="Trebuchet MS"/>
                <a:ea typeface="Trebuchet MS"/>
                <a:cs typeface="Trebuchet MS"/>
                <a:sym typeface="Trebuchet MS"/>
              </a:defRPr>
            </a:lvl1pPr>
            <a:lvl2pPr marL="914400" lvl="1"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2pPr>
            <a:lvl3pPr marL="1371600" lvl="2"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3pPr>
            <a:lvl4pPr marL="1828800" lvl="3" indent="-228600" algn="ctr">
              <a:spcBef>
                <a:spcPts val="90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4pPr>
            <a:lvl5pPr marL="2286000" lvl="4" indent="-228600" algn="ctr">
              <a:spcBef>
                <a:spcPts val="60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5pPr>
            <a:lvl6pPr marL="2743200" lvl="5" indent="-298450" algn="l">
              <a:spcBef>
                <a:spcPts val="200"/>
              </a:spcBef>
              <a:spcAft>
                <a:spcPts val="0"/>
              </a:spcAft>
              <a:buClr>
                <a:schemeClr val="dk2"/>
              </a:buClr>
              <a:buSzPts val="1100"/>
              <a:buChar char="»"/>
              <a:defRPr/>
            </a:lvl6pPr>
            <a:lvl7pPr marL="3200400" lvl="6" indent="-298450" algn="l">
              <a:spcBef>
                <a:spcPts val="200"/>
              </a:spcBef>
              <a:spcAft>
                <a:spcPts val="0"/>
              </a:spcAft>
              <a:buClr>
                <a:schemeClr val="dk2"/>
              </a:buClr>
              <a:buSzPts val="1100"/>
              <a:buChar char="»"/>
              <a:defRPr/>
            </a:lvl7pPr>
            <a:lvl8pPr marL="3657600" lvl="7" indent="-298450" algn="l">
              <a:spcBef>
                <a:spcPts val="200"/>
              </a:spcBef>
              <a:spcAft>
                <a:spcPts val="0"/>
              </a:spcAft>
              <a:buClr>
                <a:schemeClr val="dk2"/>
              </a:buClr>
              <a:buSzPts val="1100"/>
              <a:buChar char="»"/>
              <a:defRPr/>
            </a:lvl8pPr>
            <a:lvl9pPr marL="4114800" lvl="8" indent="-298450" algn="l">
              <a:spcBef>
                <a:spcPts val="200"/>
              </a:spcBef>
              <a:spcAft>
                <a:spcPts val="0"/>
              </a:spcAft>
              <a:buClr>
                <a:schemeClr val="dk2"/>
              </a:buClr>
              <a:buSzPts val="1100"/>
              <a:buChar char="»"/>
              <a:defRPr/>
            </a:lvl9pPr>
          </a:lstStyle>
          <a:p>
            <a:endParaRPr/>
          </a:p>
        </p:txBody>
      </p:sp>
      <p:sp>
        <p:nvSpPr>
          <p:cNvPr id="125" name="Google Shape;125;g9f01d088fb_2_35"/>
          <p:cNvSpPr/>
          <p:nvPr/>
        </p:nvSpPr>
        <p:spPr>
          <a:xfrm>
            <a:off x="9636012" y="5699916"/>
            <a:ext cx="1336788" cy="472285"/>
          </a:xfrm>
          <a:prstGeom prst="rect">
            <a:avLst/>
          </a:prstGeom>
          <a:solidFill>
            <a:schemeClr val="lt1"/>
          </a:solidFill>
          <a:ln>
            <a:noFill/>
          </a:ln>
        </p:spPr>
        <p:txBody>
          <a:bodyPr spcFirstLastPara="1" wrap="square" lIns="54850" tIns="27425" rIns="54850" bIns="27425" anchor="ctr" anchorCtr="0">
            <a:noAutofit/>
          </a:bodyPr>
          <a:lstStyle/>
          <a:p>
            <a:pPr marL="0" marR="0" lvl="0" indent="0" algn="ctr" rtl="0">
              <a:spcBef>
                <a:spcPts val="0"/>
              </a:spcBef>
              <a:spcAft>
                <a:spcPts val="0"/>
              </a:spcAft>
              <a:buNone/>
            </a:pPr>
            <a:endParaRPr sz="1100">
              <a:solidFill>
                <a:schemeClr val="lt1"/>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CODE_Content with Photograph">
  <p:cSld name="CODE_Content with Photograph">
    <p:spTree>
      <p:nvGrpSpPr>
        <p:cNvPr id="1" name="Shape 126"/>
        <p:cNvGrpSpPr/>
        <p:nvPr/>
      </p:nvGrpSpPr>
      <p:grpSpPr>
        <a:xfrm>
          <a:off x="0" y="0"/>
          <a:ext cx="0" cy="0"/>
          <a:chOff x="0" y="0"/>
          <a:chExt cx="0" cy="0"/>
        </a:xfrm>
      </p:grpSpPr>
      <p:sp>
        <p:nvSpPr>
          <p:cNvPr id="127" name="Google Shape;127;g9f01d088fb_2_40"/>
          <p:cNvSpPr txBox="1">
            <a:spLocks noGrp="1"/>
          </p:cNvSpPr>
          <p:nvPr>
            <p:ph type="title"/>
          </p:nvPr>
        </p:nvSpPr>
        <p:spPr>
          <a:xfrm>
            <a:off x="519232" y="1798591"/>
            <a:ext cx="4204402" cy="618631"/>
          </a:xfrm>
          <a:prstGeom prst="rect">
            <a:avLst/>
          </a:prstGeom>
          <a:noFill/>
          <a:ln>
            <a:noFill/>
          </a:ln>
        </p:spPr>
        <p:txBody>
          <a:bodyPr spcFirstLastPara="1" wrap="square" lIns="54850" tIns="27425" rIns="54850" bIns="27425" anchor="b" anchorCtr="0">
            <a:noAutofit/>
          </a:bodyPr>
          <a:lstStyle>
            <a:lvl1pPr lvl="0" algn="l">
              <a:lnSpc>
                <a:spcPct val="90000"/>
              </a:lnSpc>
              <a:spcBef>
                <a:spcPts val="0"/>
              </a:spcBef>
              <a:spcAft>
                <a:spcPts val="0"/>
              </a:spcAft>
              <a:buSzPts val="800"/>
              <a:buNone/>
              <a:defRPr sz="2900" cap="none">
                <a:solidFill>
                  <a:schemeClr val="dk2"/>
                </a:solidFill>
                <a:latin typeface="Courier New"/>
                <a:ea typeface="Courier New"/>
                <a:cs typeface="Courier New"/>
                <a:sym typeface="Courier New"/>
              </a:defRPr>
            </a:lvl1pPr>
            <a:lvl2pPr lvl="1" algn="l">
              <a:spcBef>
                <a:spcPts val="0"/>
              </a:spcBef>
              <a:spcAft>
                <a:spcPts val="0"/>
              </a:spcAft>
              <a:buSzPts val="800"/>
              <a:buNone/>
              <a:defRPr/>
            </a:lvl2pPr>
            <a:lvl3pPr lvl="2" algn="l">
              <a:spcBef>
                <a:spcPts val="0"/>
              </a:spcBef>
              <a:spcAft>
                <a:spcPts val="0"/>
              </a:spcAft>
              <a:buSzPts val="800"/>
              <a:buNone/>
              <a:defRPr/>
            </a:lvl3pPr>
            <a:lvl4pPr lvl="3" algn="l">
              <a:spcBef>
                <a:spcPts val="0"/>
              </a:spcBef>
              <a:spcAft>
                <a:spcPts val="0"/>
              </a:spcAft>
              <a:buSzPts val="800"/>
              <a:buNone/>
              <a:defRPr/>
            </a:lvl4pPr>
            <a:lvl5pPr lvl="4" algn="l">
              <a:spcBef>
                <a:spcPts val="0"/>
              </a:spcBef>
              <a:spcAft>
                <a:spcPts val="0"/>
              </a:spcAft>
              <a:buSzPts val="800"/>
              <a:buNone/>
              <a:defRPr/>
            </a:lvl5pPr>
            <a:lvl6pPr lvl="5" algn="l">
              <a:spcBef>
                <a:spcPts val="0"/>
              </a:spcBef>
              <a:spcAft>
                <a:spcPts val="0"/>
              </a:spcAft>
              <a:buSzPts val="800"/>
              <a:buNone/>
              <a:defRPr/>
            </a:lvl6pPr>
            <a:lvl7pPr lvl="6" algn="l">
              <a:spcBef>
                <a:spcPts val="0"/>
              </a:spcBef>
              <a:spcAft>
                <a:spcPts val="0"/>
              </a:spcAft>
              <a:buSzPts val="800"/>
              <a:buNone/>
              <a:defRPr/>
            </a:lvl7pPr>
            <a:lvl8pPr lvl="7" algn="l">
              <a:spcBef>
                <a:spcPts val="0"/>
              </a:spcBef>
              <a:spcAft>
                <a:spcPts val="0"/>
              </a:spcAft>
              <a:buSzPts val="800"/>
              <a:buNone/>
              <a:defRPr/>
            </a:lvl8pPr>
            <a:lvl9pPr lvl="8" algn="l">
              <a:spcBef>
                <a:spcPts val="0"/>
              </a:spcBef>
              <a:spcAft>
                <a:spcPts val="0"/>
              </a:spcAft>
              <a:buSzPts val="800"/>
              <a:buNone/>
              <a:defRPr/>
            </a:lvl9pPr>
          </a:lstStyle>
          <a:p>
            <a:endParaRPr/>
          </a:p>
        </p:txBody>
      </p:sp>
      <p:sp>
        <p:nvSpPr>
          <p:cNvPr id="128" name="Google Shape;128;g9f01d088fb_2_40"/>
          <p:cNvSpPr txBox="1">
            <a:spLocks noGrp="1"/>
          </p:cNvSpPr>
          <p:nvPr>
            <p:ph type="body" idx="1"/>
          </p:nvPr>
        </p:nvSpPr>
        <p:spPr>
          <a:xfrm>
            <a:off x="519232" y="3071579"/>
            <a:ext cx="4192841" cy="2517089"/>
          </a:xfrm>
          <a:prstGeom prst="rect">
            <a:avLst/>
          </a:prstGeom>
          <a:noFill/>
          <a:ln>
            <a:noFill/>
          </a:ln>
        </p:spPr>
        <p:txBody>
          <a:bodyPr spcFirstLastPara="1" wrap="square" lIns="54850" tIns="27425" rIns="54850" bIns="27425" anchor="t" anchorCtr="0">
            <a:noAutofit/>
          </a:bodyPr>
          <a:lstStyle>
            <a:lvl1pPr marL="457200" lvl="0" indent="-228600" algn="l">
              <a:lnSpc>
                <a:spcPct val="90000"/>
              </a:lnSpc>
              <a:spcBef>
                <a:spcPts val="500"/>
              </a:spcBef>
              <a:spcAft>
                <a:spcPts val="0"/>
              </a:spcAft>
              <a:buClr>
                <a:schemeClr val="dk1"/>
              </a:buClr>
              <a:buSzPts val="1200"/>
              <a:buFont typeface="Trebuchet MS"/>
              <a:buNone/>
              <a:defRPr sz="1200">
                <a:solidFill>
                  <a:schemeClr val="accent4"/>
                </a:solidFill>
              </a:defRPr>
            </a:lvl1pPr>
            <a:lvl2pPr marL="914400" lvl="1" indent="-228600" algn="l">
              <a:lnSpc>
                <a:spcPct val="90000"/>
              </a:lnSpc>
              <a:spcBef>
                <a:spcPts val="500"/>
              </a:spcBef>
              <a:spcAft>
                <a:spcPts val="0"/>
              </a:spcAft>
              <a:buClr>
                <a:schemeClr val="dk1"/>
              </a:buClr>
              <a:buSzPts val="1100"/>
              <a:buFont typeface="Trebuchet MS"/>
              <a:buNone/>
              <a:defRPr sz="1100">
                <a:solidFill>
                  <a:schemeClr val="accent4"/>
                </a:solidFill>
              </a:defRPr>
            </a:lvl2pPr>
            <a:lvl3pPr marL="1371600" lvl="2" indent="-228600" algn="l">
              <a:lnSpc>
                <a:spcPct val="90000"/>
              </a:lnSpc>
              <a:spcBef>
                <a:spcPts val="500"/>
              </a:spcBef>
              <a:spcAft>
                <a:spcPts val="0"/>
              </a:spcAft>
              <a:buClr>
                <a:schemeClr val="dk1"/>
              </a:buClr>
              <a:buSzPts val="1000"/>
              <a:buFont typeface="Trebuchet MS"/>
              <a:buNone/>
              <a:defRPr sz="1000">
                <a:solidFill>
                  <a:schemeClr val="accent4"/>
                </a:solidFill>
              </a:defRPr>
            </a:lvl3pPr>
            <a:lvl4pPr marL="1828800" lvl="3" indent="-342900" algn="l">
              <a:spcBef>
                <a:spcPts val="500"/>
              </a:spcBef>
              <a:spcAft>
                <a:spcPts val="0"/>
              </a:spcAft>
              <a:buClr>
                <a:schemeClr val="dk1"/>
              </a:buClr>
              <a:buSzPts val="1800"/>
              <a:buFont typeface="Noto Sans Symbols"/>
              <a:buChar char="▪"/>
              <a:defRPr sz="1800">
                <a:solidFill>
                  <a:schemeClr val="lt1"/>
                </a:solidFill>
              </a:defRPr>
            </a:lvl4pPr>
            <a:lvl5pPr marL="2286000" lvl="4" indent="-355600" algn="l">
              <a:spcBef>
                <a:spcPts val="400"/>
              </a:spcBef>
              <a:spcAft>
                <a:spcPts val="0"/>
              </a:spcAft>
              <a:buClr>
                <a:schemeClr val="dk1"/>
              </a:buClr>
              <a:buSzPts val="2000"/>
              <a:buFont typeface="Noto Sans Symbols"/>
              <a:buChar char="▪"/>
              <a:defRPr>
                <a:solidFill>
                  <a:schemeClr val="lt1"/>
                </a:solidFill>
              </a:defRPr>
            </a:lvl5pPr>
            <a:lvl6pPr marL="2743200" lvl="5" indent="-298450" algn="l">
              <a:spcBef>
                <a:spcPts val="200"/>
              </a:spcBef>
              <a:spcAft>
                <a:spcPts val="0"/>
              </a:spcAft>
              <a:buClr>
                <a:schemeClr val="dk2"/>
              </a:buClr>
              <a:buSzPts val="1100"/>
              <a:buChar char="»"/>
              <a:defRPr/>
            </a:lvl6pPr>
            <a:lvl7pPr marL="3200400" lvl="6" indent="-298450" algn="l">
              <a:spcBef>
                <a:spcPts val="200"/>
              </a:spcBef>
              <a:spcAft>
                <a:spcPts val="0"/>
              </a:spcAft>
              <a:buClr>
                <a:schemeClr val="dk2"/>
              </a:buClr>
              <a:buSzPts val="1100"/>
              <a:buChar char="»"/>
              <a:defRPr/>
            </a:lvl7pPr>
            <a:lvl8pPr marL="3657600" lvl="7" indent="-298450" algn="l">
              <a:spcBef>
                <a:spcPts val="200"/>
              </a:spcBef>
              <a:spcAft>
                <a:spcPts val="0"/>
              </a:spcAft>
              <a:buClr>
                <a:schemeClr val="dk2"/>
              </a:buClr>
              <a:buSzPts val="1100"/>
              <a:buChar char="»"/>
              <a:defRPr/>
            </a:lvl8pPr>
            <a:lvl9pPr marL="4114800" lvl="8" indent="-298450" algn="l">
              <a:spcBef>
                <a:spcPts val="200"/>
              </a:spcBef>
              <a:spcAft>
                <a:spcPts val="0"/>
              </a:spcAft>
              <a:buClr>
                <a:schemeClr val="dk2"/>
              </a:buClr>
              <a:buSzPts val="1100"/>
              <a:buChar char="»"/>
              <a:defRPr/>
            </a:lvl9pPr>
          </a:lstStyle>
          <a:p>
            <a:endParaRPr/>
          </a:p>
        </p:txBody>
      </p:sp>
      <p:sp>
        <p:nvSpPr>
          <p:cNvPr id="129" name="Google Shape;129;g9f01d088fb_2_40"/>
          <p:cNvSpPr txBox="1">
            <a:spLocks noGrp="1"/>
          </p:cNvSpPr>
          <p:nvPr>
            <p:ph type="body" idx="2"/>
          </p:nvPr>
        </p:nvSpPr>
        <p:spPr>
          <a:xfrm>
            <a:off x="519232" y="2348398"/>
            <a:ext cx="4204402" cy="525463"/>
          </a:xfrm>
          <a:prstGeom prst="rect">
            <a:avLst/>
          </a:prstGeom>
          <a:noFill/>
          <a:ln>
            <a:noFill/>
          </a:ln>
        </p:spPr>
        <p:txBody>
          <a:bodyPr spcFirstLastPara="1" wrap="square" lIns="54850" tIns="27425" rIns="54850" bIns="27425" anchor="t" anchorCtr="0">
            <a:noAutofit/>
          </a:bodyPr>
          <a:lstStyle>
            <a:lvl1pPr marL="457200" lvl="0" indent="-228600" algn="l">
              <a:lnSpc>
                <a:spcPct val="90000"/>
              </a:lnSpc>
              <a:spcBef>
                <a:spcPts val="900"/>
              </a:spcBef>
              <a:spcAft>
                <a:spcPts val="0"/>
              </a:spcAft>
              <a:buSzPts val="1800"/>
              <a:buFont typeface="Courier New"/>
              <a:buNone/>
              <a:defRPr sz="1800" b="0">
                <a:solidFill>
                  <a:schemeClr val="lt2"/>
                </a:solidFill>
                <a:latin typeface="Courier New"/>
                <a:ea typeface="Courier New"/>
                <a:cs typeface="Courier New"/>
                <a:sym typeface="Courier New"/>
              </a:defRPr>
            </a:lvl1pPr>
            <a:lvl2pPr marL="914400" lvl="1"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2pPr>
            <a:lvl3pPr marL="1371600" lvl="2"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3pPr>
            <a:lvl4pPr marL="1828800" lvl="3" indent="-228600" algn="ctr">
              <a:spcBef>
                <a:spcPts val="90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4pPr>
            <a:lvl5pPr marL="2286000" lvl="4" indent="-228600" algn="ctr">
              <a:spcBef>
                <a:spcPts val="60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5pPr>
            <a:lvl6pPr marL="2743200" lvl="5" indent="-298450" algn="l">
              <a:spcBef>
                <a:spcPts val="200"/>
              </a:spcBef>
              <a:spcAft>
                <a:spcPts val="0"/>
              </a:spcAft>
              <a:buClr>
                <a:schemeClr val="dk2"/>
              </a:buClr>
              <a:buSzPts val="1100"/>
              <a:buChar char="»"/>
              <a:defRPr/>
            </a:lvl6pPr>
            <a:lvl7pPr marL="3200400" lvl="6" indent="-298450" algn="l">
              <a:spcBef>
                <a:spcPts val="200"/>
              </a:spcBef>
              <a:spcAft>
                <a:spcPts val="0"/>
              </a:spcAft>
              <a:buClr>
                <a:schemeClr val="dk2"/>
              </a:buClr>
              <a:buSzPts val="1100"/>
              <a:buChar char="»"/>
              <a:defRPr/>
            </a:lvl7pPr>
            <a:lvl8pPr marL="3657600" lvl="7" indent="-298450" algn="l">
              <a:spcBef>
                <a:spcPts val="200"/>
              </a:spcBef>
              <a:spcAft>
                <a:spcPts val="0"/>
              </a:spcAft>
              <a:buClr>
                <a:schemeClr val="dk2"/>
              </a:buClr>
              <a:buSzPts val="1100"/>
              <a:buChar char="»"/>
              <a:defRPr/>
            </a:lvl8pPr>
            <a:lvl9pPr marL="4114800" lvl="8" indent="-298450" algn="l">
              <a:spcBef>
                <a:spcPts val="200"/>
              </a:spcBef>
              <a:spcAft>
                <a:spcPts val="0"/>
              </a:spcAft>
              <a:buClr>
                <a:schemeClr val="dk2"/>
              </a:buClr>
              <a:buSzPts val="1100"/>
              <a:buChar char="»"/>
              <a:defRPr/>
            </a:lvl9pPr>
          </a:lstStyle>
          <a:p>
            <a:endParaRPr/>
          </a:p>
        </p:txBody>
      </p:sp>
      <p:sp>
        <p:nvSpPr>
          <p:cNvPr id="130" name="Google Shape;130;g9f01d088fb_2_40"/>
          <p:cNvSpPr/>
          <p:nvPr/>
        </p:nvSpPr>
        <p:spPr>
          <a:xfrm>
            <a:off x="9636012" y="5699916"/>
            <a:ext cx="1336788" cy="472285"/>
          </a:xfrm>
          <a:prstGeom prst="rect">
            <a:avLst/>
          </a:prstGeom>
          <a:solidFill>
            <a:schemeClr val="lt1"/>
          </a:solidFill>
          <a:ln>
            <a:noFill/>
          </a:ln>
        </p:spPr>
        <p:txBody>
          <a:bodyPr spcFirstLastPara="1" wrap="square" lIns="54850" tIns="27425" rIns="54850" bIns="27425" anchor="ctr" anchorCtr="0">
            <a:noAutofit/>
          </a:bodyPr>
          <a:lstStyle/>
          <a:p>
            <a:pPr marL="0" marR="0" lvl="0" indent="0" algn="ctr" rtl="0">
              <a:spcBef>
                <a:spcPts val="0"/>
              </a:spcBef>
              <a:spcAft>
                <a:spcPts val="0"/>
              </a:spcAft>
              <a:buNone/>
            </a:pPr>
            <a:endParaRPr sz="1100">
              <a:solidFill>
                <a:schemeClr val="lt1"/>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Alternate Layout">
  <p:cSld name="Alternate Layout">
    <p:spTree>
      <p:nvGrpSpPr>
        <p:cNvPr id="1" name="Shape 131"/>
        <p:cNvGrpSpPr/>
        <p:nvPr/>
      </p:nvGrpSpPr>
      <p:grpSpPr>
        <a:xfrm>
          <a:off x="0" y="0"/>
          <a:ext cx="0" cy="0"/>
          <a:chOff x="0" y="0"/>
          <a:chExt cx="0" cy="0"/>
        </a:xfrm>
      </p:grpSpPr>
      <p:sp>
        <p:nvSpPr>
          <p:cNvPr id="132" name="Google Shape;132;g9f01d088fb_2_45"/>
          <p:cNvSpPr txBox="1">
            <a:spLocks noGrp="1"/>
          </p:cNvSpPr>
          <p:nvPr>
            <p:ph type="title"/>
          </p:nvPr>
        </p:nvSpPr>
        <p:spPr>
          <a:xfrm>
            <a:off x="4983480" y="1798591"/>
            <a:ext cx="5440680" cy="618631"/>
          </a:xfrm>
          <a:prstGeom prst="rect">
            <a:avLst/>
          </a:prstGeom>
          <a:noFill/>
          <a:ln>
            <a:noFill/>
          </a:ln>
        </p:spPr>
        <p:txBody>
          <a:bodyPr spcFirstLastPara="1" wrap="square" lIns="54850" tIns="27425" rIns="54850" bIns="27425" anchor="b" anchorCtr="0">
            <a:noAutofit/>
          </a:bodyPr>
          <a:lstStyle>
            <a:lvl1pPr lvl="0" algn="l">
              <a:lnSpc>
                <a:spcPct val="90000"/>
              </a:lnSpc>
              <a:spcBef>
                <a:spcPts val="0"/>
              </a:spcBef>
              <a:spcAft>
                <a:spcPts val="0"/>
              </a:spcAft>
              <a:buSzPts val="800"/>
              <a:buNone/>
              <a:defRPr sz="2900">
                <a:solidFill>
                  <a:schemeClr val="dk2"/>
                </a:solidFill>
              </a:defRPr>
            </a:lvl1pPr>
            <a:lvl2pPr lvl="1" algn="l">
              <a:spcBef>
                <a:spcPts val="0"/>
              </a:spcBef>
              <a:spcAft>
                <a:spcPts val="0"/>
              </a:spcAft>
              <a:buSzPts val="800"/>
              <a:buNone/>
              <a:defRPr/>
            </a:lvl2pPr>
            <a:lvl3pPr lvl="2" algn="l">
              <a:spcBef>
                <a:spcPts val="0"/>
              </a:spcBef>
              <a:spcAft>
                <a:spcPts val="0"/>
              </a:spcAft>
              <a:buSzPts val="800"/>
              <a:buNone/>
              <a:defRPr/>
            </a:lvl3pPr>
            <a:lvl4pPr lvl="3" algn="l">
              <a:spcBef>
                <a:spcPts val="0"/>
              </a:spcBef>
              <a:spcAft>
                <a:spcPts val="0"/>
              </a:spcAft>
              <a:buSzPts val="800"/>
              <a:buNone/>
              <a:defRPr/>
            </a:lvl4pPr>
            <a:lvl5pPr lvl="4" algn="l">
              <a:spcBef>
                <a:spcPts val="0"/>
              </a:spcBef>
              <a:spcAft>
                <a:spcPts val="0"/>
              </a:spcAft>
              <a:buSzPts val="800"/>
              <a:buNone/>
              <a:defRPr/>
            </a:lvl5pPr>
            <a:lvl6pPr lvl="5" algn="l">
              <a:spcBef>
                <a:spcPts val="0"/>
              </a:spcBef>
              <a:spcAft>
                <a:spcPts val="0"/>
              </a:spcAft>
              <a:buSzPts val="800"/>
              <a:buNone/>
              <a:defRPr/>
            </a:lvl6pPr>
            <a:lvl7pPr lvl="6" algn="l">
              <a:spcBef>
                <a:spcPts val="0"/>
              </a:spcBef>
              <a:spcAft>
                <a:spcPts val="0"/>
              </a:spcAft>
              <a:buSzPts val="800"/>
              <a:buNone/>
              <a:defRPr/>
            </a:lvl7pPr>
            <a:lvl8pPr lvl="7" algn="l">
              <a:spcBef>
                <a:spcPts val="0"/>
              </a:spcBef>
              <a:spcAft>
                <a:spcPts val="0"/>
              </a:spcAft>
              <a:buSzPts val="800"/>
              <a:buNone/>
              <a:defRPr/>
            </a:lvl8pPr>
            <a:lvl9pPr lvl="8" algn="l">
              <a:spcBef>
                <a:spcPts val="0"/>
              </a:spcBef>
              <a:spcAft>
                <a:spcPts val="0"/>
              </a:spcAft>
              <a:buSzPts val="800"/>
              <a:buNone/>
              <a:defRPr/>
            </a:lvl9pPr>
          </a:lstStyle>
          <a:p>
            <a:endParaRPr/>
          </a:p>
        </p:txBody>
      </p:sp>
      <p:sp>
        <p:nvSpPr>
          <p:cNvPr id="133" name="Google Shape;133;g9f01d088fb_2_45"/>
          <p:cNvSpPr txBox="1">
            <a:spLocks noGrp="1"/>
          </p:cNvSpPr>
          <p:nvPr>
            <p:ph type="body" idx="1"/>
          </p:nvPr>
        </p:nvSpPr>
        <p:spPr>
          <a:xfrm>
            <a:off x="4983480" y="2916937"/>
            <a:ext cx="5431536" cy="2517089"/>
          </a:xfrm>
          <a:prstGeom prst="rect">
            <a:avLst/>
          </a:prstGeom>
          <a:noFill/>
          <a:ln>
            <a:noFill/>
          </a:ln>
        </p:spPr>
        <p:txBody>
          <a:bodyPr spcFirstLastPara="1" wrap="square" lIns="54850" tIns="27425" rIns="54850" bIns="27425" anchor="t" anchorCtr="0">
            <a:noAutofit/>
          </a:bodyPr>
          <a:lstStyle>
            <a:lvl1pPr marL="457200" lvl="0" indent="-228600" algn="l">
              <a:lnSpc>
                <a:spcPct val="90000"/>
              </a:lnSpc>
              <a:spcBef>
                <a:spcPts val="500"/>
              </a:spcBef>
              <a:spcAft>
                <a:spcPts val="0"/>
              </a:spcAft>
              <a:buClr>
                <a:schemeClr val="dk1"/>
              </a:buClr>
              <a:buSzPts val="1200"/>
              <a:buFont typeface="Trebuchet MS"/>
              <a:buNone/>
              <a:defRPr sz="1200">
                <a:solidFill>
                  <a:schemeClr val="accent4"/>
                </a:solidFill>
              </a:defRPr>
            </a:lvl1pPr>
            <a:lvl2pPr marL="914400" lvl="1" indent="-228600" algn="l">
              <a:lnSpc>
                <a:spcPct val="90000"/>
              </a:lnSpc>
              <a:spcBef>
                <a:spcPts val="500"/>
              </a:spcBef>
              <a:spcAft>
                <a:spcPts val="0"/>
              </a:spcAft>
              <a:buClr>
                <a:schemeClr val="dk1"/>
              </a:buClr>
              <a:buSzPts val="1100"/>
              <a:buFont typeface="Trebuchet MS"/>
              <a:buNone/>
              <a:defRPr sz="1100">
                <a:solidFill>
                  <a:schemeClr val="accent4"/>
                </a:solidFill>
              </a:defRPr>
            </a:lvl2pPr>
            <a:lvl3pPr marL="1371600" lvl="2" indent="-228600" algn="l">
              <a:lnSpc>
                <a:spcPct val="90000"/>
              </a:lnSpc>
              <a:spcBef>
                <a:spcPts val="500"/>
              </a:spcBef>
              <a:spcAft>
                <a:spcPts val="0"/>
              </a:spcAft>
              <a:buClr>
                <a:schemeClr val="dk1"/>
              </a:buClr>
              <a:buSzPts val="1000"/>
              <a:buFont typeface="Trebuchet MS"/>
              <a:buNone/>
              <a:defRPr sz="1000">
                <a:solidFill>
                  <a:schemeClr val="accent4"/>
                </a:solidFill>
              </a:defRPr>
            </a:lvl3pPr>
            <a:lvl4pPr marL="1828800" lvl="3" indent="-342900" algn="l">
              <a:spcBef>
                <a:spcPts val="500"/>
              </a:spcBef>
              <a:spcAft>
                <a:spcPts val="0"/>
              </a:spcAft>
              <a:buClr>
                <a:schemeClr val="dk1"/>
              </a:buClr>
              <a:buSzPts val="1800"/>
              <a:buFont typeface="Noto Sans Symbols"/>
              <a:buChar char="▪"/>
              <a:defRPr sz="1800">
                <a:solidFill>
                  <a:schemeClr val="lt1"/>
                </a:solidFill>
              </a:defRPr>
            </a:lvl4pPr>
            <a:lvl5pPr marL="2286000" lvl="4" indent="-355600" algn="l">
              <a:spcBef>
                <a:spcPts val="400"/>
              </a:spcBef>
              <a:spcAft>
                <a:spcPts val="0"/>
              </a:spcAft>
              <a:buClr>
                <a:schemeClr val="dk1"/>
              </a:buClr>
              <a:buSzPts val="2000"/>
              <a:buFont typeface="Noto Sans Symbols"/>
              <a:buChar char="▪"/>
              <a:defRPr>
                <a:solidFill>
                  <a:schemeClr val="lt1"/>
                </a:solidFill>
              </a:defRPr>
            </a:lvl5pPr>
            <a:lvl6pPr marL="2743200" lvl="5" indent="-298450" algn="l">
              <a:spcBef>
                <a:spcPts val="200"/>
              </a:spcBef>
              <a:spcAft>
                <a:spcPts val="0"/>
              </a:spcAft>
              <a:buClr>
                <a:schemeClr val="dk2"/>
              </a:buClr>
              <a:buSzPts val="1100"/>
              <a:buChar char="»"/>
              <a:defRPr/>
            </a:lvl6pPr>
            <a:lvl7pPr marL="3200400" lvl="6" indent="-298450" algn="l">
              <a:spcBef>
                <a:spcPts val="200"/>
              </a:spcBef>
              <a:spcAft>
                <a:spcPts val="0"/>
              </a:spcAft>
              <a:buClr>
                <a:schemeClr val="dk2"/>
              </a:buClr>
              <a:buSzPts val="1100"/>
              <a:buChar char="»"/>
              <a:defRPr/>
            </a:lvl7pPr>
            <a:lvl8pPr marL="3657600" lvl="7" indent="-298450" algn="l">
              <a:spcBef>
                <a:spcPts val="200"/>
              </a:spcBef>
              <a:spcAft>
                <a:spcPts val="0"/>
              </a:spcAft>
              <a:buClr>
                <a:schemeClr val="dk2"/>
              </a:buClr>
              <a:buSzPts val="1100"/>
              <a:buChar char="»"/>
              <a:defRPr/>
            </a:lvl8pPr>
            <a:lvl9pPr marL="4114800" lvl="8" indent="-298450" algn="l">
              <a:spcBef>
                <a:spcPts val="200"/>
              </a:spcBef>
              <a:spcAft>
                <a:spcPts val="0"/>
              </a:spcAft>
              <a:buClr>
                <a:schemeClr val="dk2"/>
              </a:buClr>
              <a:buSzPts val="1100"/>
              <a:buChar char="»"/>
              <a:defRPr/>
            </a:lvl9pPr>
          </a:lstStyle>
          <a:p>
            <a:endParaRPr/>
          </a:p>
        </p:txBody>
      </p:sp>
      <p:sp>
        <p:nvSpPr>
          <p:cNvPr id="134" name="Google Shape;134;g9f01d088fb_2_45"/>
          <p:cNvSpPr txBox="1">
            <a:spLocks noGrp="1"/>
          </p:cNvSpPr>
          <p:nvPr>
            <p:ph type="body" idx="2"/>
          </p:nvPr>
        </p:nvSpPr>
        <p:spPr>
          <a:xfrm>
            <a:off x="4983480" y="2368297"/>
            <a:ext cx="5440680" cy="525463"/>
          </a:xfrm>
          <a:prstGeom prst="rect">
            <a:avLst/>
          </a:prstGeom>
          <a:noFill/>
          <a:ln>
            <a:noFill/>
          </a:ln>
        </p:spPr>
        <p:txBody>
          <a:bodyPr spcFirstLastPara="1" wrap="square" lIns="54850" tIns="27425" rIns="54850" bIns="27425" anchor="t" anchorCtr="0">
            <a:noAutofit/>
          </a:bodyPr>
          <a:lstStyle>
            <a:lvl1pPr marL="457200" lvl="0" indent="-228600" algn="l">
              <a:lnSpc>
                <a:spcPct val="90000"/>
              </a:lnSpc>
              <a:spcBef>
                <a:spcPts val="900"/>
              </a:spcBef>
              <a:spcAft>
                <a:spcPts val="0"/>
              </a:spcAft>
              <a:buSzPts val="1800"/>
              <a:buFont typeface="Trebuchet MS"/>
              <a:buNone/>
              <a:defRPr sz="1800" b="0">
                <a:solidFill>
                  <a:schemeClr val="lt2"/>
                </a:solidFill>
                <a:latin typeface="Trebuchet MS"/>
                <a:ea typeface="Trebuchet MS"/>
                <a:cs typeface="Trebuchet MS"/>
                <a:sym typeface="Trebuchet MS"/>
              </a:defRPr>
            </a:lvl1pPr>
            <a:lvl2pPr marL="914400" lvl="1"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2pPr>
            <a:lvl3pPr marL="1371600" lvl="2"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3pPr>
            <a:lvl4pPr marL="1828800" lvl="3" indent="-228600" algn="ctr">
              <a:spcBef>
                <a:spcPts val="90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4pPr>
            <a:lvl5pPr marL="2286000" lvl="4" indent="-228600" algn="ctr">
              <a:spcBef>
                <a:spcPts val="60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5pPr>
            <a:lvl6pPr marL="2743200" lvl="5" indent="-298450" algn="l">
              <a:spcBef>
                <a:spcPts val="200"/>
              </a:spcBef>
              <a:spcAft>
                <a:spcPts val="0"/>
              </a:spcAft>
              <a:buClr>
                <a:schemeClr val="dk2"/>
              </a:buClr>
              <a:buSzPts val="1100"/>
              <a:buChar char="»"/>
              <a:defRPr/>
            </a:lvl6pPr>
            <a:lvl7pPr marL="3200400" lvl="6" indent="-298450" algn="l">
              <a:spcBef>
                <a:spcPts val="200"/>
              </a:spcBef>
              <a:spcAft>
                <a:spcPts val="0"/>
              </a:spcAft>
              <a:buClr>
                <a:schemeClr val="dk2"/>
              </a:buClr>
              <a:buSzPts val="1100"/>
              <a:buChar char="»"/>
              <a:defRPr/>
            </a:lvl7pPr>
            <a:lvl8pPr marL="3657600" lvl="7" indent="-298450" algn="l">
              <a:spcBef>
                <a:spcPts val="200"/>
              </a:spcBef>
              <a:spcAft>
                <a:spcPts val="0"/>
              </a:spcAft>
              <a:buClr>
                <a:schemeClr val="dk2"/>
              </a:buClr>
              <a:buSzPts val="1100"/>
              <a:buChar char="»"/>
              <a:defRPr/>
            </a:lvl8pPr>
            <a:lvl9pPr marL="4114800" lvl="8" indent="-298450" algn="l">
              <a:spcBef>
                <a:spcPts val="200"/>
              </a:spcBef>
              <a:spcAft>
                <a:spcPts val="0"/>
              </a:spcAft>
              <a:buClr>
                <a:schemeClr val="dk2"/>
              </a:buClr>
              <a:buSzPts val="1100"/>
              <a:buChar char="»"/>
              <a:defRPr/>
            </a:lvl9pPr>
          </a:lstStyle>
          <a:p>
            <a:endParaRPr/>
          </a:p>
        </p:txBody>
      </p:sp>
      <p:sp>
        <p:nvSpPr>
          <p:cNvPr id="135" name="Google Shape;135;g9f01d088fb_2_45"/>
          <p:cNvSpPr/>
          <p:nvPr/>
        </p:nvSpPr>
        <p:spPr>
          <a:xfrm>
            <a:off x="9636012" y="5699916"/>
            <a:ext cx="1336788" cy="472285"/>
          </a:xfrm>
          <a:prstGeom prst="rect">
            <a:avLst/>
          </a:prstGeom>
          <a:solidFill>
            <a:schemeClr val="lt1"/>
          </a:solidFill>
          <a:ln>
            <a:noFill/>
          </a:ln>
        </p:spPr>
        <p:txBody>
          <a:bodyPr spcFirstLastPara="1" wrap="square" lIns="54850" tIns="27425" rIns="54850" bIns="27425" anchor="ctr" anchorCtr="0">
            <a:noAutofit/>
          </a:bodyPr>
          <a:lstStyle/>
          <a:p>
            <a:pPr marL="0" marR="0" lvl="0" indent="0" algn="ctr" rtl="0">
              <a:spcBef>
                <a:spcPts val="0"/>
              </a:spcBef>
              <a:spcAft>
                <a:spcPts val="0"/>
              </a:spcAft>
              <a:buNone/>
            </a:pPr>
            <a:endParaRPr sz="1100">
              <a:solidFill>
                <a:schemeClr val="lt1"/>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Agenda">
  <p:cSld name="Agenda">
    <p:spTree>
      <p:nvGrpSpPr>
        <p:cNvPr id="1" name="Shape 136"/>
        <p:cNvGrpSpPr/>
        <p:nvPr/>
      </p:nvGrpSpPr>
      <p:grpSpPr>
        <a:xfrm>
          <a:off x="0" y="0"/>
          <a:ext cx="0" cy="0"/>
          <a:chOff x="0" y="0"/>
          <a:chExt cx="0" cy="0"/>
        </a:xfrm>
      </p:grpSpPr>
      <p:pic>
        <p:nvPicPr>
          <p:cNvPr id="137" name="Google Shape;137;g9f01d088fb_2_50" descr="A close up of a logo&#10;&#10;Description automatically generated"/>
          <p:cNvPicPr preferRelativeResize="0"/>
          <p:nvPr/>
        </p:nvPicPr>
        <p:blipFill rotWithShape="1">
          <a:blip r:embed="rId2">
            <a:alphaModFix/>
          </a:blip>
          <a:srcRect l="65967" t="57160" r="5663" b="17308"/>
          <a:stretch/>
        </p:blipFill>
        <p:spPr>
          <a:xfrm>
            <a:off x="0" y="0"/>
            <a:ext cx="10972800" cy="61722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138"/>
        <p:cNvGrpSpPr/>
        <p:nvPr/>
      </p:nvGrpSpPr>
      <p:grpSpPr>
        <a:xfrm>
          <a:off x="0" y="0"/>
          <a:ext cx="0" cy="0"/>
          <a:chOff x="0" y="0"/>
          <a:chExt cx="0" cy="0"/>
        </a:xfrm>
      </p:grpSpPr>
      <p:sp>
        <p:nvSpPr>
          <p:cNvPr id="139" name="Google Shape;139;g9f01d088fb_2_52"/>
          <p:cNvSpPr/>
          <p:nvPr/>
        </p:nvSpPr>
        <p:spPr>
          <a:xfrm>
            <a:off x="0" y="0"/>
            <a:ext cx="10972800" cy="6172200"/>
          </a:xfrm>
          <a:prstGeom prst="rect">
            <a:avLst/>
          </a:prstGeom>
          <a:solidFill>
            <a:schemeClr val="lt1"/>
          </a:solidFill>
          <a:ln>
            <a:noFill/>
          </a:ln>
        </p:spPr>
        <p:txBody>
          <a:bodyPr spcFirstLastPara="1" wrap="square" lIns="54850" tIns="27425" rIns="54850" bIns="27425" anchor="ctr" anchorCtr="0">
            <a:noAutofit/>
          </a:bodyPr>
          <a:lstStyle/>
          <a:p>
            <a:pPr marL="0" marR="0" lvl="0" indent="0" algn="ctr" rtl="0">
              <a:spcBef>
                <a:spcPts val="0"/>
              </a:spcBef>
              <a:spcAft>
                <a:spcPts val="0"/>
              </a:spcAft>
              <a:buNone/>
            </a:pPr>
            <a:endParaRPr sz="1100">
              <a:solidFill>
                <a:schemeClr val="lt1"/>
              </a:solidFill>
              <a:latin typeface="Arial"/>
              <a:ea typeface="Arial"/>
              <a:cs typeface="Arial"/>
              <a:sym typeface="Arial"/>
            </a:endParaRPr>
          </a:p>
        </p:txBody>
      </p:sp>
      <p:sp>
        <p:nvSpPr>
          <p:cNvPr id="140" name="Google Shape;140;g9f01d088fb_2_52"/>
          <p:cNvSpPr txBox="1">
            <a:spLocks noGrp="1"/>
          </p:cNvSpPr>
          <p:nvPr>
            <p:ph type="title"/>
          </p:nvPr>
        </p:nvSpPr>
        <p:spPr>
          <a:xfrm>
            <a:off x="498348" y="521209"/>
            <a:ext cx="9976104" cy="590931"/>
          </a:xfrm>
          <a:prstGeom prst="rect">
            <a:avLst/>
          </a:prstGeom>
          <a:noFill/>
          <a:ln>
            <a:noFill/>
          </a:ln>
        </p:spPr>
        <p:txBody>
          <a:bodyPr spcFirstLastPara="1" wrap="square" lIns="54850" tIns="27425" rIns="54850" bIns="27425" anchor="b" anchorCtr="0">
            <a:noAutofit/>
          </a:bodyPr>
          <a:lstStyle>
            <a:lvl1pPr lvl="0" algn="ctr">
              <a:lnSpc>
                <a:spcPct val="90000"/>
              </a:lnSpc>
              <a:spcBef>
                <a:spcPts val="0"/>
              </a:spcBef>
              <a:spcAft>
                <a:spcPts val="0"/>
              </a:spcAft>
              <a:buSzPts val="800"/>
              <a:buNone/>
              <a:defRPr sz="2900">
                <a:solidFill>
                  <a:schemeClr val="dk2"/>
                </a:solidFill>
              </a:defRPr>
            </a:lvl1pPr>
            <a:lvl2pPr lvl="1" algn="l">
              <a:spcBef>
                <a:spcPts val="0"/>
              </a:spcBef>
              <a:spcAft>
                <a:spcPts val="0"/>
              </a:spcAft>
              <a:buSzPts val="800"/>
              <a:buNone/>
              <a:defRPr/>
            </a:lvl2pPr>
            <a:lvl3pPr lvl="2" algn="l">
              <a:spcBef>
                <a:spcPts val="0"/>
              </a:spcBef>
              <a:spcAft>
                <a:spcPts val="0"/>
              </a:spcAft>
              <a:buSzPts val="800"/>
              <a:buNone/>
              <a:defRPr/>
            </a:lvl3pPr>
            <a:lvl4pPr lvl="3" algn="l">
              <a:spcBef>
                <a:spcPts val="0"/>
              </a:spcBef>
              <a:spcAft>
                <a:spcPts val="0"/>
              </a:spcAft>
              <a:buSzPts val="800"/>
              <a:buNone/>
              <a:defRPr/>
            </a:lvl4pPr>
            <a:lvl5pPr lvl="4" algn="l">
              <a:spcBef>
                <a:spcPts val="0"/>
              </a:spcBef>
              <a:spcAft>
                <a:spcPts val="0"/>
              </a:spcAft>
              <a:buSzPts val="800"/>
              <a:buNone/>
              <a:defRPr/>
            </a:lvl5pPr>
            <a:lvl6pPr lvl="5" algn="l">
              <a:spcBef>
                <a:spcPts val="0"/>
              </a:spcBef>
              <a:spcAft>
                <a:spcPts val="0"/>
              </a:spcAft>
              <a:buSzPts val="800"/>
              <a:buNone/>
              <a:defRPr/>
            </a:lvl6pPr>
            <a:lvl7pPr lvl="6" algn="l">
              <a:spcBef>
                <a:spcPts val="0"/>
              </a:spcBef>
              <a:spcAft>
                <a:spcPts val="0"/>
              </a:spcAft>
              <a:buSzPts val="800"/>
              <a:buNone/>
              <a:defRPr/>
            </a:lvl7pPr>
            <a:lvl8pPr lvl="7" algn="l">
              <a:spcBef>
                <a:spcPts val="0"/>
              </a:spcBef>
              <a:spcAft>
                <a:spcPts val="0"/>
              </a:spcAft>
              <a:buSzPts val="800"/>
              <a:buNone/>
              <a:defRPr/>
            </a:lvl8pPr>
            <a:lvl9pPr lvl="8" algn="l">
              <a:spcBef>
                <a:spcPts val="0"/>
              </a:spcBef>
              <a:spcAft>
                <a:spcPts val="0"/>
              </a:spcAft>
              <a:buSzPts val="8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ransition / Segue">
  <p:cSld name="Transition / Segue">
    <p:spTree>
      <p:nvGrpSpPr>
        <p:cNvPr id="1" name="Shape 141"/>
        <p:cNvGrpSpPr/>
        <p:nvPr/>
      </p:nvGrpSpPr>
      <p:grpSpPr>
        <a:xfrm>
          <a:off x="0" y="0"/>
          <a:ext cx="0" cy="0"/>
          <a:chOff x="0" y="0"/>
          <a:chExt cx="0" cy="0"/>
        </a:xfrm>
      </p:grpSpPr>
      <p:pic>
        <p:nvPicPr>
          <p:cNvPr id="142" name="Google Shape;142;g9f01d088fb_2_55"/>
          <p:cNvPicPr preferRelativeResize="0"/>
          <p:nvPr/>
        </p:nvPicPr>
        <p:blipFill rotWithShape="1">
          <a:blip r:embed="rId2">
            <a:alphaModFix/>
          </a:blip>
          <a:srcRect l="11639" t="50000" r="51879" b="17166"/>
          <a:stretch/>
        </p:blipFill>
        <p:spPr>
          <a:xfrm>
            <a:off x="0" y="0"/>
            <a:ext cx="10972800" cy="6172200"/>
          </a:xfrm>
          <a:prstGeom prst="rect">
            <a:avLst/>
          </a:prstGeom>
          <a:noFill/>
          <a:ln>
            <a:noFill/>
          </a:ln>
        </p:spPr>
      </p:pic>
      <p:sp>
        <p:nvSpPr>
          <p:cNvPr id="143" name="Google Shape;143;g9f01d088fb_2_55"/>
          <p:cNvSpPr txBox="1">
            <a:spLocks noGrp="1"/>
          </p:cNvSpPr>
          <p:nvPr>
            <p:ph type="title"/>
          </p:nvPr>
        </p:nvSpPr>
        <p:spPr>
          <a:xfrm>
            <a:off x="4974336" y="4224529"/>
            <a:ext cx="5376672" cy="1373939"/>
          </a:xfrm>
          <a:prstGeom prst="rect">
            <a:avLst/>
          </a:prstGeom>
          <a:noFill/>
          <a:ln>
            <a:noFill/>
          </a:ln>
        </p:spPr>
        <p:txBody>
          <a:bodyPr spcFirstLastPara="1" wrap="square" lIns="54850" tIns="27425" rIns="54850" bIns="27425" anchor="b" anchorCtr="0">
            <a:noAutofit/>
          </a:bodyPr>
          <a:lstStyle>
            <a:lvl1pPr lvl="0" algn="ctr">
              <a:lnSpc>
                <a:spcPct val="90000"/>
              </a:lnSpc>
              <a:spcBef>
                <a:spcPts val="0"/>
              </a:spcBef>
              <a:spcAft>
                <a:spcPts val="0"/>
              </a:spcAft>
              <a:buSzPts val="800"/>
              <a:buNone/>
              <a:defRPr sz="3500">
                <a:solidFill>
                  <a:schemeClr val="lt1"/>
                </a:solidFill>
              </a:defRPr>
            </a:lvl1pPr>
            <a:lvl2pPr lvl="1" algn="l">
              <a:spcBef>
                <a:spcPts val="0"/>
              </a:spcBef>
              <a:spcAft>
                <a:spcPts val="0"/>
              </a:spcAft>
              <a:buSzPts val="800"/>
              <a:buNone/>
              <a:defRPr/>
            </a:lvl2pPr>
            <a:lvl3pPr lvl="2" algn="l">
              <a:spcBef>
                <a:spcPts val="0"/>
              </a:spcBef>
              <a:spcAft>
                <a:spcPts val="0"/>
              </a:spcAft>
              <a:buSzPts val="800"/>
              <a:buNone/>
              <a:defRPr/>
            </a:lvl3pPr>
            <a:lvl4pPr lvl="3" algn="l">
              <a:spcBef>
                <a:spcPts val="0"/>
              </a:spcBef>
              <a:spcAft>
                <a:spcPts val="0"/>
              </a:spcAft>
              <a:buSzPts val="800"/>
              <a:buNone/>
              <a:defRPr/>
            </a:lvl4pPr>
            <a:lvl5pPr lvl="4" algn="l">
              <a:spcBef>
                <a:spcPts val="0"/>
              </a:spcBef>
              <a:spcAft>
                <a:spcPts val="0"/>
              </a:spcAft>
              <a:buSzPts val="800"/>
              <a:buNone/>
              <a:defRPr/>
            </a:lvl5pPr>
            <a:lvl6pPr lvl="5" algn="l">
              <a:spcBef>
                <a:spcPts val="0"/>
              </a:spcBef>
              <a:spcAft>
                <a:spcPts val="0"/>
              </a:spcAft>
              <a:buSzPts val="800"/>
              <a:buNone/>
              <a:defRPr/>
            </a:lvl6pPr>
            <a:lvl7pPr lvl="6" algn="l">
              <a:spcBef>
                <a:spcPts val="0"/>
              </a:spcBef>
              <a:spcAft>
                <a:spcPts val="0"/>
              </a:spcAft>
              <a:buSzPts val="800"/>
              <a:buNone/>
              <a:defRPr/>
            </a:lvl7pPr>
            <a:lvl8pPr lvl="7" algn="l">
              <a:spcBef>
                <a:spcPts val="0"/>
              </a:spcBef>
              <a:spcAft>
                <a:spcPts val="0"/>
              </a:spcAft>
              <a:buSzPts val="800"/>
              <a:buNone/>
              <a:defRPr/>
            </a:lvl8pPr>
            <a:lvl9pPr lvl="8" algn="l">
              <a:spcBef>
                <a:spcPts val="0"/>
              </a:spcBef>
              <a:spcAft>
                <a:spcPts val="0"/>
              </a:spcAft>
              <a:buSzPts val="8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31"/>
        <p:cNvGrpSpPr/>
        <p:nvPr/>
      </p:nvGrpSpPr>
      <p:grpSpPr>
        <a:xfrm>
          <a:off x="0" y="0"/>
          <a:ext cx="0" cy="0"/>
          <a:chOff x="0" y="0"/>
          <a:chExt cx="0" cy="0"/>
        </a:xfrm>
      </p:grpSpPr>
      <p:sp>
        <p:nvSpPr>
          <p:cNvPr id="32" name="Google Shape;32;p21"/>
          <p:cNvSpPr/>
          <p:nvPr/>
        </p:nvSpPr>
        <p:spPr>
          <a:xfrm>
            <a:off x="0" y="0"/>
            <a:ext cx="10972800" cy="61722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3" name="Google Shape;33;p21"/>
          <p:cNvSpPr txBox="1">
            <a:spLocks noGrp="1"/>
          </p:cNvSpPr>
          <p:nvPr>
            <p:ph type="title"/>
          </p:nvPr>
        </p:nvSpPr>
        <p:spPr>
          <a:xfrm>
            <a:off x="498348" y="737426"/>
            <a:ext cx="9976104" cy="590931"/>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Embargo Layout">
  <p:cSld name="Embargo Layout">
    <p:spTree>
      <p:nvGrpSpPr>
        <p:cNvPr id="1" name="Shape 144"/>
        <p:cNvGrpSpPr/>
        <p:nvPr/>
      </p:nvGrpSpPr>
      <p:grpSpPr>
        <a:xfrm>
          <a:off x="0" y="0"/>
          <a:ext cx="0" cy="0"/>
          <a:chOff x="0" y="0"/>
          <a:chExt cx="0" cy="0"/>
        </a:xfrm>
      </p:grpSpPr>
      <p:grpSp>
        <p:nvGrpSpPr>
          <p:cNvPr id="145" name="Google Shape;145;g9f01d088fb_2_58"/>
          <p:cNvGrpSpPr/>
          <p:nvPr/>
        </p:nvGrpSpPr>
        <p:grpSpPr>
          <a:xfrm>
            <a:off x="-1327307" y="-404866"/>
            <a:ext cx="13626669" cy="6983326"/>
            <a:chOff x="-1327308" y="-404866"/>
            <a:chExt cx="13626669" cy="6983326"/>
          </a:xfrm>
        </p:grpSpPr>
        <p:sp>
          <p:nvSpPr>
            <p:cNvPr id="146" name="Google Shape;146;g9f01d088fb_2_58"/>
            <p:cNvSpPr/>
            <p:nvPr/>
          </p:nvSpPr>
          <p:spPr>
            <a:xfrm>
              <a:off x="0" y="0"/>
              <a:ext cx="10972800" cy="6172200"/>
            </a:xfrm>
            <a:prstGeom prst="rect">
              <a:avLst/>
            </a:prstGeom>
            <a:solidFill>
              <a:srgbClr val="9A0000"/>
            </a:solidFill>
            <a:ln>
              <a:noFill/>
            </a:ln>
          </p:spPr>
          <p:txBody>
            <a:bodyPr spcFirstLastPara="1" wrap="square" lIns="54850" tIns="27425" rIns="54850" bIns="27425" anchor="ctr" anchorCtr="0">
              <a:noAutofit/>
            </a:bodyPr>
            <a:lstStyle/>
            <a:p>
              <a:pPr marL="0" marR="0" lvl="0" indent="0" algn="ctr" rtl="0">
                <a:spcBef>
                  <a:spcPts val="0"/>
                </a:spcBef>
                <a:spcAft>
                  <a:spcPts val="0"/>
                </a:spcAft>
                <a:buNone/>
              </a:pPr>
              <a:endParaRPr sz="1100">
                <a:solidFill>
                  <a:schemeClr val="lt1"/>
                </a:solidFill>
                <a:latin typeface="Arial"/>
                <a:ea typeface="Arial"/>
                <a:cs typeface="Arial"/>
                <a:sym typeface="Arial"/>
              </a:endParaRPr>
            </a:p>
          </p:txBody>
        </p:sp>
        <p:sp>
          <p:nvSpPr>
            <p:cNvPr id="147" name="Google Shape;147;g9f01d088fb_2_58"/>
            <p:cNvSpPr/>
            <p:nvPr/>
          </p:nvSpPr>
          <p:spPr>
            <a:xfrm>
              <a:off x="262695"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148" name="Google Shape;148;g9f01d088fb_2_58"/>
            <p:cNvSpPr/>
            <p:nvPr/>
          </p:nvSpPr>
          <p:spPr>
            <a:xfrm>
              <a:off x="616601"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149" name="Google Shape;149;g9f01d088fb_2_58"/>
            <p:cNvSpPr/>
            <p:nvPr/>
          </p:nvSpPr>
          <p:spPr>
            <a:xfrm>
              <a:off x="970507"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150" name="Google Shape;150;g9f01d088fb_2_58"/>
            <p:cNvSpPr/>
            <p:nvPr/>
          </p:nvSpPr>
          <p:spPr>
            <a:xfrm>
              <a:off x="1324413"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151" name="Google Shape;151;g9f01d088fb_2_58"/>
            <p:cNvSpPr/>
            <p:nvPr/>
          </p:nvSpPr>
          <p:spPr>
            <a:xfrm>
              <a:off x="1678319"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152" name="Google Shape;152;g9f01d088fb_2_58"/>
            <p:cNvSpPr/>
            <p:nvPr/>
          </p:nvSpPr>
          <p:spPr>
            <a:xfrm>
              <a:off x="2032225"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153" name="Google Shape;153;g9f01d088fb_2_58"/>
            <p:cNvSpPr/>
            <p:nvPr/>
          </p:nvSpPr>
          <p:spPr>
            <a:xfrm>
              <a:off x="2386131"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154" name="Google Shape;154;g9f01d088fb_2_58"/>
            <p:cNvSpPr/>
            <p:nvPr/>
          </p:nvSpPr>
          <p:spPr>
            <a:xfrm>
              <a:off x="2740037"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155" name="Google Shape;155;g9f01d088fb_2_58"/>
            <p:cNvSpPr/>
            <p:nvPr/>
          </p:nvSpPr>
          <p:spPr>
            <a:xfrm>
              <a:off x="3093943"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156" name="Google Shape;156;g9f01d088fb_2_58"/>
            <p:cNvSpPr/>
            <p:nvPr/>
          </p:nvSpPr>
          <p:spPr>
            <a:xfrm>
              <a:off x="3447849"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157" name="Google Shape;157;g9f01d088fb_2_58"/>
            <p:cNvSpPr/>
            <p:nvPr/>
          </p:nvSpPr>
          <p:spPr>
            <a:xfrm>
              <a:off x="3801755"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158" name="Google Shape;158;g9f01d088fb_2_58"/>
            <p:cNvSpPr/>
            <p:nvPr/>
          </p:nvSpPr>
          <p:spPr>
            <a:xfrm>
              <a:off x="4155661"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159" name="Google Shape;159;g9f01d088fb_2_58"/>
            <p:cNvSpPr/>
            <p:nvPr/>
          </p:nvSpPr>
          <p:spPr>
            <a:xfrm>
              <a:off x="4509567"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160" name="Google Shape;160;g9f01d088fb_2_58"/>
            <p:cNvSpPr/>
            <p:nvPr/>
          </p:nvSpPr>
          <p:spPr>
            <a:xfrm>
              <a:off x="4863473"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161" name="Google Shape;161;g9f01d088fb_2_58"/>
            <p:cNvSpPr/>
            <p:nvPr/>
          </p:nvSpPr>
          <p:spPr>
            <a:xfrm>
              <a:off x="5217379"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162" name="Google Shape;162;g9f01d088fb_2_58"/>
            <p:cNvSpPr/>
            <p:nvPr/>
          </p:nvSpPr>
          <p:spPr>
            <a:xfrm>
              <a:off x="5571285"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163" name="Google Shape;163;g9f01d088fb_2_58"/>
            <p:cNvSpPr/>
            <p:nvPr/>
          </p:nvSpPr>
          <p:spPr>
            <a:xfrm>
              <a:off x="5925191"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164" name="Google Shape;164;g9f01d088fb_2_58"/>
            <p:cNvSpPr/>
            <p:nvPr/>
          </p:nvSpPr>
          <p:spPr>
            <a:xfrm>
              <a:off x="6279097"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165" name="Google Shape;165;g9f01d088fb_2_58"/>
            <p:cNvSpPr/>
            <p:nvPr/>
          </p:nvSpPr>
          <p:spPr>
            <a:xfrm>
              <a:off x="6633003"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166" name="Google Shape;166;g9f01d088fb_2_58"/>
            <p:cNvSpPr/>
            <p:nvPr/>
          </p:nvSpPr>
          <p:spPr>
            <a:xfrm>
              <a:off x="6986909"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167" name="Google Shape;167;g9f01d088fb_2_58"/>
            <p:cNvSpPr/>
            <p:nvPr/>
          </p:nvSpPr>
          <p:spPr>
            <a:xfrm>
              <a:off x="7340815"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168" name="Google Shape;168;g9f01d088fb_2_58"/>
            <p:cNvSpPr/>
            <p:nvPr/>
          </p:nvSpPr>
          <p:spPr>
            <a:xfrm>
              <a:off x="7694721"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169" name="Google Shape;169;g9f01d088fb_2_58"/>
            <p:cNvSpPr/>
            <p:nvPr/>
          </p:nvSpPr>
          <p:spPr>
            <a:xfrm>
              <a:off x="8048627"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170" name="Google Shape;170;g9f01d088fb_2_58"/>
            <p:cNvSpPr/>
            <p:nvPr/>
          </p:nvSpPr>
          <p:spPr>
            <a:xfrm>
              <a:off x="8402533"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171" name="Google Shape;171;g9f01d088fb_2_58"/>
            <p:cNvSpPr/>
            <p:nvPr/>
          </p:nvSpPr>
          <p:spPr>
            <a:xfrm>
              <a:off x="8756439"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172" name="Google Shape;172;g9f01d088fb_2_58"/>
            <p:cNvSpPr/>
            <p:nvPr/>
          </p:nvSpPr>
          <p:spPr>
            <a:xfrm>
              <a:off x="9110345"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173" name="Google Shape;173;g9f01d088fb_2_58"/>
            <p:cNvSpPr/>
            <p:nvPr/>
          </p:nvSpPr>
          <p:spPr>
            <a:xfrm>
              <a:off x="9464251"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174" name="Google Shape;174;g9f01d088fb_2_58"/>
            <p:cNvSpPr/>
            <p:nvPr/>
          </p:nvSpPr>
          <p:spPr>
            <a:xfrm>
              <a:off x="9818157"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175" name="Google Shape;175;g9f01d088fb_2_58"/>
            <p:cNvSpPr/>
            <p:nvPr/>
          </p:nvSpPr>
          <p:spPr>
            <a:xfrm>
              <a:off x="10172063"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176" name="Google Shape;176;g9f01d088fb_2_58"/>
            <p:cNvSpPr/>
            <p:nvPr/>
          </p:nvSpPr>
          <p:spPr>
            <a:xfrm>
              <a:off x="10525969"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177" name="Google Shape;177;g9f01d088fb_2_58"/>
            <p:cNvSpPr/>
            <p:nvPr/>
          </p:nvSpPr>
          <p:spPr>
            <a:xfrm>
              <a:off x="10879862"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178" name="Google Shape;178;g9f01d088fb_2_58"/>
            <p:cNvSpPr/>
            <p:nvPr/>
          </p:nvSpPr>
          <p:spPr>
            <a:xfrm>
              <a:off x="-91211"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179" name="Google Shape;179;g9f01d088fb_2_58"/>
            <p:cNvSpPr/>
            <p:nvPr/>
          </p:nvSpPr>
          <p:spPr>
            <a:xfrm>
              <a:off x="262695"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180" name="Google Shape;180;g9f01d088fb_2_58"/>
            <p:cNvSpPr/>
            <p:nvPr/>
          </p:nvSpPr>
          <p:spPr>
            <a:xfrm>
              <a:off x="616601"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181" name="Google Shape;181;g9f01d088fb_2_58"/>
            <p:cNvSpPr/>
            <p:nvPr/>
          </p:nvSpPr>
          <p:spPr>
            <a:xfrm>
              <a:off x="970507"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182" name="Google Shape;182;g9f01d088fb_2_58"/>
            <p:cNvSpPr/>
            <p:nvPr/>
          </p:nvSpPr>
          <p:spPr>
            <a:xfrm>
              <a:off x="1324413"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183" name="Google Shape;183;g9f01d088fb_2_58"/>
            <p:cNvSpPr/>
            <p:nvPr/>
          </p:nvSpPr>
          <p:spPr>
            <a:xfrm>
              <a:off x="1678319"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184" name="Google Shape;184;g9f01d088fb_2_58"/>
            <p:cNvSpPr/>
            <p:nvPr/>
          </p:nvSpPr>
          <p:spPr>
            <a:xfrm>
              <a:off x="2032225"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185" name="Google Shape;185;g9f01d088fb_2_58"/>
            <p:cNvSpPr/>
            <p:nvPr/>
          </p:nvSpPr>
          <p:spPr>
            <a:xfrm>
              <a:off x="2386131"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186" name="Google Shape;186;g9f01d088fb_2_58"/>
            <p:cNvSpPr/>
            <p:nvPr/>
          </p:nvSpPr>
          <p:spPr>
            <a:xfrm>
              <a:off x="2740037"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187" name="Google Shape;187;g9f01d088fb_2_58"/>
            <p:cNvSpPr/>
            <p:nvPr/>
          </p:nvSpPr>
          <p:spPr>
            <a:xfrm>
              <a:off x="3093943"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188" name="Google Shape;188;g9f01d088fb_2_58"/>
            <p:cNvSpPr/>
            <p:nvPr/>
          </p:nvSpPr>
          <p:spPr>
            <a:xfrm>
              <a:off x="3447849"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189" name="Google Shape;189;g9f01d088fb_2_58"/>
            <p:cNvSpPr/>
            <p:nvPr/>
          </p:nvSpPr>
          <p:spPr>
            <a:xfrm>
              <a:off x="3801755"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190" name="Google Shape;190;g9f01d088fb_2_58"/>
            <p:cNvSpPr/>
            <p:nvPr/>
          </p:nvSpPr>
          <p:spPr>
            <a:xfrm>
              <a:off x="4155661"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191" name="Google Shape;191;g9f01d088fb_2_58"/>
            <p:cNvSpPr/>
            <p:nvPr/>
          </p:nvSpPr>
          <p:spPr>
            <a:xfrm>
              <a:off x="4509567"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192" name="Google Shape;192;g9f01d088fb_2_58"/>
            <p:cNvSpPr/>
            <p:nvPr/>
          </p:nvSpPr>
          <p:spPr>
            <a:xfrm>
              <a:off x="4863473"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193" name="Google Shape;193;g9f01d088fb_2_58"/>
            <p:cNvSpPr/>
            <p:nvPr/>
          </p:nvSpPr>
          <p:spPr>
            <a:xfrm>
              <a:off x="5217379"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194" name="Google Shape;194;g9f01d088fb_2_58"/>
            <p:cNvSpPr/>
            <p:nvPr/>
          </p:nvSpPr>
          <p:spPr>
            <a:xfrm>
              <a:off x="5571285"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195" name="Google Shape;195;g9f01d088fb_2_58"/>
            <p:cNvSpPr/>
            <p:nvPr/>
          </p:nvSpPr>
          <p:spPr>
            <a:xfrm>
              <a:off x="5925191"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196" name="Google Shape;196;g9f01d088fb_2_58"/>
            <p:cNvSpPr/>
            <p:nvPr/>
          </p:nvSpPr>
          <p:spPr>
            <a:xfrm>
              <a:off x="6279097"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197" name="Google Shape;197;g9f01d088fb_2_58"/>
            <p:cNvSpPr/>
            <p:nvPr/>
          </p:nvSpPr>
          <p:spPr>
            <a:xfrm>
              <a:off x="6633003"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198" name="Google Shape;198;g9f01d088fb_2_58"/>
            <p:cNvSpPr/>
            <p:nvPr/>
          </p:nvSpPr>
          <p:spPr>
            <a:xfrm>
              <a:off x="6986909"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199" name="Google Shape;199;g9f01d088fb_2_58"/>
            <p:cNvSpPr/>
            <p:nvPr/>
          </p:nvSpPr>
          <p:spPr>
            <a:xfrm>
              <a:off x="7340815"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200" name="Google Shape;200;g9f01d088fb_2_58"/>
            <p:cNvSpPr/>
            <p:nvPr/>
          </p:nvSpPr>
          <p:spPr>
            <a:xfrm>
              <a:off x="7694721"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201" name="Google Shape;201;g9f01d088fb_2_58"/>
            <p:cNvSpPr/>
            <p:nvPr/>
          </p:nvSpPr>
          <p:spPr>
            <a:xfrm>
              <a:off x="8048627"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202" name="Google Shape;202;g9f01d088fb_2_58"/>
            <p:cNvSpPr/>
            <p:nvPr/>
          </p:nvSpPr>
          <p:spPr>
            <a:xfrm>
              <a:off x="8402533"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203" name="Google Shape;203;g9f01d088fb_2_58"/>
            <p:cNvSpPr/>
            <p:nvPr/>
          </p:nvSpPr>
          <p:spPr>
            <a:xfrm>
              <a:off x="8756439"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204" name="Google Shape;204;g9f01d088fb_2_58"/>
            <p:cNvSpPr/>
            <p:nvPr/>
          </p:nvSpPr>
          <p:spPr>
            <a:xfrm>
              <a:off x="9110345"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205" name="Google Shape;205;g9f01d088fb_2_58"/>
            <p:cNvSpPr/>
            <p:nvPr/>
          </p:nvSpPr>
          <p:spPr>
            <a:xfrm>
              <a:off x="9464251"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206" name="Google Shape;206;g9f01d088fb_2_58"/>
            <p:cNvSpPr/>
            <p:nvPr/>
          </p:nvSpPr>
          <p:spPr>
            <a:xfrm>
              <a:off x="9818157"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207" name="Google Shape;207;g9f01d088fb_2_58"/>
            <p:cNvSpPr/>
            <p:nvPr/>
          </p:nvSpPr>
          <p:spPr>
            <a:xfrm>
              <a:off x="10172063"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208" name="Google Shape;208;g9f01d088fb_2_58"/>
            <p:cNvSpPr/>
            <p:nvPr/>
          </p:nvSpPr>
          <p:spPr>
            <a:xfrm>
              <a:off x="10525969"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209" name="Google Shape;209;g9f01d088fb_2_58"/>
            <p:cNvSpPr/>
            <p:nvPr/>
          </p:nvSpPr>
          <p:spPr>
            <a:xfrm>
              <a:off x="10879862"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210" name="Google Shape;210;g9f01d088fb_2_58"/>
            <p:cNvSpPr/>
            <p:nvPr/>
          </p:nvSpPr>
          <p:spPr>
            <a:xfrm>
              <a:off x="-91211"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211" name="Google Shape;211;g9f01d088fb_2_58"/>
            <p:cNvSpPr/>
            <p:nvPr/>
          </p:nvSpPr>
          <p:spPr>
            <a:xfrm>
              <a:off x="262695"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212" name="Google Shape;212;g9f01d088fb_2_58"/>
            <p:cNvSpPr/>
            <p:nvPr/>
          </p:nvSpPr>
          <p:spPr>
            <a:xfrm>
              <a:off x="616601"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213" name="Google Shape;213;g9f01d088fb_2_58"/>
            <p:cNvSpPr/>
            <p:nvPr/>
          </p:nvSpPr>
          <p:spPr>
            <a:xfrm>
              <a:off x="970507"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214" name="Google Shape;214;g9f01d088fb_2_58"/>
            <p:cNvSpPr/>
            <p:nvPr/>
          </p:nvSpPr>
          <p:spPr>
            <a:xfrm>
              <a:off x="1324413"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215" name="Google Shape;215;g9f01d088fb_2_58"/>
            <p:cNvSpPr/>
            <p:nvPr/>
          </p:nvSpPr>
          <p:spPr>
            <a:xfrm>
              <a:off x="1678319"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216" name="Google Shape;216;g9f01d088fb_2_58"/>
            <p:cNvSpPr/>
            <p:nvPr/>
          </p:nvSpPr>
          <p:spPr>
            <a:xfrm>
              <a:off x="2032225"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217" name="Google Shape;217;g9f01d088fb_2_58"/>
            <p:cNvSpPr/>
            <p:nvPr/>
          </p:nvSpPr>
          <p:spPr>
            <a:xfrm>
              <a:off x="2386131"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218" name="Google Shape;218;g9f01d088fb_2_58"/>
            <p:cNvSpPr/>
            <p:nvPr/>
          </p:nvSpPr>
          <p:spPr>
            <a:xfrm>
              <a:off x="2740037"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219" name="Google Shape;219;g9f01d088fb_2_58"/>
            <p:cNvSpPr/>
            <p:nvPr/>
          </p:nvSpPr>
          <p:spPr>
            <a:xfrm>
              <a:off x="3093943"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220" name="Google Shape;220;g9f01d088fb_2_58"/>
            <p:cNvSpPr/>
            <p:nvPr/>
          </p:nvSpPr>
          <p:spPr>
            <a:xfrm>
              <a:off x="3447849"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221" name="Google Shape;221;g9f01d088fb_2_58"/>
            <p:cNvSpPr/>
            <p:nvPr/>
          </p:nvSpPr>
          <p:spPr>
            <a:xfrm>
              <a:off x="3801755"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222" name="Google Shape;222;g9f01d088fb_2_58"/>
            <p:cNvSpPr/>
            <p:nvPr/>
          </p:nvSpPr>
          <p:spPr>
            <a:xfrm>
              <a:off x="4155661"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223" name="Google Shape;223;g9f01d088fb_2_58"/>
            <p:cNvSpPr/>
            <p:nvPr/>
          </p:nvSpPr>
          <p:spPr>
            <a:xfrm>
              <a:off x="4509567"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224" name="Google Shape;224;g9f01d088fb_2_58"/>
            <p:cNvSpPr/>
            <p:nvPr/>
          </p:nvSpPr>
          <p:spPr>
            <a:xfrm>
              <a:off x="4863473"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225" name="Google Shape;225;g9f01d088fb_2_58"/>
            <p:cNvSpPr/>
            <p:nvPr/>
          </p:nvSpPr>
          <p:spPr>
            <a:xfrm>
              <a:off x="5217379"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226" name="Google Shape;226;g9f01d088fb_2_58"/>
            <p:cNvSpPr/>
            <p:nvPr/>
          </p:nvSpPr>
          <p:spPr>
            <a:xfrm>
              <a:off x="5571285"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227" name="Google Shape;227;g9f01d088fb_2_58"/>
            <p:cNvSpPr/>
            <p:nvPr/>
          </p:nvSpPr>
          <p:spPr>
            <a:xfrm>
              <a:off x="5925191"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228" name="Google Shape;228;g9f01d088fb_2_58"/>
            <p:cNvSpPr/>
            <p:nvPr/>
          </p:nvSpPr>
          <p:spPr>
            <a:xfrm>
              <a:off x="6279097"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229" name="Google Shape;229;g9f01d088fb_2_58"/>
            <p:cNvSpPr/>
            <p:nvPr/>
          </p:nvSpPr>
          <p:spPr>
            <a:xfrm>
              <a:off x="6633003"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230" name="Google Shape;230;g9f01d088fb_2_58"/>
            <p:cNvSpPr/>
            <p:nvPr/>
          </p:nvSpPr>
          <p:spPr>
            <a:xfrm>
              <a:off x="6986909"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231" name="Google Shape;231;g9f01d088fb_2_58"/>
            <p:cNvSpPr/>
            <p:nvPr/>
          </p:nvSpPr>
          <p:spPr>
            <a:xfrm>
              <a:off x="7340815"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232" name="Google Shape;232;g9f01d088fb_2_58"/>
            <p:cNvSpPr/>
            <p:nvPr/>
          </p:nvSpPr>
          <p:spPr>
            <a:xfrm>
              <a:off x="7694721"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233" name="Google Shape;233;g9f01d088fb_2_58"/>
            <p:cNvSpPr/>
            <p:nvPr/>
          </p:nvSpPr>
          <p:spPr>
            <a:xfrm>
              <a:off x="8048627"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234" name="Google Shape;234;g9f01d088fb_2_58"/>
            <p:cNvSpPr/>
            <p:nvPr/>
          </p:nvSpPr>
          <p:spPr>
            <a:xfrm>
              <a:off x="8402533"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235" name="Google Shape;235;g9f01d088fb_2_58"/>
            <p:cNvSpPr/>
            <p:nvPr/>
          </p:nvSpPr>
          <p:spPr>
            <a:xfrm>
              <a:off x="8756439"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236" name="Google Shape;236;g9f01d088fb_2_58"/>
            <p:cNvSpPr/>
            <p:nvPr/>
          </p:nvSpPr>
          <p:spPr>
            <a:xfrm>
              <a:off x="9110345"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237" name="Google Shape;237;g9f01d088fb_2_58"/>
            <p:cNvSpPr/>
            <p:nvPr/>
          </p:nvSpPr>
          <p:spPr>
            <a:xfrm>
              <a:off x="9464251"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238" name="Google Shape;238;g9f01d088fb_2_58"/>
            <p:cNvSpPr/>
            <p:nvPr/>
          </p:nvSpPr>
          <p:spPr>
            <a:xfrm>
              <a:off x="9818157"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239" name="Google Shape;239;g9f01d088fb_2_58"/>
            <p:cNvSpPr/>
            <p:nvPr/>
          </p:nvSpPr>
          <p:spPr>
            <a:xfrm>
              <a:off x="10172063"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240" name="Google Shape;240;g9f01d088fb_2_58"/>
            <p:cNvSpPr/>
            <p:nvPr/>
          </p:nvSpPr>
          <p:spPr>
            <a:xfrm>
              <a:off x="10525969"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241" name="Google Shape;241;g9f01d088fb_2_58"/>
            <p:cNvSpPr/>
            <p:nvPr/>
          </p:nvSpPr>
          <p:spPr>
            <a:xfrm>
              <a:off x="10879862"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242" name="Google Shape;242;g9f01d088fb_2_58"/>
            <p:cNvSpPr/>
            <p:nvPr/>
          </p:nvSpPr>
          <p:spPr>
            <a:xfrm>
              <a:off x="-91211"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243" name="Google Shape;243;g9f01d088fb_2_58"/>
            <p:cNvSpPr/>
            <p:nvPr/>
          </p:nvSpPr>
          <p:spPr>
            <a:xfrm>
              <a:off x="262695"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244" name="Google Shape;244;g9f01d088fb_2_58"/>
            <p:cNvSpPr/>
            <p:nvPr/>
          </p:nvSpPr>
          <p:spPr>
            <a:xfrm>
              <a:off x="616601"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245" name="Google Shape;245;g9f01d088fb_2_58"/>
            <p:cNvSpPr/>
            <p:nvPr/>
          </p:nvSpPr>
          <p:spPr>
            <a:xfrm>
              <a:off x="970507"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246" name="Google Shape;246;g9f01d088fb_2_58"/>
            <p:cNvSpPr/>
            <p:nvPr/>
          </p:nvSpPr>
          <p:spPr>
            <a:xfrm>
              <a:off x="1324413"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247" name="Google Shape;247;g9f01d088fb_2_58"/>
            <p:cNvSpPr/>
            <p:nvPr/>
          </p:nvSpPr>
          <p:spPr>
            <a:xfrm>
              <a:off x="1678319"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248" name="Google Shape;248;g9f01d088fb_2_58"/>
            <p:cNvSpPr/>
            <p:nvPr/>
          </p:nvSpPr>
          <p:spPr>
            <a:xfrm>
              <a:off x="2032225"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249" name="Google Shape;249;g9f01d088fb_2_58"/>
            <p:cNvSpPr/>
            <p:nvPr/>
          </p:nvSpPr>
          <p:spPr>
            <a:xfrm>
              <a:off x="2386131"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250" name="Google Shape;250;g9f01d088fb_2_58"/>
            <p:cNvSpPr/>
            <p:nvPr/>
          </p:nvSpPr>
          <p:spPr>
            <a:xfrm>
              <a:off x="2740037"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251" name="Google Shape;251;g9f01d088fb_2_58"/>
            <p:cNvSpPr/>
            <p:nvPr/>
          </p:nvSpPr>
          <p:spPr>
            <a:xfrm>
              <a:off x="3093943"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252" name="Google Shape;252;g9f01d088fb_2_58"/>
            <p:cNvSpPr/>
            <p:nvPr/>
          </p:nvSpPr>
          <p:spPr>
            <a:xfrm>
              <a:off x="3447849"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253" name="Google Shape;253;g9f01d088fb_2_58"/>
            <p:cNvSpPr/>
            <p:nvPr/>
          </p:nvSpPr>
          <p:spPr>
            <a:xfrm>
              <a:off x="3801755"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254" name="Google Shape;254;g9f01d088fb_2_58"/>
            <p:cNvSpPr/>
            <p:nvPr/>
          </p:nvSpPr>
          <p:spPr>
            <a:xfrm>
              <a:off x="4155661"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255" name="Google Shape;255;g9f01d088fb_2_58"/>
            <p:cNvSpPr/>
            <p:nvPr/>
          </p:nvSpPr>
          <p:spPr>
            <a:xfrm>
              <a:off x="4509567"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256" name="Google Shape;256;g9f01d088fb_2_58"/>
            <p:cNvSpPr/>
            <p:nvPr/>
          </p:nvSpPr>
          <p:spPr>
            <a:xfrm>
              <a:off x="4863473"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257" name="Google Shape;257;g9f01d088fb_2_58"/>
            <p:cNvSpPr/>
            <p:nvPr/>
          </p:nvSpPr>
          <p:spPr>
            <a:xfrm>
              <a:off x="5217379"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258" name="Google Shape;258;g9f01d088fb_2_58"/>
            <p:cNvSpPr/>
            <p:nvPr/>
          </p:nvSpPr>
          <p:spPr>
            <a:xfrm>
              <a:off x="5571285"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259" name="Google Shape;259;g9f01d088fb_2_58"/>
            <p:cNvSpPr/>
            <p:nvPr/>
          </p:nvSpPr>
          <p:spPr>
            <a:xfrm>
              <a:off x="5925191"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260" name="Google Shape;260;g9f01d088fb_2_58"/>
            <p:cNvSpPr/>
            <p:nvPr/>
          </p:nvSpPr>
          <p:spPr>
            <a:xfrm>
              <a:off x="6279097"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261" name="Google Shape;261;g9f01d088fb_2_58"/>
            <p:cNvSpPr/>
            <p:nvPr/>
          </p:nvSpPr>
          <p:spPr>
            <a:xfrm>
              <a:off x="6633003"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262" name="Google Shape;262;g9f01d088fb_2_58"/>
            <p:cNvSpPr/>
            <p:nvPr/>
          </p:nvSpPr>
          <p:spPr>
            <a:xfrm>
              <a:off x="6986909"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263" name="Google Shape;263;g9f01d088fb_2_58"/>
            <p:cNvSpPr/>
            <p:nvPr/>
          </p:nvSpPr>
          <p:spPr>
            <a:xfrm>
              <a:off x="7340815"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264" name="Google Shape;264;g9f01d088fb_2_58"/>
            <p:cNvSpPr/>
            <p:nvPr/>
          </p:nvSpPr>
          <p:spPr>
            <a:xfrm>
              <a:off x="7694721"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265" name="Google Shape;265;g9f01d088fb_2_58"/>
            <p:cNvSpPr/>
            <p:nvPr/>
          </p:nvSpPr>
          <p:spPr>
            <a:xfrm>
              <a:off x="8048627"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266" name="Google Shape;266;g9f01d088fb_2_58"/>
            <p:cNvSpPr/>
            <p:nvPr/>
          </p:nvSpPr>
          <p:spPr>
            <a:xfrm>
              <a:off x="8402533"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267" name="Google Shape;267;g9f01d088fb_2_58"/>
            <p:cNvSpPr/>
            <p:nvPr/>
          </p:nvSpPr>
          <p:spPr>
            <a:xfrm>
              <a:off x="8756439"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268" name="Google Shape;268;g9f01d088fb_2_58"/>
            <p:cNvSpPr/>
            <p:nvPr/>
          </p:nvSpPr>
          <p:spPr>
            <a:xfrm>
              <a:off x="9110345"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269" name="Google Shape;269;g9f01d088fb_2_58"/>
            <p:cNvSpPr/>
            <p:nvPr/>
          </p:nvSpPr>
          <p:spPr>
            <a:xfrm>
              <a:off x="9464251"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270" name="Google Shape;270;g9f01d088fb_2_58"/>
            <p:cNvSpPr/>
            <p:nvPr/>
          </p:nvSpPr>
          <p:spPr>
            <a:xfrm>
              <a:off x="9818157"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271" name="Google Shape;271;g9f01d088fb_2_58"/>
            <p:cNvSpPr/>
            <p:nvPr/>
          </p:nvSpPr>
          <p:spPr>
            <a:xfrm>
              <a:off x="10172063"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272" name="Google Shape;272;g9f01d088fb_2_58"/>
            <p:cNvSpPr/>
            <p:nvPr/>
          </p:nvSpPr>
          <p:spPr>
            <a:xfrm>
              <a:off x="10525969"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273" name="Google Shape;273;g9f01d088fb_2_58"/>
            <p:cNvSpPr/>
            <p:nvPr/>
          </p:nvSpPr>
          <p:spPr>
            <a:xfrm>
              <a:off x="10879862"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274" name="Google Shape;274;g9f01d088fb_2_58"/>
            <p:cNvSpPr/>
            <p:nvPr/>
          </p:nvSpPr>
          <p:spPr>
            <a:xfrm>
              <a:off x="-91211"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275" name="Google Shape;275;g9f01d088fb_2_58"/>
            <p:cNvSpPr/>
            <p:nvPr/>
          </p:nvSpPr>
          <p:spPr>
            <a:xfrm>
              <a:off x="262695"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276" name="Google Shape;276;g9f01d088fb_2_58"/>
            <p:cNvSpPr/>
            <p:nvPr/>
          </p:nvSpPr>
          <p:spPr>
            <a:xfrm>
              <a:off x="616601"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277" name="Google Shape;277;g9f01d088fb_2_58"/>
            <p:cNvSpPr/>
            <p:nvPr/>
          </p:nvSpPr>
          <p:spPr>
            <a:xfrm>
              <a:off x="970507"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278" name="Google Shape;278;g9f01d088fb_2_58"/>
            <p:cNvSpPr/>
            <p:nvPr/>
          </p:nvSpPr>
          <p:spPr>
            <a:xfrm>
              <a:off x="1324413"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279" name="Google Shape;279;g9f01d088fb_2_58"/>
            <p:cNvSpPr/>
            <p:nvPr/>
          </p:nvSpPr>
          <p:spPr>
            <a:xfrm>
              <a:off x="1678319"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280" name="Google Shape;280;g9f01d088fb_2_58"/>
            <p:cNvSpPr/>
            <p:nvPr/>
          </p:nvSpPr>
          <p:spPr>
            <a:xfrm>
              <a:off x="2032225"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281" name="Google Shape;281;g9f01d088fb_2_58"/>
            <p:cNvSpPr/>
            <p:nvPr/>
          </p:nvSpPr>
          <p:spPr>
            <a:xfrm>
              <a:off x="2386131"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282" name="Google Shape;282;g9f01d088fb_2_58"/>
            <p:cNvSpPr/>
            <p:nvPr/>
          </p:nvSpPr>
          <p:spPr>
            <a:xfrm>
              <a:off x="2740037"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283" name="Google Shape;283;g9f01d088fb_2_58"/>
            <p:cNvSpPr/>
            <p:nvPr/>
          </p:nvSpPr>
          <p:spPr>
            <a:xfrm>
              <a:off x="3093943"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284" name="Google Shape;284;g9f01d088fb_2_58"/>
            <p:cNvSpPr/>
            <p:nvPr/>
          </p:nvSpPr>
          <p:spPr>
            <a:xfrm>
              <a:off x="3447849"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285" name="Google Shape;285;g9f01d088fb_2_58"/>
            <p:cNvSpPr/>
            <p:nvPr/>
          </p:nvSpPr>
          <p:spPr>
            <a:xfrm>
              <a:off x="3801755"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286" name="Google Shape;286;g9f01d088fb_2_58"/>
            <p:cNvSpPr/>
            <p:nvPr/>
          </p:nvSpPr>
          <p:spPr>
            <a:xfrm>
              <a:off x="4155661"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287" name="Google Shape;287;g9f01d088fb_2_58"/>
            <p:cNvSpPr/>
            <p:nvPr/>
          </p:nvSpPr>
          <p:spPr>
            <a:xfrm>
              <a:off x="4509567"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288" name="Google Shape;288;g9f01d088fb_2_58"/>
            <p:cNvSpPr/>
            <p:nvPr/>
          </p:nvSpPr>
          <p:spPr>
            <a:xfrm>
              <a:off x="4863473"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289" name="Google Shape;289;g9f01d088fb_2_58"/>
            <p:cNvSpPr/>
            <p:nvPr/>
          </p:nvSpPr>
          <p:spPr>
            <a:xfrm>
              <a:off x="5217379"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290" name="Google Shape;290;g9f01d088fb_2_58"/>
            <p:cNvSpPr/>
            <p:nvPr/>
          </p:nvSpPr>
          <p:spPr>
            <a:xfrm>
              <a:off x="5571285"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291" name="Google Shape;291;g9f01d088fb_2_58"/>
            <p:cNvSpPr/>
            <p:nvPr/>
          </p:nvSpPr>
          <p:spPr>
            <a:xfrm>
              <a:off x="5925191"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292" name="Google Shape;292;g9f01d088fb_2_58"/>
            <p:cNvSpPr/>
            <p:nvPr/>
          </p:nvSpPr>
          <p:spPr>
            <a:xfrm>
              <a:off x="6279097"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293" name="Google Shape;293;g9f01d088fb_2_58"/>
            <p:cNvSpPr/>
            <p:nvPr/>
          </p:nvSpPr>
          <p:spPr>
            <a:xfrm>
              <a:off x="6633003"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294" name="Google Shape;294;g9f01d088fb_2_58"/>
            <p:cNvSpPr/>
            <p:nvPr/>
          </p:nvSpPr>
          <p:spPr>
            <a:xfrm>
              <a:off x="6986909"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295" name="Google Shape;295;g9f01d088fb_2_58"/>
            <p:cNvSpPr/>
            <p:nvPr/>
          </p:nvSpPr>
          <p:spPr>
            <a:xfrm>
              <a:off x="7340815"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296" name="Google Shape;296;g9f01d088fb_2_58"/>
            <p:cNvSpPr/>
            <p:nvPr/>
          </p:nvSpPr>
          <p:spPr>
            <a:xfrm>
              <a:off x="7694721"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297" name="Google Shape;297;g9f01d088fb_2_58"/>
            <p:cNvSpPr/>
            <p:nvPr/>
          </p:nvSpPr>
          <p:spPr>
            <a:xfrm>
              <a:off x="8048627"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298" name="Google Shape;298;g9f01d088fb_2_58"/>
            <p:cNvSpPr/>
            <p:nvPr/>
          </p:nvSpPr>
          <p:spPr>
            <a:xfrm>
              <a:off x="8402533"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299" name="Google Shape;299;g9f01d088fb_2_58"/>
            <p:cNvSpPr/>
            <p:nvPr/>
          </p:nvSpPr>
          <p:spPr>
            <a:xfrm>
              <a:off x="8756439"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300" name="Google Shape;300;g9f01d088fb_2_58"/>
            <p:cNvSpPr/>
            <p:nvPr/>
          </p:nvSpPr>
          <p:spPr>
            <a:xfrm>
              <a:off x="9110345"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301" name="Google Shape;301;g9f01d088fb_2_58"/>
            <p:cNvSpPr/>
            <p:nvPr/>
          </p:nvSpPr>
          <p:spPr>
            <a:xfrm>
              <a:off x="9464251"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302" name="Google Shape;302;g9f01d088fb_2_58"/>
            <p:cNvSpPr/>
            <p:nvPr/>
          </p:nvSpPr>
          <p:spPr>
            <a:xfrm>
              <a:off x="9818157"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303" name="Google Shape;303;g9f01d088fb_2_58"/>
            <p:cNvSpPr/>
            <p:nvPr/>
          </p:nvSpPr>
          <p:spPr>
            <a:xfrm>
              <a:off x="10172063"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304" name="Google Shape;304;g9f01d088fb_2_58"/>
            <p:cNvSpPr/>
            <p:nvPr/>
          </p:nvSpPr>
          <p:spPr>
            <a:xfrm>
              <a:off x="10525969"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305" name="Google Shape;305;g9f01d088fb_2_58"/>
            <p:cNvSpPr/>
            <p:nvPr/>
          </p:nvSpPr>
          <p:spPr>
            <a:xfrm>
              <a:off x="10879862"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306" name="Google Shape;306;g9f01d088fb_2_58"/>
            <p:cNvSpPr/>
            <p:nvPr/>
          </p:nvSpPr>
          <p:spPr>
            <a:xfrm>
              <a:off x="-91211"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307" name="Google Shape;307;g9f01d088fb_2_58"/>
            <p:cNvSpPr/>
            <p:nvPr/>
          </p:nvSpPr>
          <p:spPr>
            <a:xfrm>
              <a:off x="262695"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308" name="Google Shape;308;g9f01d088fb_2_58"/>
            <p:cNvSpPr/>
            <p:nvPr/>
          </p:nvSpPr>
          <p:spPr>
            <a:xfrm>
              <a:off x="616601"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309" name="Google Shape;309;g9f01d088fb_2_58"/>
            <p:cNvSpPr/>
            <p:nvPr/>
          </p:nvSpPr>
          <p:spPr>
            <a:xfrm>
              <a:off x="970507"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310" name="Google Shape;310;g9f01d088fb_2_58"/>
            <p:cNvSpPr/>
            <p:nvPr/>
          </p:nvSpPr>
          <p:spPr>
            <a:xfrm>
              <a:off x="1324413"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311" name="Google Shape;311;g9f01d088fb_2_58"/>
            <p:cNvSpPr/>
            <p:nvPr/>
          </p:nvSpPr>
          <p:spPr>
            <a:xfrm>
              <a:off x="1678319"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312" name="Google Shape;312;g9f01d088fb_2_58"/>
            <p:cNvSpPr/>
            <p:nvPr/>
          </p:nvSpPr>
          <p:spPr>
            <a:xfrm>
              <a:off x="2032225"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313" name="Google Shape;313;g9f01d088fb_2_58"/>
            <p:cNvSpPr/>
            <p:nvPr/>
          </p:nvSpPr>
          <p:spPr>
            <a:xfrm>
              <a:off x="2386131"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314" name="Google Shape;314;g9f01d088fb_2_58"/>
            <p:cNvSpPr/>
            <p:nvPr/>
          </p:nvSpPr>
          <p:spPr>
            <a:xfrm>
              <a:off x="2740037"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315" name="Google Shape;315;g9f01d088fb_2_58"/>
            <p:cNvSpPr/>
            <p:nvPr/>
          </p:nvSpPr>
          <p:spPr>
            <a:xfrm>
              <a:off x="3093943"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316" name="Google Shape;316;g9f01d088fb_2_58"/>
            <p:cNvSpPr/>
            <p:nvPr/>
          </p:nvSpPr>
          <p:spPr>
            <a:xfrm>
              <a:off x="3447849"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317" name="Google Shape;317;g9f01d088fb_2_58"/>
            <p:cNvSpPr/>
            <p:nvPr/>
          </p:nvSpPr>
          <p:spPr>
            <a:xfrm>
              <a:off x="3801755"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318" name="Google Shape;318;g9f01d088fb_2_58"/>
            <p:cNvSpPr/>
            <p:nvPr/>
          </p:nvSpPr>
          <p:spPr>
            <a:xfrm>
              <a:off x="4155661"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319" name="Google Shape;319;g9f01d088fb_2_58"/>
            <p:cNvSpPr/>
            <p:nvPr/>
          </p:nvSpPr>
          <p:spPr>
            <a:xfrm>
              <a:off x="4509567"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320" name="Google Shape;320;g9f01d088fb_2_58"/>
            <p:cNvSpPr/>
            <p:nvPr/>
          </p:nvSpPr>
          <p:spPr>
            <a:xfrm>
              <a:off x="4863473"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321" name="Google Shape;321;g9f01d088fb_2_58"/>
            <p:cNvSpPr/>
            <p:nvPr/>
          </p:nvSpPr>
          <p:spPr>
            <a:xfrm>
              <a:off x="5217379"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322" name="Google Shape;322;g9f01d088fb_2_58"/>
            <p:cNvSpPr/>
            <p:nvPr/>
          </p:nvSpPr>
          <p:spPr>
            <a:xfrm>
              <a:off x="5571285"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323" name="Google Shape;323;g9f01d088fb_2_58"/>
            <p:cNvSpPr/>
            <p:nvPr/>
          </p:nvSpPr>
          <p:spPr>
            <a:xfrm>
              <a:off x="5925191"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324" name="Google Shape;324;g9f01d088fb_2_58"/>
            <p:cNvSpPr/>
            <p:nvPr/>
          </p:nvSpPr>
          <p:spPr>
            <a:xfrm>
              <a:off x="6279097"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325" name="Google Shape;325;g9f01d088fb_2_58"/>
            <p:cNvSpPr/>
            <p:nvPr/>
          </p:nvSpPr>
          <p:spPr>
            <a:xfrm>
              <a:off x="6633003"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326" name="Google Shape;326;g9f01d088fb_2_58"/>
            <p:cNvSpPr/>
            <p:nvPr/>
          </p:nvSpPr>
          <p:spPr>
            <a:xfrm>
              <a:off x="6986909"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327" name="Google Shape;327;g9f01d088fb_2_58"/>
            <p:cNvSpPr/>
            <p:nvPr/>
          </p:nvSpPr>
          <p:spPr>
            <a:xfrm>
              <a:off x="7340815"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328" name="Google Shape;328;g9f01d088fb_2_58"/>
            <p:cNvSpPr/>
            <p:nvPr/>
          </p:nvSpPr>
          <p:spPr>
            <a:xfrm>
              <a:off x="7694721"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329" name="Google Shape;329;g9f01d088fb_2_58"/>
            <p:cNvSpPr/>
            <p:nvPr/>
          </p:nvSpPr>
          <p:spPr>
            <a:xfrm>
              <a:off x="8048627"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330" name="Google Shape;330;g9f01d088fb_2_58"/>
            <p:cNvSpPr/>
            <p:nvPr/>
          </p:nvSpPr>
          <p:spPr>
            <a:xfrm>
              <a:off x="8402533"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331" name="Google Shape;331;g9f01d088fb_2_58"/>
            <p:cNvSpPr/>
            <p:nvPr/>
          </p:nvSpPr>
          <p:spPr>
            <a:xfrm>
              <a:off x="8756439"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332" name="Google Shape;332;g9f01d088fb_2_58"/>
            <p:cNvSpPr/>
            <p:nvPr/>
          </p:nvSpPr>
          <p:spPr>
            <a:xfrm>
              <a:off x="9110345"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333" name="Google Shape;333;g9f01d088fb_2_58"/>
            <p:cNvSpPr/>
            <p:nvPr/>
          </p:nvSpPr>
          <p:spPr>
            <a:xfrm>
              <a:off x="9464251"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334" name="Google Shape;334;g9f01d088fb_2_58"/>
            <p:cNvSpPr/>
            <p:nvPr/>
          </p:nvSpPr>
          <p:spPr>
            <a:xfrm>
              <a:off x="9818157"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335" name="Google Shape;335;g9f01d088fb_2_58"/>
            <p:cNvSpPr/>
            <p:nvPr/>
          </p:nvSpPr>
          <p:spPr>
            <a:xfrm>
              <a:off x="10172063"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336" name="Google Shape;336;g9f01d088fb_2_58"/>
            <p:cNvSpPr/>
            <p:nvPr/>
          </p:nvSpPr>
          <p:spPr>
            <a:xfrm>
              <a:off x="10525969"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337" name="Google Shape;337;g9f01d088fb_2_58"/>
            <p:cNvSpPr/>
            <p:nvPr/>
          </p:nvSpPr>
          <p:spPr>
            <a:xfrm>
              <a:off x="10879862"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338" name="Google Shape;338;g9f01d088fb_2_58"/>
            <p:cNvSpPr/>
            <p:nvPr/>
          </p:nvSpPr>
          <p:spPr>
            <a:xfrm>
              <a:off x="-91211"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339" name="Google Shape;339;g9f01d088fb_2_58"/>
            <p:cNvSpPr/>
            <p:nvPr/>
          </p:nvSpPr>
          <p:spPr>
            <a:xfrm>
              <a:off x="262695"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340" name="Google Shape;340;g9f01d088fb_2_58"/>
            <p:cNvSpPr/>
            <p:nvPr/>
          </p:nvSpPr>
          <p:spPr>
            <a:xfrm>
              <a:off x="616601"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341" name="Google Shape;341;g9f01d088fb_2_58"/>
            <p:cNvSpPr/>
            <p:nvPr/>
          </p:nvSpPr>
          <p:spPr>
            <a:xfrm>
              <a:off x="970507"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342" name="Google Shape;342;g9f01d088fb_2_58"/>
            <p:cNvSpPr/>
            <p:nvPr/>
          </p:nvSpPr>
          <p:spPr>
            <a:xfrm>
              <a:off x="1324413"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343" name="Google Shape;343;g9f01d088fb_2_58"/>
            <p:cNvSpPr/>
            <p:nvPr/>
          </p:nvSpPr>
          <p:spPr>
            <a:xfrm>
              <a:off x="1678319"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344" name="Google Shape;344;g9f01d088fb_2_58"/>
            <p:cNvSpPr/>
            <p:nvPr/>
          </p:nvSpPr>
          <p:spPr>
            <a:xfrm>
              <a:off x="2032225"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345" name="Google Shape;345;g9f01d088fb_2_58"/>
            <p:cNvSpPr/>
            <p:nvPr/>
          </p:nvSpPr>
          <p:spPr>
            <a:xfrm>
              <a:off x="2386131"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346" name="Google Shape;346;g9f01d088fb_2_58"/>
            <p:cNvSpPr/>
            <p:nvPr/>
          </p:nvSpPr>
          <p:spPr>
            <a:xfrm>
              <a:off x="2740037"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347" name="Google Shape;347;g9f01d088fb_2_58"/>
            <p:cNvSpPr/>
            <p:nvPr/>
          </p:nvSpPr>
          <p:spPr>
            <a:xfrm>
              <a:off x="3093943"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348" name="Google Shape;348;g9f01d088fb_2_58"/>
            <p:cNvSpPr/>
            <p:nvPr/>
          </p:nvSpPr>
          <p:spPr>
            <a:xfrm>
              <a:off x="3447849"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349" name="Google Shape;349;g9f01d088fb_2_58"/>
            <p:cNvSpPr/>
            <p:nvPr/>
          </p:nvSpPr>
          <p:spPr>
            <a:xfrm>
              <a:off x="3801755"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350" name="Google Shape;350;g9f01d088fb_2_58"/>
            <p:cNvSpPr/>
            <p:nvPr/>
          </p:nvSpPr>
          <p:spPr>
            <a:xfrm>
              <a:off x="4155661"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351" name="Google Shape;351;g9f01d088fb_2_58"/>
            <p:cNvSpPr/>
            <p:nvPr/>
          </p:nvSpPr>
          <p:spPr>
            <a:xfrm>
              <a:off x="4509567"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352" name="Google Shape;352;g9f01d088fb_2_58"/>
            <p:cNvSpPr/>
            <p:nvPr/>
          </p:nvSpPr>
          <p:spPr>
            <a:xfrm>
              <a:off x="4863473"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353" name="Google Shape;353;g9f01d088fb_2_58"/>
            <p:cNvSpPr/>
            <p:nvPr/>
          </p:nvSpPr>
          <p:spPr>
            <a:xfrm>
              <a:off x="5217379"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354" name="Google Shape;354;g9f01d088fb_2_58"/>
            <p:cNvSpPr/>
            <p:nvPr/>
          </p:nvSpPr>
          <p:spPr>
            <a:xfrm>
              <a:off x="5571285"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355" name="Google Shape;355;g9f01d088fb_2_58"/>
            <p:cNvSpPr/>
            <p:nvPr/>
          </p:nvSpPr>
          <p:spPr>
            <a:xfrm>
              <a:off x="5925191"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356" name="Google Shape;356;g9f01d088fb_2_58"/>
            <p:cNvSpPr/>
            <p:nvPr/>
          </p:nvSpPr>
          <p:spPr>
            <a:xfrm>
              <a:off x="6279097"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357" name="Google Shape;357;g9f01d088fb_2_58"/>
            <p:cNvSpPr/>
            <p:nvPr/>
          </p:nvSpPr>
          <p:spPr>
            <a:xfrm>
              <a:off x="6633003"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358" name="Google Shape;358;g9f01d088fb_2_58"/>
            <p:cNvSpPr/>
            <p:nvPr/>
          </p:nvSpPr>
          <p:spPr>
            <a:xfrm>
              <a:off x="6986909"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359" name="Google Shape;359;g9f01d088fb_2_58"/>
            <p:cNvSpPr/>
            <p:nvPr/>
          </p:nvSpPr>
          <p:spPr>
            <a:xfrm>
              <a:off x="7340815"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360" name="Google Shape;360;g9f01d088fb_2_58"/>
            <p:cNvSpPr/>
            <p:nvPr/>
          </p:nvSpPr>
          <p:spPr>
            <a:xfrm>
              <a:off x="7694721"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361" name="Google Shape;361;g9f01d088fb_2_58"/>
            <p:cNvSpPr/>
            <p:nvPr/>
          </p:nvSpPr>
          <p:spPr>
            <a:xfrm>
              <a:off x="8048627"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362" name="Google Shape;362;g9f01d088fb_2_58"/>
            <p:cNvSpPr/>
            <p:nvPr/>
          </p:nvSpPr>
          <p:spPr>
            <a:xfrm>
              <a:off x="8402533"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363" name="Google Shape;363;g9f01d088fb_2_58"/>
            <p:cNvSpPr/>
            <p:nvPr/>
          </p:nvSpPr>
          <p:spPr>
            <a:xfrm>
              <a:off x="8756439"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364" name="Google Shape;364;g9f01d088fb_2_58"/>
            <p:cNvSpPr/>
            <p:nvPr/>
          </p:nvSpPr>
          <p:spPr>
            <a:xfrm>
              <a:off x="9110345"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365" name="Google Shape;365;g9f01d088fb_2_58"/>
            <p:cNvSpPr/>
            <p:nvPr/>
          </p:nvSpPr>
          <p:spPr>
            <a:xfrm>
              <a:off x="9464251"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366" name="Google Shape;366;g9f01d088fb_2_58"/>
            <p:cNvSpPr/>
            <p:nvPr/>
          </p:nvSpPr>
          <p:spPr>
            <a:xfrm>
              <a:off x="9818157"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367" name="Google Shape;367;g9f01d088fb_2_58"/>
            <p:cNvSpPr/>
            <p:nvPr/>
          </p:nvSpPr>
          <p:spPr>
            <a:xfrm>
              <a:off x="10172063"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368" name="Google Shape;368;g9f01d088fb_2_58"/>
            <p:cNvSpPr/>
            <p:nvPr/>
          </p:nvSpPr>
          <p:spPr>
            <a:xfrm>
              <a:off x="10525969"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369" name="Google Shape;369;g9f01d088fb_2_58"/>
            <p:cNvSpPr/>
            <p:nvPr/>
          </p:nvSpPr>
          <p:spPr>
            <a:xfrm>
              <a:off x="10879862"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370" name="Google Shape;370;g9f01d088fb_2_58"/>
            <p:cNvSpPr/>
            <p:nvPr/>
          </p:nvSpPr>
          <p:spPr>
            <a:xfrm>
              <a:off x="-91211"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371" name="Google Shape;371;g9f01d088fb_2_58"/>
            <p:cNvSpPr/>
            <p:nvPr/>
          </p:nvSpPr>
          <p:spPr>
            <a:xfrm>
              <a:off x="262695"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372" name="Google Shape;372;g9f01d088fb_2_58"/>
            <p:cNvSpPr/>
            <p:nvPr/>
          </p:nvSpPr>
          <p:spPr>
            <a:xfrm>
              <a:off x="616601"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373" name="Google Shape;373;g9f01d088fb_2_58"/>
            <p:cNvSpPr/>
            <p:nvPr/>
          </p:nvSpPr>
          <p:spPr>
            <a:xfrm>
              <a:off x="970507"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374" name="Google Shape;374;g9f01d088fb_2_58"/>
            <p:cNvSpPr/>
            <p:nvPr/>
          </p:nvSpPr>
          <p:spPr>
            <a:xfrm>
              <a:off x="1324413"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375" name="Google Shape;375;g9f01d088fb_2_58"/>
            <p:cNvSpPr/>
            <p:nvPr/>
          </p:nvSpPr>
          <p:spPr>
            <a:xfrm>
              <a:off x="1678319"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376" name="Google Shape;376;g9f01d088fb_2_58"/>
            <p:cNvSpPr/>
            <p:nvPr/>
          </p:nvSpPr>
          <p:spPr>
            <a:xfrm>
              <a:off x="2032225"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377" name="Google Shape;377;g9f01d088fb_2_58"/>
            <p:cNvSpPr/>
            <p:nvPr/>
          </p:nvSpPr>
          <p:spPr>
            <a:xfrm>
              <a:off x="2386131"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378" name="Google Shape;378;g9f01d088fb_2_58"/>
            <p:cNvSpPr/>
            <p:nvPr/>
          </p:nvSpPr>
          <p:spPr>
            <a:xfrm>
              <a:off x="2740037"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379" name="Google Shape;379;g9f01d088fb_2_58"/>
            <p:cNvSpPr/>
            <p:nvPr/>
          </p:nvSpPr>
          <p:spPr>
            <a:xfrm>
              <a:off x="3093943"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380" name="Google Shape;380;g9f01d088fb_2_58"/>
            <p:cNvSpPr/>
            <p:nvPr/>
          </p:nvSpPr>
          <p:spPr>
            <a:xfrm>
              <a:off x="3447849"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381" name="Google Shape;381;g9f01d088fb_2_58"/>
            <p:cNvSpPr/>
            <p:nvPr/>
          </p:nvSpPr>
          <p:spPr>
            <a:xfrm>
              <a:off x="3801755"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382" name="Google Shape;382;g9f01d088fb_2_58"/>
            <p:cNvSpPr/>
            <p:nvPr/>
          </p:nvSpPr>
          <p:spPr>
            <a:xfrm>
              <a:off x="4155661"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383" name="Google Shape;383;g9f01d088fb_2_58"/>
            <p:cNvSpPr/>
            <p:nvPr/>
          </p:nvSpPr>
          <p:spPr>
            <a:xfrm>
              <a:off x="4509567"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384" name="Google Shape;384;g9f01d088fb_2_58"/>
            <p:cNvSpPr/>
            <p:nvPr/>
          </p:nvSpPr>
          <p:spPr>
            <a:xfrm>
              <a:off x="4863473"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385" name="Google Shape;385;g9f01d088fb_2_58"/>
            <p:cNvSpPr/>
            <p:nvPr/>
          </p:nvSpPr>
          <p:spPr>
            <a:xfrm>
              <a:off x="5217379"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386" name="Google Shape;386;g9f01d088fb_2_58"/>
            <p:cNvSpPr/>
            <p:nvPr/>
          </p:nvSpPr>
          <p:spPr>
            <a:xfrm>
              <a:off x="5571285"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387" name="Google Shape;387;g9f01d088fb_2_58"/>
            <p:cNvSpPr/>
            <p:nvPr/>
          </p:nvSpPr>
          <p:spPr>
            <a:xfrm>
              <a:off x="5925191"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388" name="Google Shape;388;g9f01d088fb_2_58"/>
            <p:cNvSpPr/>
            <p:nvPr/>
          </p:nvSpPr>
          <p:spPr>
            <a:xfrm>
              <a:off x="6279097"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389" name="Google Shape;389;g9f01d088fb_2_58"/>
            <p:cNvSpPr/>
            <p:nvPr/>
          </p:nvSpPr>
          <p:spPr>
            <a:xfrm>
              <a:off x="6633003"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390" name="Google Shape;390;g9f01d088fb_2_58"/>
            <p:cNvSpPr/>
            <p:nvPr/>
          </p:nvSpPr>
          <p:spPr>
            <a:xfrm>
              <a:off x="6986909"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391" name="Google Shape;391;g9f01d088fb_2_58"/>
            <p:cNvSpPr/>
            <p:nvPr/>
          </p:nvSpPr>
          <p:spPr>
            <a:xfrm>
              <a:off x="7340815"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392" name="Google Shape;392;g9f01d088fb_2_58"/>
            <p:cNvSpPr/>
            <p:nvPr/>
          </p:nvSpPr>
          <p:spPr>
            <a:xfrm>
              <a:off x="7694721"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393" name="Google Shape;393;g9f01d088fb_2_58"/>
            <p:cNvSpPr/>
            <p:nvPr/>
          </p:nvSpPr>
          <p:spPr>
            <a:xfrm>
              <a:off x="8048627"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394" name="Google Shape;394;g9f01d088fb_2_58"/>
            <p:cNvSpPr/>
            <p:nvPr/>
          </p:nvSpPr>
          <p:spPr>
            <a:xfrm>
              <a:off x="8402533"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395" name="Google Shape;395;g9f01d088fb_2_58"/>
            <p:cNvSpPr/>
            <p:nvPr/>
          </p:nvSpPr>
          <p:spPr>
            <a:xfrm>
              <a:off x="8756439"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396" name="Google Shape;396;g9f01d088fb_2_58"/>
            <p:cNvSpPr/>
            <p:nvPr/>
          </p:nvSpPr>
          <p:spPr>
            <a:xfrm>
              <a:off x="9110345"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397" name="Google Shape;397;g9f01d088fb_2_58"/>
            <p:cNvSpPr/>
            <p:nvPr/>
          </p:nvSpPr>
          <p:spPr>
            <a:xfrm>
              <a:off x="9464251"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398" name="Google Shape;398;g9f01d088fb_2_58"/>
            <p:cNvSpPr/>
            <p:nvPr/>
          </p:nvSpPr>
          <p:spPr>
            <a:xfrm>
              <a:off x="9818157"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399" name="Google Shape;399;g9f01d088fb_2_58"/>
            <p:cNvSpPr/>
            <p:nvPr/>
          </p:nvSpPr>
          <p:spPr>
            <a:xfrm>
              <a:off x="10172063"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400" name="Google Shape;400;g9f01d088fb_2_58"/>
            <p:cNvSpPr/>
            <p:nvPr/>
          </p:nvSpPr>
          <p:spPr>
            <a:xfrm>
              <a:off x="10525969"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401" name="Google Shape;401;g9f01d088fb_2_58"/>
            <p:cNvSpPr/>
            <p:nvPr/>
          </p:nvSpPr>
          <p:spPr>
            <a:xfrm>
              <a:off x="10879862"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402" name="Google Shape;402;g9f01d088fb_2_58"/>
            <p:cNvSpPr/>
            <p:nvPr/>
          </p:nvSpPr>
          <p:spPr>
            <a:xfrm>
              <a:off x="-91211"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403" name="Google Shape;403;g9f01d088fb_2_58"/>
            <p:cNvSpPr/>
            <p:nvPr/>
          </p:nvSpPr>
          <p:spPr>
            <a:xfrm>
              <a:off x="9912350" y="127000"/>
              <a:ext cx="400050" cy="4278313"/>
            </a:xfrm>
            <a:prstGeom prst="rect">
              <a:avLst/>
            </a:prstGeom>
            <a:no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grpSp>
          <p:nvGrpSpPr>
            <p:cNvPr id="404" name="Google Shape;404;g9f01d088fb_2_58"/>
            <p:cNvGrpSpPr/>
            <p:nvPr/>
          </p:nvGrpSpPr>
          <p:grpSpPr>
            <a:xfrm>
              <a:off x="-664463" y="1060450"/>
              <a:ext cx="2884436" cy="4051302"/>
              <a:chOff x="-831850" y="581026"/>
              <a:chExt cx="3567113" cy="5010150"/>
            </a:xfrm>
          </p:grpSpPr>
          <p:sp>
            <p:nvSpPr>
              <p:cNvPr id="405" name="Google Shape;405;g9f01d088fb_2_58"/>
              <p:cNvSpPr/>
              <p:nvPr/>
            </p:nvSpPr>
            <p:spPr>
              <a:xfrm>
                <a:off x="-831850" y="2471738"/>
                <a:ext cx="3567113" cy="3119438"/>
              </a:xfrm>
              <a:custGeom>
                <a:avLst/>
                <a:gdLst/>
                <a:ahLst/>
                <a:cxnLst/>
                <a:rect l="l" t="t" r="r" b="b"/>
                <a:pathLst>
                  <a:path w="464" h="406" extrusionOk="0">
                    <a:moveTo>
                      <a:pt x="434" y="406"/>
                    </a:moveTo>
                    <a:cubicBezTo>
                      <a:pt x="30" y="406"/>
                      <a:pt x="30" y="406"/>
                      <a:pt x="30" y="406"/>
                    </a:cubicBezTo>
                    <a:cubicBezTo>
                      <a:pt x="13" y="406"/>
                      <a:pt x="0" y="393"/>
                      <a:pt x="0" y="376"/>
                    </a:cubicBezTo>
                    <a:cubicBezTo>
                      <a:pt x="0" y="30"/>
                      <a:pt x="0" y="30"/>
                      <a:pt x="0" y="30"/>
                    </a:cubicBezTo>
                    <a:cubicBezTo>
                      <a:pt x="0" y="14"/>
                      <a:pt x="13" y="0"/>
                      <a:pt x="30" y="0"/>
                    </a:cubicBezTo>
                    <a:cubicBezTo>
                      <a:pt x="434" y="0"/>
                      <a:pt x="434" y="0"/>
                      <a:pt x="434" y="0"/>
                    </a:cubicBezTo>
                    <a:cubicBezTo>
                      <a:pt x="450" y="0"/>
                      <a:pt x="464" y="14"/>
                      <a:pt x="464" y="30"/>
                    </a:cubicBezTo>
                    <a:cubicBezTo>
                      <a:pt x="464" y="376"/>
                      <a:pt x="464" y="376"/>
                      <a:pt x="464" y="376"/>
                    </a:cubicBezTo>
                    <a:cubicBezTo>
                      <a:pt x="464" y="393"/>
                      <a:pt x="450" y="406"/>
                      <a:pt x="434" y="406"/>
                    </a:cubicBezTo>
                    <a:close/>
                  </a:path>
                </a:pathLst>
              </a:custGeom>
              <a:noFill/>
              <a:ln w="184150" cap="flat" cmpd="sng">
                <a:solidFill>
                  <a:srgbClr val="C00000"/>
                </a:solidFill>
                <a:prstDash val="solid"/>
                <a:miter lim="800000"/>
                <a:headEnd type="none" w="sm" len="sm"/>
                <a:tailEnd type="none" w="sm" len="sm"/>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406" name="Google Shape;406;g9f01d088fb_2_58"/>
              <p:cNvSpPr/>
              <p:nvPr/>
            </p:nvSpPr>
            <p:spPr>
              <a:xfrm>
                <a:off x="490538" y="3262313"/>
                <a:ext cx="914400" cy="1590675"/>
              </a:xfrm>
              <a:custGeom>
                <a:avLst/>
                <a:gdLst/>
                <a:ahLst/>
                <a:cxnLst/>
                <a:rect l="l" t="t" r="r" b="b"/>
                <a:pathLst>
                  <a:path w="119" h="207" extrusionOk="0">
                    <a:moveTo>
                      <a:pt x="119" y="60"/>
                    </a:moveTo>
                    <a:cubicBezTo>
                      <a:pt x="119" y="27"/>
                      <a:pt x="93" y="0"/>
                      <a:pt x="60" y="0"/>
                    </a:cubicBezTo>
                    <a:cubicBezTo>
                      <a:pt x="27" y="0"/>
                      <a:pt x="0" y="27"/>
                      <a:pt x="0" y="60"/>
                    </a:cubicBezTo>
                    <a:cubicBezTo>
                      <a:pt x="0" y="82"/>
                      <a:pt x="12" y="102"/>
                      <a:pt x="30" y="112"/>
                    </a:cubicBezTo>
                    <a:cubicBezTo>
                      <a:pt x="11" y="207"/>
                      <a:pt x="11" y="207"/>
                      <a:pt x="11" y="207"/>
                    </a:cubicBezTo>
                    <a:cubicBezTo>
                      <a:pt x="108" y="207"/>
                      <a:pt x="108" y="207"/>
                      <a:pt x="108" y="207"/>
                    </a:cubicBezTo>
                    <a:cubicBezTo>
                      <a:pt x="89" y="112"/>
                      <a:pt x="89" y="112"/>
                      <a:pt x="89" y="112"/>
                    </a:cubicBezTo>
                    <a:cubicBezTo>
                      <a:pt x="107" y="102"/>
                      <a:pt x="119" y="82"/>
                      <a:pt x="119" y="60"/>
                    </a:cubicBezTo>
                    <a:close/>
                  </a:path>
                </a:pathLst>
              </a:custGeom>
              <a:solidFill>
                <a:srgbClr val="920000"/>
              </a:solidFill>
              <a:ln w="184150" cap="flat" cmpd="sng">
                <a:solidFill>
                  <a:srgbClr val="C00000"/>
                </a:solidFill>
                <a:prstDash val="solid"/>
                <a:miter lim="800000"/>
                <a:headEnd type="none" w="sm" len="sm"/>
                <a:tailEnd type="none" w="sm" len="sm"/>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407" name="Google Shape;407;g9f01d088fb_2_58"/>
              <p:cNvSpPr/>
              <p:nvPr/>
            </p:nvSpPr>
            <p:spPr>
              <a:xfrm>
                <a:off x="-239713" y="581026"/>
                <a:ext cx="2382838" cy="1958975"/>
              </a:xfrm>
              <a:custGeom>
                <a:avLst/>
                <a:gdLst/>
                <a:ahLst/>
                <a:cxnLst/>
                <a:rect l="l" t="t" r="r" b="b"/>
                <a:pathLst>
                  <a:path w="310" h="255" extrusionOk="0">
                    <a:moveTo>
                      <a:pt x="0" y="253"/>
                    </a:moveTo>
                    <a:cubicBezTo>
                      <a:pt x="0" y="155"/>
                      <a:pt x="0" y="155"/>
                      <a:pt x="0" y="155"/>
                    </a:cubicBezTo>
                    <a:cubicBezTo>
                      <a:pt x="0" y="69"/>
                      <a:pt x="69" y="0"/>
                      <a:pt x="155" y="0"/>
                    </a:cubicBezTo>
                    <a:cubicBezTo>
                      <a:pt x="240" y="0"/>
                      <a:pt x="310" y="69"/>
                      <a:pt x="310" y="155"/>
                    </a:cubicBezTo>
                    <a:cubicBezTo>
                      <a:pt x="310" y="255"/>
                      <a:pt x="310" y="255"/>
                      <a:pt x="310" y="255"/>
                    </a:cubicBezTo>
                  </a:path>
                </a:pathLst>
              </a:custGeom>
              <a:noFill/>
              <a:ln w="184150" cap="flat" cmpd="sng">
                <a:solidFill>
                  <a:srgbClr val="C00000"/>
                </a:solidFill>
                <a:prstDash val="solid"/>
                <a:miter lim="800000"/>
                <a:headEnd type="none" w="sm" len="sm"/>
                <a:tailEnd type="none" w="sm" len="sm"/>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grpSp>
        <p:sp>
          <p:nvSpPr>
            <p:cNvPr id="408" name="Google Shape;408;g9f01d088fb_2_58"/>
            <p:cNvSpPr/>
            <p:nvPr/>
          </p:nvSpPr>
          <p:spPr>
            <a:xfrm>
              <a:off x="-1327308" y="-152400"/>
              <a:ext cx="1325690" cy="6527800"/>
            </a:xfrm>
            <a:prstGeom prst="rect">
              <a:avLst/>
            </a:prstGeom>
            <a:solidFill>
              <a:schemeClr val="lt1"/>
            </a:solidFill>
            <a:ln>
              <a:noFill/>
            </a:ln>
          </p:spPr>
          <p:txBody>
            <a:bodyPr spcFirstLastPara="1" wrap="square" lIns="54850" tIns="27425" rIns="54850" bIns="27425" anchor="ctr" anchorCtr="0">
              <a:noAutofit/>
            </a:bodyPr>
            <a:lstStyle/>
            <a:p>
              <a:pPr marL="0" marR="0" lvl="0" indent="0" algn="ctr" rtl="0">
                <a:spcBef>
                  <a:spcPts val="0"/>
                </a:spcBef>
                <a:spcAft>
                  <a:spcPts val="0"/>
                </a:spcAft>
                <a:buNone/>
              </a:pPr>
              <a:endParaRPr sz="1100">
                <a:solidFill>
                  <a:schemeClr val="lt1"/>
                </a:solidFill>
                <a:latin typeface="Arial"/>
                <a:ea typeface="Arial"/>
                <a:cs typeface="Arial"/>
                <a:sym typeface="Arial"/>
              </a:endParaRPr>
            </a:p>
          </p:txBody>
        </p:sp>
        <p:sp>
          <p:nvSpPr>
            <p:cNvPr id="409" name="Google Shape;409;g9f01d088fb_2_58"/>
            <p:cNvSpPr/>
            <p:nvPr/>
          </p:nvSpPr>
          <p:spPr>
            <a:xfrm>
              <a:off x="10973671" y="-152400"/>
              <a:ext cx="1325690" cy="6527800"/>
            </a:xfrm>
            <a:prstGeom prst="rect">
              <a:avLst/>
            </a:prstGeom>
            <a:solidFill>
              <a:schemeClr val="lt1"/>
            </a:solidFill>
            <a:ln>
              <a:noFill/>
            </a:ln>
          </p:spPr>
          <p:txBody>
            <a:bodyPr spcFirstLastPara="1" wrap="square" lIns="54850" tIns="27425" rIns="54850" bIns="27425" anchor="ctr" anchorCtr="0">
              <a:noAutofit/>
            </a:bodyPr>
            <a:lstStyle/>
            <a:p>
              <a:pPr marL="0" marR="0" lvl="0" indent="0" algn="ctr" rtl="0">
                <a:spcBef>
                  <a:spcPts val="0"/>
                </a:spcBef>
                <a:spcAft>
                  <a:spcPts val="0"/>
                </a:spcAft>
                <a:buNone/>
              </a:pPr>
              <a:endParaRPr sz="1100">
                <a:solidFill>
                  <a:schemeClr val="lt1"/>
                </a:solidFill>
                <a:latin typeface="Arial"/>
                <a:ea typeface="Arial"/>
                <a:cs typeface="Arial"/>
                <a:sym typeface="Arial"/>
              </a:endParaRPr>
            </a:p>
          </p:txBody>
        </p:sp>
        <p:sp>
          <p:nvSpPr>
            <p:cNvPr id="410" name="Google Shape;410;g9f01d088fb_2_58"/>
            <p:cNvSpPr/>
            <p:nvPr/>
          </p:nvSpPr>
          <p:spPr>
            <a:xfrm rot="-5400000">
              <a:off x="5129275" y="-5934192"/>
              <a:ext cx="405411" cy="11464064"/>
            </a:xfrm>
            <a:prstGeom prst="rect">
              <a:avLst/>
            </a:prstGeom>
            <a:solidFill>
              <a:schemeClr val="lt1"/>
            </a:solidFill>
            <a:ln>
              <a:noFill/>
            </a:ln>
          </p:spPr>
          <p:txBody>
            <a:bodyPr spcFirstLastPara="1" wrap="square" lIns="54850" tIns="27425" rIns="54850" bIns="27425" anchor="ctr" anchorCtr="0">
              <a:noAutofit/>
            </a:bodyPr>
            <a:lstStyle/>
            <a:p>
              <a:pPr marL="0" marR="0" lvl="0" indent="0" algn="ctr" rtl="0">
                <a:spcBef>
                  <a:spcPts val="0"/>
                </a:spcBef>
                <a:spcAft>
                  <a:spcPts val="0"/>
                </a:spcAft>
                <a:buNone/>
              </a:pPr>
              <a:endParaRPr sz="1100">
                <a:solidFill>
                  <a:schemeClr val="lt1"/>
                </a:solidFill>
                <a:latin typeface="Arial"/>
                <a:ea typeface="Arial"/>
                <a:cs typeface="Arial"/>
                <a:sym typeface="Arial"/>
              </a:endParaRPr>
            </a:p>
          </p:txBody>
        </p:sp>
        <p:sp>
          <p:nvSpPr>
            <p:cNvPr id="411" name="Google Shape;411;g9f01d088fb_2_58"/>
            <p:cNvSpPr/>
            <p:nvPr/>
          </p:nvSpPr>
          <p:spPr>
            <a:xfrm rot="-5400000">
              <a:off x="5129270" y="643723"/>
              <a:ext cx="405411" cy="11464064"/>
            </a:xfrm>
            <a:prstGeom prst="rect">
              <a:avLst/>
            </a:prstGeom>
            <a:solidFill>
              <a:schemeClr val="lt1"/>
            </a:solidFill>
            <a:ln>
              <a:noFill/>
            </a:ln>
          </p:spPr>
          <p:txBody>
            <a:bodyPr spcFirstLastPara="1" wrap="square" lIns="54850" tIns="27425" rIns="54850" bIns="27425" anchor="ctr" anchorCtr="0">
              <a:noAutofit/>
            </a:bodyPr>
            <a:lstStyle/>
            <a:p>
              <a:pPr marL="0" marR="0" lvl="0" indent="0" algn="ctr" rtl="0">
                <a:spcBef>
                  <a:spcPts val="0"/>
                </a:spcBef>
                <a:spcAft>
                  <a:spcPts val="0"/>
                </a:spcAft>
                <a:buNone/>
              </a:pPr>
              <a:endParaRPr sz="1100">
                <a:solidFill>
                  <a:schemeClr val="lt1"/>
                </a:solidFill>
                <a:latin typeface="Arial"/>
                <a:ea typeface="Arial"/>
                <a:cs typeface="Arial"/>
                <a:sym typeface="Arial"/>
              </a:endParaRPr>
            </a:p>
          </p:txBody>
        </p:sp>
      </p:grpSp>
      <p:sp>
        <p:nvSpPr>
          <p:cNvPr id="412" name="Google Shape;412;g9f01d088fb_2_58"/>
          <p:cNvSpPr txBox="1">
            <a:spLocks noGrp="1"/>
          </p:cNvSpPr>
          <p:nvPr>
            <p:ph type="title"/>
          </p:nvPr>
        </p:nvSpPr>
        <p:spPr>
          <a:xfrm>
            <a:off x="2862072" y="3767329"/>
            <a:ext cx="7461504" cy="590931"/>
          </a:xfrm>
          <a:prstGeom prst="rect">
            <a:avLst/>
          </a:prstGeom>
          <a:noFill/>
          <a:ln>
            <a:noFill/>
          </a:ln>
        </p:spPr>
        <p:txBody>
          <a:bodyPr spcFirstLastPara="1" wrap="square" lIns="54850" tIns="27425" rIns="54850" bIns="27425" anchor="b" anchorCtr="0">
            <a:noAutofit/>
          </a:bodyPr>
          <a:lstStyle>
            <a:lvl1pPr lvl="0" algn="l">
              <a:lnSpc>
                <a:spcPct val="90000"/>
              </a:lnSpc>
              <a:spcBef>
                <a:spcPts val="0"/>
              </a:spcBef>
              <a:spcAft>
                <a:spcPts val="0"/>
              </a:spcAft>
              <a:buSzPts val="800"/>
              <a:buNone/>
              <a:defRPr sz="2900">
                <a:solidFill>
                  <a:schemeClr val="lt1"/>
                </a:solidFill>
              </a:defRPr>
            </a:lvl1pPr>
            <a:lvl2pPr lvl="1" algn="l">
              <a:spcBef>
                <a:spcPts val="0"/>
              </a:spcBef>
              <a:spcAft>
                <a:spcPts val="0"/>
              </a:spcAft>
              <a:buSzPts val="800"/>
              <a:buNone/>
              <a:defRPr/>
            </a:lvl2pPr>
            <a:lvl3pPr lvl="2" algn="l">
              <a:spcBef>
                <a:spcPts val="0"/>
              </a:spcBef>
              <a:spcAft>
                <a:spcPts val="0"/>
              </a:spcAft>
              <a:buSzPts val="800"/>
              <a:buNone/>
              <a:defRPr/>
            </a:lvl3pPr>
            <a:lvl4pPr lvl="3" algn="l">
              <a:spcBef>
                <a:spcPts val="0"/>
              </a:spcBef>
              <a:spcAft>
                <a:spcPts val="0"/>
              </a:spcAft>
              <a:buSzPts val="800"/>
              <a:buNone/>
              <a:defRPr/>
            </a:lvl4pPr>
            <a:lvl5pPr lvl="4" algn="l">
              <a:spcBef>
                <a:spcPts val="0"/>
              </a:spcBef>
              <a:spcAft>
                <a:spcPts val="0"/>
              </a:spcAft>
              <a:buSzPts val="800"/>
              <a:buNone/>
              <a:defRPr/>
            </a:lvl5pPr>
            <a:lvl6pPr lvl="5" algn="l">
              <a:spcBef>
                <a:spcPts val="0"/>
              </a:spcBef>
              <a:spcAft>
                <a:spcPts val="0"/>
              </a:spcAft>
              <a:buSzPts val="800"/>
              <a:buNone/>
              <a:defRPr/>
            </a:lvl6pPr>
            <a:lvl7pPr lvl="6" algn="l">
              <a:spcBef>
                <a:spcPts val="0"/>
              </a:spcBef>
              <a:spcAft>
                <a:spcPts val="0"/>
              </a:spcAft>
              <a:buSzPts val="800"/>
              <a:buNone/>
              <a:defRPr/>
            </a:lvl7pPr>
            <a:lvl8pPr lvl="7" algn="l">
              <a:spcBef>
                <a:spcPts val="0"/>
              </a:spcBef>
              <a:spcAft>
                <a:spcPts val="0"/>
              </a:spcAft>
              <a:buSzPts val="800"/>
              <a:buNone/>
              <a:defRPr/>
            </a:lvl8pPr>
            <a:lvl9pPr lvl="8" algn="l">
              <a:spcBef>
                <a:spcPts val="0"/>
              </a:spcBef>
              <a:spcAft>
                <a:spcPts val="0"/>
              </a:spcAft>
              <a:buSzPts val="800"/>
              <a:buNone/>
              <a:defRPr/>
            </a:lvl9pPr>
          </a:lstStyle>
          <a:p>
            <a:endParaRPr/>
          </a:p>
        </p:txBody>
      </p:sp>
      <p:sp>
        <p:nvSpPr>
          <p:cNvPr id="413" name="Google Shape;413;g9f01d088fb_2_58"/>
          <p:cNvSpPr txBox="1">
            <a:spLocks noGrp="1"/>
          </p:cNvSpPr>
          <p:nvPr>
            <p:ph type="body" idx="1"/>
          </p:nvPr>
        </p:nvSpPr>
        <p:spPr>
          <a:xfrm>
            <a:off x="2862072" y="4361689"/>
            <a:ext cx="7461504" cy="525463"/>
          </a:xfrm>
          <a:prstGeom prst="rect">
            <a:avLst/>
          </a:prstGeom>
          <a:noFill/>
          <a:ln>
            <a:noFill/>
          </a:ln>
        </p:spPr>
        <p:txBody>
          <a:bodyPr spcFirstLastPara="1" wrap="square" lIns="54850" tIns="27425" rIns="54850" bIns="27425" anchor="t" anchorCtr="0">
            <a:noAutofit/>
          </a:bodyPr>
          <a:lstStyle>
            <a:lvl1pPr marL="457200" lvl="0" indent="-228600" algn="l">
              <a:lnSpc>
                <a:spcPct val="90000"/>
              </a:lnSpc>
              <a:spcBef>
                <a:spcPts val="900"/>
              </a:spcBef>
              <a:spcAft>
                <a:spcPts val="0"/>
              </a:spcAft>
              <a:buSzPts val="2400"/>
              <a:buFont typeface="Trebuchet MS"/>
              <a:buNone/>
              <a:defRPr sz="2400" b="0">
                <a:solidFill>
                  <a:schemeClr val="lt1"/>
                </a:solidFill>
                <a:latin typeface="Trebuchet MS"/>
                <a:ea typeface="Trebuchet MS"/>
                <a:cs typeface="Trebuchet MS"/>
                <a:sym typeface="Trebuchet MS"/>
              </a:defRPr>
            </a:lvl1pPr>
            <a:lvl2pPr marL="914400" lvl="1"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2pPr>
            <a:lvl3pPr marL="1371600" lvl="2"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3pPr>
            <a:lvl4pPr marL="1828800" lvl="3" indent="-228600" algn="ctr">
              <a:spcBef>
                <a:spcPts val="90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4pPr>
            <a:lvl5pPr marL="2286000" lvl="4" indent="-228600" algn="ctr">
              <a:spcBef>
                <a:spcPts val="60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5pPr>
            <a:lvl6pPr marL="2743200" lvl="5" indent="-298450" algn="l">
              <a:spcBef>
                <a:spcPts val="200"/>
              </a:spcBef>
              <a:spcAft>
                <a:spcPts val="0"/>
              </a:spcAft>
              <a:buClr>
                <a:schemeClr val="dk2"/>
              </a:buClr>
              <a:buSzPts val="1100"/>
              <a:buChar char="»"/>
              <a:defRPr/>
            </a:lvl6pPr>
            <a:lvl7pPr marL="3200400" lvl="6" indent="-298450" algn="l">
              <a:spcBef>
                <a:spcPts val="200"/>
              </a:spcBef>
              <a:spcAft>
                <a:spcPts val="0"/>
              </a:spcAft>
              <a:buClr>
                <a:schemeClr val="dk2"/>
              </a:buClr>
              <a:buSzPts val="1100"/>
              <a:buChar char="»"/>
              <a:defRPr/>
            </a:lvl7pPr>
            <a:lvl8pPr marL="3657600" lvl="7" indent="-298450" algn="l">
              <a:spcBef>
                <a:spcPts val="200"/>
              </a:spcBef>
              <a:spcAft>
                <a:spcPts val="0"/>
              </a:spcAft>
              <a:buClr>
                <a:schemeClr val="dk2"/>
              </a:buClr>
              <a:buSzPts val="1100"/>
              <a:buChar char="»"/>
              <a:defRPr/>
            </a:lvl8pPr>
            <a:lvl9pPr marL="4114800" lvl="8" indent="-298450" algn="l">
              <a:spcBef>
                <a:spcPts val="200"/>
              </a:spcBef>
              <a:spcAft>
                <a:spcPts val="0"/>
              </a:spcAft>
              <a:buClr>
                <a:schemeClr val="dk2"/>
              </a:buClr>
              <a:buSzPts val="11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Video">
  <p:cSld name="Video">
    <p:spTree>
      <p:nvGrpSpPr>
        <p:cNvPr id="1" name="Shape 414"/>
        <p:cNvGrpSpPr/>
        <p:nvPr/>
      </p:nvGrpSpPr>
      <p:grpSpPr>
        <a:xfrm>
          <a:off x="0" y="0"/>
          <a:ext cx="0" cy="0"/>
          <a:chOff x="0" y="0"/>
          <a:chExt cx="0" cy="0"/>
        </a:xfrm>
      </p:grpSpPr>
      <p:sp>
        <p:nvSpPr>
          <p:cNvPr id="415" name="Google Shape;415;g9f01d088fb_2_328"/>
          <p:cNvSpPr/>
          <p:nvPr/>
        </p:nvSpPr>
        <p:spPr>
          <a:xfrm>
            <a:off x="9859926" y="5721963"/>
            <a:ext cx="1006548" cy="317330"/>
          </a:xfrm>
          <a:prstGeom prst="rect">
            <a:avLst/>
          </a:prstGeom>
          <a:solidFill>
            <a:schemeClr val="lt1"/>
          </a:solidFill>
          <a:ln>
            <a:noFill/>
          </a:ln>
        </p:spPr>
        <p:txBody>
          <a:bodyPr spcFirstLastPara="1" wrap="square" lIns="54850" tIns="27425" rIns="54850" bIns="27425" anchor="ctr" anchorCtr="0">
            <a:noAutofit/>
          </a:bodyPr>
          <a:lstStyle/>
          <a:p>
            <a:pPr marL="0" marR="0" lvl="0" indent="0" algn="ctr" rtl="0">
              <a:spcBef>
                <a:spcPts val="0"/>
              </a:spcBef>
              <a:spcAft>
                <a:spcPts val="0"/>
              </a:spcAft>
              <a:buNone/>
            </a:pPr>
            <a:endParaRPr sz="1100">
              <a:solidFill>
                <a:schemeClr val="lt1"/>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416"/>
        <p:cNvGrpSpPr/>
        <p:nvPr/>
      </p:nvGrpSpPr>
      <p:grpSpPr>
        <a:xfrm>
          <a:off x="0" y="0"/>
          <a:ext cx="0" cy="0"/>
          <a:chOff x="0" y="0"/>
          <a:chExt cx="0" cy="0"/>
        </a:xfrm>
      </p:grpSpPr>
      <p:sp>
        <p:nvSpPr>
          <p:cNvPr id="417" name="Google Shape;417;g9f01d088fb_2_330"/>
          <p:cNvSpPr/>
          <p:nvPr/>
        </p:nvSpPr>
        <p:spPr>
          <a:xfrm>
            <a:off x="0" y="0"/>
            <a:ext cx="10972800" cy="6172200"/>
          </a:xfrm>
          <a:prstGeom prst="rect">
            <a:avLst/>
          </a:prstGeom>
          <a:solidFill>
            <a:schemeClr val="lt1"/>
          </a:solidFill>
          <a:ln>
            <a:noFill/>
          </a:ln>
        </p:spPr>
        <p:txBody>
          <a:bodyPr spcFirstLastPara="1" wrap="square" lIns="54850" tIns="27425" rIns="54850" bIns="27425" anchor="ctr" anchorCtr="0">
            <a:noAutofit/>
          </a:bodyPr>
          <a:lstStyle/>
          <a:p>
            <a:pPr marL="0" marR="0" lvl="0" indent="0" algn="ctr" rtl="0">
              <a:spcBef>
                <a:spcPts val="0"/>
              </a:spcBef>
              <a:spcAft>
                <a:spcPts val="0"/>
              </a:spcAft>
              <a:buNone/>
            </a:pPr>
            <a:endParaRPr sz="1100">
              <a:solidFill>
                <a:schemeClr val="lt1"/>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DEMO Placeholder" type="titleOnly">
  <p:cSld name="TITLE_ONLY">
    <p:spTree>
      <p:nvGrpSpPr>
        <p:cNvPr id="1" name="Shape 418"/>
        <p:cNvGrpSpPr/>
        <p:nvPr/>
      </p:nvGrpSpPr>
      <p:grpSpPr>
        <a:xfrm>
          <a:off x="0" y="0"/>
          <a:ext cx="0" cy="0"/>
          <a:chOff x="0" y="0"/>
          <a:chExt cx="0" cy="0"/>
        </a:xfrm>
      </p:grpSpPr>
      <p:sp>
        <p:nvSpPr>
          <p:cNvPr id="419" name="Google Shape;419;g9f01d088fb_2_332"/>
          <p:cNvSpPr/>
          <p:nvPr/>
        </p:nvSpPr>
        <p:spPr>
          <a:xfrm>
            <a:off x="0" y="0"/>
            <a:ext cx="10972800" cy="6172200"/>
          </a:xfrm>
          <a:prstGeom prst="rect">
            <a:avLst/>
          </a:prstGeom>
          <a:solidFill>
            <a:schemeClr val="lt1"/>
          </a:solidFill>
          <a:ln>
            <a:noFill/>
          </a:ln>
        </p:spPr>
        <p:txBody>
          <a:bodyPr spcFirstLastPara="1" wrap="square" lIns="54850" tIns="27425" rIns="54850" bIns="27425" anchor="ctr" anchorCtr="0">
            <a:noAutofit/>
          </a:bodyPr>
          <a:lstStyle/>
          <a:p>
            <a:pPr marL="0" marR="0" lvl="0" indent="0" algn="ctr" rtl="0">
              <a:spcBef>
                <a:spcPts val="0"/>
              </a:spcBef>
              <a:spcAft>
                <a:spcPts val="0"/>
              </a:spcAft>
              <a:buNone/>
            </a:pPr>
            <a:endParaRPr sz="1100">
              <a:solidFill>
                <a:schemeClr val="lt1"/>
              </a:solidFill>
              <a:latin typeface="Arial"/>
              <a:ea typeface="Arial"/>
              <a:cs typeface="Arial"/>
              <a:sym typeface="Arial"/>
            </a:endParaRPr>
          </a:p>
        </p:txBody>
      </p:sp>
      <p:sp>
        <p:nvSpPr>
          <p:cNvPr id="420" name="Google Shape;420;g9f01d088fb_2_332"/>
          <p:cNvSpPr txBox="1">
            <a:spLocks noGrp="1"/>
          </p:cNvSpPr>
          <p:nvPr>
            <p:ph type="title"/>
          </p:nvPr>
        </p:nvSpPr>
        <p:spPr>
          <a:xfrm>
            <a:off x="498348" y="5169473"/>
            <a:ext cx="9976104" cy="535531"/>
          </a:xfrm>
          <a:prstGeom prst="rect">
            <a:avLst/>
          </a:prstGeom>
          <a:noFill/>
          <a:ln>
            <a:noFill/>
          </a:ln>
        </p:spPr>
        <p:txBody>
          <a:bodyPr spcFirstLastPara="1" wrap="square" lIns="54850" tIns="27425" rIns="54850" bIns="27425" anchor="ctr" anchorCtr="0">
            <a:noAutofit/>
          </a:bodyPr>
          <a:lstStyle>
            <a:lvl1pPr lvl="0" algn="ctr">
              <a:lnSpc>
                <a:spcPct val="90000"/>
              </a:lnSpc>
              <a:spcBef>
                <a:spcPts val="0"/>
              </a:spcBef>
              <a:spcAft>
                <a:spcPts val="0"/>
              </a:spcAft>
              <a:buSzPts val="800"/>
              <a:buNone/>
              <a:defRPr sz="2900">
                <a:solidFill>
                  <a:schemeClr val="dk2"/>
                </a:solidFill>
              </a:defRPr>
            </a:lvl1pPr>
            <a:lvl2pPr lvl="1" algn="l">
              <a:spcBef>
                <a:spcPts val="0"/>
              </a:spcBef>
              <a:spcAft>
                <a:spcPts val="0"/>
              </a:spcAft>
              <a:buSzPts val="800"/>
              <a:buNone/>
              <a:defRPr/>
            </a:lvl2pPr>
            <a:lvl3pPr lvl="2" algn="l">
              <a:spcBef>
                <a:spcPts val="0"/>
              </a:spcBef>
              <a:spcAft>
                <a:spcPts val="0"/>
              </a:spcAft>
              <a:buSzPts val="800"/>
              <a:buNone/>
              <a:defRPr/>
            </a:lvl3pPr>
            <a:lvl4pPr lvl="3" algn="l">
              <a:spcBef>
                <a:spcPts val="0"/>
              </a:spcBef>
              <a:spcAft>
                <a:spcPts val="0"/>
              </a:spcAft>
              <a:buSzPts val="800"/>
              <a:buNone/>
              <a:defRPr/>
            </a:lvl4pPr>
            <a:lvl5pPr lvl="4" algn="l">
              <a:spcBef>
                <a:spcPts val="0"/>
              </a:spcBef>
              <a:spcAft>
                <a:spcPts val="0"/>
              </a:spcAft>
              <a:buSzPts val="800"/>
              <a:buNone/>
              <a:defRPr/>
            </a:lvl5pPr>
            <a:lvl6pPr lvl="5" algn="l">
              <a:spcBef>
                <a:spcPts val="0"/>
              </a:spcBef>
              <a:spcAft>
                <a:spcPts val="0"/>
              </a:spcAft>
              <a:buSzPts val="800"/>
              <a:buNone/>
              <a:defRPr/>
            </a:lvl6pPr>
            <a:lvl7pPr lvl="6" algn="l">
              <a:spcBef>
                <a:spcPts val="0"/>
              </a:spcBef>
              <a:spcAft>
                <a:spcPts val="0"/>
              </a:spcAft>
              <a:buSzPts val="800"/>
              <a:buNone/>
              <a:defRPr/>
            </a:lvl7pPr>
            <a:lvl8pPr lvl="7" algn="l">
              <a:spcBef>
                <a:spcPts val="0"/>
              </a:spcBef>
              <a:spcAft>
                <a:spcPts val="0"/>
              </a:spcAft>
              <a:buSzPts val="800"/>
              <a:buNone/>
              <a:defRPr/>
            </a:lvl8pPr>
            <a:lvl9pPr lvl="8" algn="l">
              <a:spcBef>
                <a:spcPts val="0"/>
              </a:spcBef>
              <a:spcAft>
                <a:spcPts val="0"/>
              </a:spcAft>
              <a:buSzPts val="8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421"/>
        <p:cNvGrpSpPr/>
        <p:nvPr/>
      </p:nvGrpSpPr>
      <p:grpSpPr>
        <a:xfrm>
          <a:off x="0" y="0"/>
          <a:ext cx="0" cy="0"/>
          <a:chOff x="0" y="0"/>
          <a:chExt cx="0" cy="0"/>
        </a:xfrm>
      </p:grpSpPr>
      <p:pic>
        <p:nvPicPr>
          <p:cNvPr id="422" name="Google Shape;422;g9f01d088fb_2_335" descr="A close up of an object&#10;&#10;Description automatically generated"/>
          <p:cNvPicPr preferRelativeResize="0"/>
          <p:nvPr/>
        </p:nvPicPr>
        <p:blipFill rotWithShape="1">
          <a:blip r:embed="rId2">
            <a:alphaModFix/>
          </a:blip>
          <a:srcRect l="21972" t="57574" r="35602"/>
          <a:stretch/>
        </p:blipFill>
        <p:spPr>
          <a:xfrm>
            <a:off x="0" y="0"/>
            <a:ext cx="10972800" cy="61722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1_ANNOUNCING_SIDE_LeftCenter_SUBTITLE_DinPro">
  <p:cSld name="1_ANNOUNCING_SIDE_LeftCenter_SUBTITLE_DinPro">
    <p:spTree>
      <p:nvGrpSpPr>
        <p:cNvPr id="1" name="Shape 423"/>
        <p:cNvGrpSpPr/>
        <p:nvPr/>
      </p:nvGrpSpPr>
      <p:grpSpPr>
        <a:xfrm>
          <a:off x="0" y="0"/>
          <a:ext cx="0" cy="0"/>
          <a:chOff x="0" y="0"/>
          <a:chExt cx="0" cy="0"/>
        </a:xfrm>
      </p:grpSpPr>
      <p:sp>
        <p:nvSpPr>
          <p:cNvPr id="424" name="Google Shape;424;g9f0614a455_1_9"/>
          <p:cNvSpPr txBox="1">
            <a:spLocks noGrp="1"/>
          </p:cNvSpPr>
          <p:nvPr>
            <p:ph type="title"/>
          </p:nvPr>
        </p:nvSpPr>
        <p:spPr>
          <a:xfrm>
            <a:off x="706400" y="2298928"/>
            <a:ext cx="3126000" cy="576000"/>
          </a:xfrm>
          <a:prstGeom prst="rect">
            <a:avLst/>
          </a:prstGeom>
          <a:noFill/>
          <a:ln>
            <a:noFill/>
          </a:ln>
        </p:spPr>
        <p:txBody>
          <a:bodyPr spcFirstLastPara="1" wrap="square" lIns="16450" tIns="8225" rIns="16450" bIns="8225" anchor="b" anchorCtr="0">
            <a:noAutofit/>
          </a:bodyPr>
          <a:lstStyle>
            <a:lvl1pPr lvl="0" algn="l">
              <a:lnSpc>
                <a:spcPct val="90000"/>
              </a:lnSpc>
              <a:spcBef>
                <a:spcPts val="0"/>
              </a:spcBef>
              <a:spcAft>
                <a:spcPts val="0"/>
              </a:spcAft>
              <a:buClr>
                <a:srgbClr val="262626"/>
              </a:buClr>
              <a:buSzPts val="300"/>
              <a:buFont typeface="Arial"/>
              <a:buNone/>
              <a:defRPr sz="2000" b="0" cap="none">
                <a:solidFill>
                  <a:srgbClr val="262626"/>
                </a:solidFill>
                <a:latin typeface="Arial"/>
                <a:ea typeface="Arial"/>
                <a:cs typeface="Arial"/>
                <a:sym typeface="Arial"/>
              </a:defRPr>
            </a:lvl1pPr>
            <a:lvl2pPr lvl="1" algn="l">
              <a:spcBef>
                <a:spcPts val="0"/>
              </a:spcBef>
              <a:spcAft>
                <a:spcPts val="0"/>
              </a:spcAft>
              <a:buClr>
                <a:srgbClr val="73B900"/>
              </a:buClr>
              <a:buSzPts val="300"/>
              <a:buFont typeface="Arial"/>
              <a:buNone/>
              <a:defRPr/>
            </a:lvl2pPr>
            <a:lvl3pPr lvl="2" algn="l">
              <a:spcBef>
                <a:spcPts val="0"/>
              </a:spcBef>
              <a:spcAft>
                <a:spcPts val="0"/>
              </a:spcAft>
              <a:buClr>
                <a:srgbClr val="73B900"/>
              </a:buClr>
              <a:buSzPts val="300"/>
              <a:buFont typeface="Arial"/>
              <a:buNone/>
              <a:defRPr/>
            </a:lvl3pPr>
            <a:lvl4pPr lvl="3" algn="l">
              <a:spcBef>
                <a:spcPts val="0"/>
              </a:spcBef>
              <a:spcAft>
                <a:spcPts val="0"/>
              </a:spcAft>
              <a:buClr>
                <a:srgbClr val="73B900"/>
              </a:buClr>
              <a:buSzPts val="300"/>
              <a:buFont typeface="Arial"/>
              <a:buNone/>
              <a:defRPr/>
            </a:lvl4pPr>
            <a:lvl5pPr lvl="4" algn="l">
              <a:spcBef>
                <a:spcPts val="0"/>
              </a:spcBef>
              <a:spcAft>
                <a:spcPts val="0"/>
              </a:spcAft>
              <a:buClr>
                <a:srgbClr val="73B900"/>
              </a:buClr>
              <a:buSzPts val="300"/>
              <a:buFont typeface="Arial"/>
              <a:buNone/>
              <a:defRPr/>
            </a:lvl5pPr>
            <a:lvl6pPr lvl="5" algn="l">
              <a:spcBef>
                <a:spcPts val="0"/>
              </a:spcBef>
              <a:spcAft>
                <a:spcPts val="0"/>
              </a:spcAft>
              <a:buClr>
                <a:srgbClr val="73B900"/>
              </a:buClr>
              <a:buSzPts val="300"/>
              <a:buFont typeface="Arial"/>
              <a:buNone/>
              <a:defRPr/>
            </a:lvl6pPr>
            <a:lvl7pPr lvl="6" algn="l">
              <a:spcBef>
                <a:spcPts val="0"/>
              </a:spcBef>
              <a:spcAft>
                <a:spcPts val="0"/>
              </a:spcAft>
              <a:buClr>
                <a:srgbClr val="73B900"/>
              </a:buClr>
              <a:buSzPts val="300"/>
              <a:buFont typeface="Arial"/>
              <a:buNone/>
              <a:defRPr/>
            </a:lvl7pPr>
            <a:lvl8pPr lvl="7" algn="l">
              <a:spcBef>
                <a:spcPts val="0"/>
              </a:spcBef>
              <a:spcAft>
                <a:spcPts val="0"/>
              </a:spcAft>
              <a:buClr>
                <a:srgbClr val="73B900"/>
              </a:buClr>
              <a:buSzPts val="300"/>
              <a:buFont typeface="Arial"/>
              <a:buNone/>
              <a:defRPr/>
            </a:lvl8pPr>
            <a:lvl9pPr lvl="8" algn="l">
              <a:spcBef>
                <a:spcPts val="0"/>
              </a:spcBef>
              <a:spcAft>
                <a:spcPts val="0"/>
              </a:spcAft>
              <a:buClr>
                <a:srgbClr val="73B900"/>
              </a:buClr>
              <a:buSzPts val="300"/>
              <a:buFont typeface="Arial"/>
              <a:buNone/>
              <a:defRPr/>
            </a:lvl9pPr>
          </a:lstStyle>
          <a:p>
            <a:endParaRPr/>
          </a:p>
        </p:txBody>
      </p:sp>
      <p:sp>
        <p:nvSpPr>
          <p:cNvPr id="425" name="Google Shape;425;g9f0614a455_1_9"/>
          <p:cNvSpPr txBox="1">
            <a:spLocks noGrp="1"/>
          </p:cNvSpPr>
          <p:nvPr>
            <p:ph type="body" idx="1"/>
          </p:nvPr>
        </p:nvSpPr>
        <p:spPr>
          <a:xfrm>
            <a:off x="706398" y="3396234"/>
            <a:ext cx="3065400" cy="1531800"/>
          </a:xfrm>
          <a:prstGeom prst="rect">
            <a:avLst/>
          </a:prstGeom>
          <a:noFill/>
          <a:ln>
            <a:noFill/>
          </a:ln>
        </p:spPr>
        <p:txBody>
          <a:bodyPr spcFirstLastPara="1" wrap="square" lIns="16450" tIns="8225" rIns="16450" bIns="8225" anchor="t" anchorCtr="0">
            <a:noAutofit/>
          </a:bodyPr>
          <a:lstStyle>
            <a:lvl1pPr marL="457200" marR="0" lvl="0" indent="-228600" algn="l">
              <a:lnSpc>
                <a:spcPct val="90000"/>
              </a:lnSpc>
              <a:spcBef>
                <a:spcPts val="600"/>
              </a:spcBef>
              <a:spcAft>
                <a:spcPts val="0"/>
              </a:spcAft>
              <a:buClr>
                <a:srgbClr val="3F3F3F"/>
              </a:buClr>
              <a:buSzPts val="700"/>
              <a:buFont typeface="Arial"/>
              <a:buNone/>
              <a:defRPr sz="1100" b="0" i="0" u="none" strike="noStrike" cap="none">
                <a:solidFill>
                  <a:srgbClr val="3F3F3F"/>
                </a:solidFill>
                <a:latin typeface="Arial"/>
                <a:ea typeface="Arial"/>
                <a:cs typeface="Arial"/>
                <a:sym typeface="Arial"/>
              </a:defRPr>
            </a:lvl1pPr>
            <a:lvl2pPr marL="914400" marR="0" lvl="1" indent="-228600" algn="l">
              <a:lnSpc>
                <a:spcPct val="100000"/>
              </a:lnSpc>
              <a:spcBef>
                <a:spcPts val="600"/>
              </a:spcBef>
              <a:spcAft>
                <a:spcPts val="0"/>
              </a:spcAft>
              <a:buClr>
                <a:srgbClr val="666666"/>
              </a:buClr>
              <a:buSzPts val="2200"/>
              <a:buFont typeface="Trebuchet MS"/>
              <a:buNone/>
              <a:defRPr sz="3600" b="0" i="0" u="none" strike="noStrike" cap="none">
                <a:solidFill>
                  <a:srgbClr val="666666"/>
                </a:solidFill>
                <a:latin typeface="Trebuchet MS"/>
                <a:ea typeface="Trebuchet MS"/>
                <a:cs typeface="Trebuchet MS"/>
                <a:sym typeface="Trebuchet MS"/>
              </a:defRPr>
            </a:lvl2pPr>
            <a:lvl3pPr marL="1371600" marR="0" lvl="2" indent="-317500" algn="l">
              <a:lnSpc>
                <a:spcPct val="90000"/>
              </a:lnSpc>
              <a:spcBef>
                <a:spcPts val="500"/>
              </a:spcBef>
              <a:spcAft>
                <a:spcPts val="0"/>
              </a:spcAft>
              <a:buClr>
                <a:schemeClr val="lt1"/>
              </a:buClr>
              <a:buSzPts val="1400"/>
              <a:buFont typeface="Trebuchet MS"/>
              <a:buChar char="•"/>
              <a:defRPr sz="2400" b="0" i="0" u="none" strike="noStrike" cap="none">
                <a:solidFill>
                  <a:schemeClr val="lt1"/>
                </a:solidFill>
                <a:latin typeface="Trebuchet MS"/>
                <a:ea typeface="Trebuchet MS"/>
                <a:cs typeface="Trebuchet MS"/>
                <a:sym typeface="Trebuchet MS"/>
              </a:defRPr>
            </a:lvl3pPr>
            <a:lvl4pPr marL="1828800" marR="0" lvl="3" indent="-330200" algn="l">
              <a:spcBef>
                <a:spcPts val="500"/>
              </a:spcBef>
              <a:spcAft>
                <a:spcPts val="0"/>
              </a:spcAft>
              <a:buClr>
                <a:schemeClr val="lt1"/>
              </a:buClr>
              <a:buSzPts val="1600"/>
              <a:buFont typeface="Trebuchet MS"/>
              <a:buChar char="•"/>
              <a:defRPr sz="2600" b="0" i="0" u="none" strike="noStrike" cap="none">
                <a:solidFill>
                  <a:schemeClr val="lt1"/>
                </a:solidFill>
                <a:latin typeface="Trebuchet MS"/>
                <a:ea typeface="Trebuchet MS"/>
                <a:cs typeface="Trebuchet MS"/>
                <a:sym typeface="Trebuchet MS"/>
              </a:defRPr>
            </a:lvl4pPr>
            <a:lvl5pPr marL="2286000" marR="0" lvl="4" indent="-330200" algn="l">
              <a:spcBef>
                <a:spcPts val="500"/>
              </a:spcBef>
              <a:spcAft>
                <a:spcPts val="0"/>
              </a:spcAft>
              <a:buClr>
                <a:schemeClr val="lt1"/>
              </a:buClr>
              <a:buSzPts val="1600"/>
              <a:buFont typeface="Trebuchet MS"/>
              <a:buChar char="•"/>
              <a:defRPr sz="2600" b="0" i="0" u="none" strike="noStrike" cap="none">
                <a:solidFill>
                  <a:schemeClr val="lt1"/>
                </a:solidFill>
                <a:latin typeface="Trebuchet MS"/>
                <a:ea typeface="Trebuchet MS"/>
                <a:cs typeface="Trebuchet MS"/>
                <a:sym typeface="Trebuchet MS"/>
              </a:defRPr>
            </a:lvl5pPr>
            <a:lvl6pPr marL="2743200" marR="0" lvl="5" indent="-330200" algn="l">
              <a:spcBef>
                <a:spcPts val="500"/>
              </a:spcBef>
              <a:spcAft>
                <a:spcPts val="0"/>
              </a:spcAft>
              <a:buClr>
                <a:schemeClr val="dk2"/>
              </a:buClr>
              <a:buSzPts val="1600"/>
              <a:buFont typeface="Trebuchet MS"/>
              <a:buChar char="»"/>
              <a:defRPr sz="2600" b="0" i="0" u="none" strike="noStrike" cap="none">
                <a:solidFill>
                  <a:schemeClr val="dk2"/>
                </a:solidFill>
                <a:latin typeface="Trebuchet MS"/>
                <a:ea typeface="Trebuchet MS"/>
                <a:cs typeface="Trebuchet MS"/>
                <a:sym typeface="Trebuchet MS"/>
              </a:defRPr>
            </a:lvl6pPr>
            <a:lvl7pPr marL="3200400" marR="0" lvl="6" indent="-330200" algn="l">
              <a:spcBef>
                <a:spcPts val="500"/>
              </a:spcBef>
              <a:spcAft>
                <a:spcPts val="0"/>
              </a:spcAft>
              <a:buClr>
                <a:schemeClr val="dk2"/>
              </a:buClr>
              <a:buSzPts val="1600"/>
              <a:buFont typeface="Trebuchet MS"/>
              <a:buChar char="»"/>
              <a:defRPr sz="2600" b="0" i="0" u="none" strike="noStrike" cap="none">
                <a:solidFill>
                  <a:schemeClr val="dk2"/>
                </a:solidFill>
                <a:latin typeface="Trebuchet MS"/>
                <a:ea typeface="Trebuchet MS"/>
                <a:cs typeface="Trebuchet MS"/>
                <a:sym typeface="Trebuchet MS"/>
              </a:defRPr>
            </a:lvl7pPr>
            <a:lvl8pPr marL="3657600" marR="0" lvl="7" indent="-330200" algn="l">
              <a:spcBef>
                <a:spcPts val="500"/>
              </a:spcBef>
              <a:spcAft>
                <a:spcPts val="0"/>
              </a:spcAft>
              <a:buClr>
                <a:schemeClr val="dk2"/>
              </a:buClr>
              <a:buSzPts val="1600"/>
              <a:buFont typeface="Trebuchet MS"/>
              <a:buChar char="»"/>
              <a:defRPr sz="2600" b="0" i="0" u="none" strike="noStrike" cap="none">
                <a:solidFill>
                  <a:schemeClr val="dk2"/>
                </a:solidFill>
                <a:latin typeface="Trebuchet MS"/>
                <a:ea typeface="Trebuchet MS"/>
                <a:cs typeface="Trebuchet MS"/>
                <a:sym typeface="Trebuchet MS"/>
              </a:defRPr>
            </a:lvl8pPr>
            <a:lvl9pPr marL="4114800" marR="0" lvl="8" indent="-330200" algn="l">
              <a:spcBef>
                <a:spcPts val="500"/>
              </a:spcBef>
              <a:spcAft>
                <a:spcPts val="0"/>
              </a:spcAft>
              <a:buClr>
                <a:schemeClr val="dk2"/>
              </a:buClr>
              <a:buSzPts val="1600"/>
              <a:buFont typeface="Trebuchet MS"/>
              <a:buChar char="»"/>
              <a:defRPr sz="2600" b="0" i="0" u="none" strike="noStrike" cap="none">
                <a:solidFill>
                  <a:schemeClr val="dk2"/>
                </a:solidFill>
                <a:latin typeface="Trebuchet MS"/>
                <a:ea typeface="Trebuchet MS"/>
                <a:cs typeface="Trebuchet MS"/>
                <a:sym typeface="Trebuchet MS"/>
              </a:defRPr>
            </a:lvl9pPr>
          </a:lstStyle>
          <a:p>
            <a:endParaRPr/>
          </a:p>
        </p:txBody>
      </p:sp>
      <p:sp>
        <p:nvSpPr>
          <p:cNvPr id="426" name="Google Shape;426;g9f0614a455_1_9"/>
          <p:cNvSpPr txBox="1">
            <a:spLocks noGrp="1"/>
          </p:cNvSpPr>
          <p:nvPr>
            <p:ph type="body" idx="2"/>
          </p:nvPr>
        </p:nvSpPr>
        <p:spPr>
          <a:xfrm>
            <a:off x="706398" y="2866979"/>
            <a:ext cx="2715900" cy="420900"/>
          </a:xfrm>
          <a:prstGeom prst="rect">
            <a:avLst/>
          </a:prstGeom>
          <a:noFill/>
          <a:ln>
            <a:noFill/>
          </a:ln>
        </p:spPr>
        <p:txBody>
          <a:bodyPr spcFirstLastPara="1" wrap="square" lIns="16450" tIns="8225" rIns="16450" bIns="8225" anchor="t" anchorCtr="0">
            <a:noAutofit/>
          </a:bodyPr>
          <a:lstStyle>
            <a:lvl1pPr marL="457200" marR="0" lvl="0" indent="-228600" algn="l">
              <a:lnSpc>
                <a:spcPct val="90000"/>
              </a:lnSpc>
              <a:spcBef>
                <a:spcPts val="500"/>
              </a:spcBef>
              <a:spcAft>
                <a:spcPts val="0"/>
              </a:spcAft>
              <a:buClr>
                <a:srgbClr val="3F3F3F"/>
              </a:buClr>
              <a:buSzPts val="800"/>
              <a:buFont typeface="Arial"/>
              <a:buNone/>
              <a:defRPr sz="1300" b="0" i="0" u="none" strike="noStrike" cap="none">
                <a:solidFill>
                  <a:srgbClr val="3F3F3F"/>
                </a:solidFill>
                <a:latin typeface="Arial"/>
                <a:ea typeface="Arial"/>
                <a:cs typeface="Arial"/>
                <a:sym typeface="Arial"/>
              </a:defRPr>
            </a:lvl1pPr>
            <a:lvl2pPr marL="914400" marR="0" lvl="1" indent="-228600" algn="l">
              <a:lnSpc>
                <a:spcPct val="90000"/>
              </a:lnSpc>
              <a:spcBef>
                <a:spcPts val="500"/>
              </a:spcBef>
              <a:spcAft>
                <a:spcPts val="0"/>
              </a:spcAft>
              <a:buClr>
                <a:schemeClr val="lt2"/>
              </a:buClr>
              <a:buSzPts val="1400"/>
              <a:buFont typeface="Arial"/>
              <a:buNone/>
              <a:defRPr sz="2300" b="0" i="0" u="none" strike="noStrike" cap="none">
                <a:solidFill>
                  <a:schemeClr val="lt2"/>
                </a:solidFill>
                <a:latin typeface="Arial"/>
                <a:ea typeface="Arial"/>
                <a:cs typeface="Arial"/>
                <a:sym typeface="Arial"/>
              </a:defRPr>
            </a:lvl2pPr>
            <a:lvl3pPr marL="1371600" marR="0" lvl="2" indent="-228600" algn="l">
              <a:lnSpc>
                <a:spcPct val="90000"/>
              </a:lnSpc>
              <a:spcBef>
                <a:spcPts val="500"/>
              </a:spcBef>
              <a:spcAft>
                <a:spcPts val="0"/>
              </a:spcAft>
              <a:buClr>
                <a:schemeClr val="lt2"/>
              </a:buClr>
              <a:buSzPts val="1400"/>
              <a:buFont typeface="Arial"/>
              <a:buNone/>
              <a:defRPr sz="2300" b="0" i="0" u="none" strike="noStrike" cap="none">
                <a:solidFill>
                  <a:schemeClr val="lt2"/>
                </a:solidFill>
                <a:latin typeface="Arial"/>
                <a:ea typeface="Arial"/>
                <a:cs typeface="Arial"/>
                <a:sym typeface="Arial"/>
              </a:defRPr>
            </a:lvl3pPr>
            <a:lvl4pPr marL="1828800" marR="0" lvl="3" indent="-228600" algn="l">
              <a:spcBef>
                <a:spcPts val="500"/>
              </a:spcBef>
              <a:spcAft>
                <a:spcPts val="0"/>
              </a:spcAft>
              <a:buClr>
                <a:schemeClr val="dk2"/>
              </a:buClr>
              <a:buSzPts val="1600"/>
              <a:buFont typeface="Trebuchet MS"/>
              <a:buNone/>
              <a:defRPr sz="2600" b="0" i="0" u="none" strike="noStrike" cap="none">
                <a:solidFill>
                  <a:schemeClr val="dk2"/>
                </a:solidFill>
                <a:latin typeface="Trebuchet MS"/>
                <a:ea typeface="Trebuchet MS"/>
                <a:cs typeface="Trebuchet MS"/>
                <a:sym typeface="Trebuchet MS"/>
              </a:defRPr>
            </a:lvl4pPr>
            <a:lvl5pPr marL="2286000" marR="0" lvl="4" indent="-330200" algn="l">
              <a:spcBef>
                <a:spcPts val="500"/>
              </a:spcBef>
              <a:spcAft>
                <a:spcPts val="0"/>
              </a:spcAft>
              <a:buClr>
                <a:schemeClr val="dk2"/>
              </a:buClr>
              <a:buSzPts val="1600"/>
              <a:buFont typeface="Trebuchet MS"/>
              <a:buChar char="»"/>
              <a:defRPr sz="2600" b="0" i="0" u="none" strike="noStrike" cap="none">
                <a:solidFill>
                  <a:schemeClr val="dk2"/>
                </a:solidFill>
                <a:latin typeface="Trebuchet MS"/>
                <a:ea typeface="Trebuchet MS"/>
                <a:cs typeface="Trebuchet MS"/>
                <a:sym typeface="Trebuchet MS"/>
              </a:defRPr>
            </a:lvl5pPr>
            <a:lvl6pPr marL="2743200" marR="0" lvl="5" indent="-330200" algn="l">
              <a:spcBef>
                <a:spcPts val="500"/>
              </a:spcBef>
              <a:spcAft>
                <a:spcPts val="0"/>
              </a:spcAft>
              <a:buClr>
                <a:schemeClr val="dk2"/>
              </a:buClr>
              <a:buSzPts val="1600"/>
              <a:buFont typeface="Trebuchet MS"/>
              <a:buChar char="»"/>
              <a:defRPr sz="2600" b="0" i="0" u="none" strike="noStrike" cap="none">
                <a:solidFill>
                  <a:schemeClr val="dk2"/>
                </a:solidFill>
                <a:latin typeface="Trebuchet MS"/>
                <a:ea typeface="Trebuchet MS"/>
                <a:cs typeface="Trebuchet MS"/>
                <a:sym typeface="Trebuchet MS"/>
              </a:defRPr>
            </a:lvl6pPr>
            <a:lvl7pPr marL="3200400" marR="0" lvl="6" indent="-330200" algn="l">
              <a:spcBef>
                <a:spcPts val="500"/>
              </a:spcBef>
              <a:spcAft>
                <a:spcPts val="0"/>
              </a:spcAft>
              <a:buClr>
                <a:schemeClr val="dk2"/>
              </a:buClr>
              <a:buSzPts val="1600"/>
              <a:buFont typeface="Trebuchet MS"/>
              <a:buChar char="»"/>
              <a:defRPr sz="2600" b="0" i="0" u="none" strike="noStrike" cap="none">
                <a:solidFill>
                  <a:schemeClr val="dk2"/>
                </a:solidFill>
                <a:latin typeface="Trebuchet MS"/>
                <a:ea typeface="Trebuchet MS"/>
                <a:cs typeface="Trebuchet MS"/>
                <a:sym typeface="Trebuchet MS"/>
              </a:defRPr>
            </a:lvl7pPr>
            <a:lvl8pPr marL="3657600" marR="0" lvl="7" indent="-330200" algn="l">
              <a:spcBef>
                <a:spcPts val="500"/>
              </a:spcBef>
              <a:spcAft>
                <a:spcPts val="0"/>
              </a:spcAft>
              <a:buClr>
                <a:schemeClr val="dk2"/>
              </a:buClr>
              <a:buSzPts val="1600"/>
              <a:buFont typeface="Trebuchet MS"/>
              <a:buChar char="»"/>
              <a:defRPr sz="2600" b="0" i="0" u="none" strike="noStrike" cap="none">
                <a:solidFill>
                  <a:schemeClr val="dk2"/>
                </a:solidFill>
                <a:latin typeface="Trebuchet MS"/>
                <a:ea typeface="Trebuchet MS"/>
                <a:cs typeface="Trebuchet MS"/>
                <a:sym typeface="Trebuchet MS"/>
              </a:defRPr>
            </a:lvl8pPr>
            <a:lvl9pPr marL="4114800" marR="0" lvl="8" indent="-330200" algn="l">
              <a:spcBef>
                <a:spcPts val="500"/>
              </a:spcBef>
              <a:spcAft>
                <a:spcPts val="0"/>
              </a:spcAft>
              <a:buClr>
                <a:schemeClr val="dk2"/>
              </a:buClr>
              <a:buSzPts val="1600"/>
              <a:buFont typeface="Trebuchet MS"/>
              <a:buChar char="»"/>
              <a:defRPr sz="2600" b="0" i="0" u="none" strike="noStrike" cap="none">
                <a:solidFill>
                  <a:schemeClr val="dk2"/>
                </a:solidFill>
                <a:latin typeface="Trebuchet MS"/>
                <a:ea typeface="Trebuchet MS"/>
                <a:cs typeface="Trebuchet MS"/>
                <a:sym typeface="Trebuchet MS"/>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matchingName="Title Slide">
  <p:cSld name="Title Slide">
    <p:bg>
      <p:bgPr>
        <a:solidFill>
          <a:schemeClr val="lt1"/>
        </a:solidFill>
        <a:effectLst/>
      </p:bgPr>
    </p:bg>
    <p:spTree>
      <p:nvGrpSpPr>
        <p:cNvPr id="1" name="Shape 432"/>
        <p:cNvGrpSpPr/>
        <p:nvPr/>
      </p:nvGrpSpPr>
      <p:grpSpPr>
        <a:xfrm>
          <a:off x="0" y="0"/>
          <a:ext cx="0" cy="0"/>
          <a:chOff x="0" y="0"/>
          <a:chExt cx="0" cy="0"/>
        </a:xfrm>
      </p:grpSpPr>
      <p:pic>
        <p:nvPicPr>
          <p:cNvPr id="433" name="Google Shape;433;gad34f10f80_2_5"/>
          <p:cNvPicPr preferRelativeResize="0"/>
          <p:nvPr/>
        </p:nvPicPr>
        <p:blipFill rotWithShape="1">
          <a:blip r:embed="rId2">
            <a:alphaModFix/>
          </a:blip>
          <a:srcRect l="17747" t="16214" r="9586" b="11122"/>
          <a:stretch/>
        </p:blipFill>
        <p:spPr>
          <a:xfrm>
            <a:off x="0" y="0"/>
            <a:ext cx="10972800" cy="6172200"/>
          </a:xfrm>
          <a:prstGeom prst="rect">
            <a:avLst/>
          </a:prstGeom>
          <a:noFill/>
          <a:ln>
            <a:noFill/>
          </a:ln>
        </p:spPr>
      </p:pic>
      <p:pic>
        <p:nvPicPr>
          <p:cNvPr id="434" name="Google Shape;434;gad34f10f80_2_5" descr="A picture containing text&#10;&#10;Description automatically generated"/>
          <p:cNvPicPr preferRelativeResize="0"/>
          <p:nvPr/>
        </p:nvPicPr>
        <p:blipFill rotWithShape="1">
          <a:blip r:embed="rId3">
            <a:alphaModFix/>
          </a:blip>
          <a:srcRect/>
          <a:stretch/>
        </p:blipFill>
        <p:spPr>
          <a:xfrm>
            <a:off x="567449" y="1896465"/>
            <a:ext cx="1601595" cy="1298628"/>
          </a:xfrm>
          <a:prstGeom prst="rect">
            <a:avLst/>
          </a:prstGeom>
          <a:noFill/>
          <a:ln>
            <a:noFill/>
          </a:ln>
        </p:spPr>
      </p:pic>
      <p:sp>
        <p:nvSpPr>
          <p:cNvPr id="435" name="Google Shape;435;gad34f10f80_2_5"/>
          <p:cNvSpPr txBox="1">
            <a:spLocks noGrp="1"/>
          </p:cNvSpPr>
          <p:nvPr>
            <p:ph type="subTitle" idx="1"/>
          </p:nvPr>
        </p:nvSpPr>
        <p:spPr>
          <a:xfrm>
            <a:off x="685800" y="4974336"/>
            <a:ext cx="5815584" cy="286232"/>
          </a:xfrm>
          <a:prstGeom prst="rect">
            <a:avLst/>
          </a:prstGeom>
          <a:noFill/>
          <a:ln>
            <a:noFill/>
          </a:ln>
        </p:spPr>
        <p:txBody>
          <a:bodyPr spcFirstLastPara="1" wrap="square" lIns="54850" tIns="27425" rIns="54850" bIns="27425" anchor="t" anchorCtr="0">
            <a:noAutofit/>
          </a:bodyPr>
          <a:lstStyle>
            <a:lvl1pPr lvl="0" algn="l">
              <a:lnSpc>
                <a:spcPct val="90000"/>
              </a:lnSpc>
              <a:spcBef>
                <a:spcPts val="600"/>
              </a:spcBef>
              <a:spcAft>
                <a:spcPts val="0"/>
              </a:spcAft>
              <a:buSzPts val="1400"/>
              <a:buFont typeface="Trebuchet MS"/>
              <a:buNone/>
              <a:defRPr sz="1400" b="0">
                <a:solidFill>
                  <a:schemeClr val="lt2"/>
                </a:solidFill>
                <a:latin typeface="Trebuchet MS"/>
                <a:ea typeface="Trebuchet MS"/>
                <a:cs typeface="Trebuchet MS"/>
                <a:sym typeface="Trebuchet MS"/>
              </a:defRPr>
            </a:lvl1pPr>
            <a:lvl2pPr lvl="1" algn="l">
              <a:lnSpc>
                <a:spcPct val="90000"/>
              </a:lnSpc>
              <a:spcBef>
                <a:spcPts val="900"/>
              </a:spcBef>
              <a:spcAft>
                <a:spcPts val="0"/>
              </a:spcAft>
              <a:buSzPts val="1100"/>
              <a:buNone/>
              <a:defRPr/>
            </a:lvl2pPr>
            <a:lvl3pPr lvl="2" algn="l">
              <a:lnSpc>
                <a:spcPct val="90000"/>
              </a:lnSpc>
              <a:spcBef>
                <a:spcPts val="900"/>
              </a:spcBef>
              <a:spcAft>
                <a:spcPts val="0"/>
              </a:spcAft>
              <a:buSzPts val="1100"/>
              <a:buNone/>
              <a:defRPr/>
            </a:lvl3pPr>
            <a:lvl4pPr lvl="3" algn="l">
              <a:spcBef>
                <a:spcPts val="900"/>
              </a:spcBef>
              <a:spcAft>
                <a:spcPts val="0"/>
              </a:spcAft>
              <a:buClr>
                <a:schemeClr val="dk2"/>
              </a:buClr>
              <a:buSzPts val="1100"/>
              <a:buChar char="–"/>
              <a:defRPr/>
            </a:lvl4pPr>
            <a:lvl5pPr lvl="4" algn="l">
              <a:spcBef>
                <a:spcPts val="200"/>
              </a:spcBef>
              <a:spcAft>
                <a:spcPts val="0"/>
              </a:spcAft>
              <a:buClr>
                <a:schemeClr val="dk2"/>
              </a:buClr>
              <a:buSzPts val="1100"/>
              <a:buChar char="»"/>
              <a:defRPr/>
            </a:lvl5pPr>
            <a:lvl6pPr lvl="5" algn="l">
              <a:spcBef>
                <a:spcPts val="200"/>
              </a:spcBef>
              <a:spcAft>
                <a:spcPts val="0"/>
              </a:spcAft>
              <a:buClr>
                <a:schemeClr val="dk2"/>
              </a:buClr>
              <a:buSzPts val="1100"/>
              <a:buChar char="»"/>
              <a:defRPr/>
            </a:lvl6pPr>
            <a:lvl7pPr lvl="6" algn="l">
              <a:spcBef>
                <a:spcPts val="200"/>
              </a:spcBef>
              <a:spcAft>
                <a:spcPts val="0"/>
              </a:spcAft>
              <a:buClr>
                <a:schemeClr val="dk2"/>
              </a:buClr>
              <a:buSzPts val="1100"/>
              <a:buChar char="»"/>
              <a:defRPr/>
            </a:lvl7pPr>
            <a:lvl8pPr lvl="7" algn="l">
              <a:spcBef>
                <a:spcPts val="200"/>
              </a:spcBef>
              <a:spcAft>
                <a:spcPts val="0"/>
              </a:spcAft>
              <a:buClr>
                <a:schemeClr val="dk2"/>
              </a:buClr>
              <a:buSzPts val="1100"/>
              <a:buChar char="»"/>
              <a:defRPr/>
            </a:lvl8pPr>
            <a:lvl9pPr lvl="8" algn="l">
              <a:spcBef>
                <a:spcPts val="200"/>
              </a:spcBef>
              <a:spcAft>
                <a:spcPts val="0"/>
              </a:spcAft>
              <a:buClr>
                <a:schemeClr val="dk2"/>
              </a:buClr>
              <a:buSzPts val="1100"/>
              <a:buChar char="»"/>
              <a:defRPr/>
            </a:lvl9pPr>
          </a:lstStyle>
          <a:p>
            <a:endParaRPr/>
          </a:p>
        </p:txBody>
      </p:sp>
      <p:sp>
        <p:nvSpPr>
          <p:cNvPr id="436" name="Google Shape;436;gad34f10f80_2_5"/>
          <p:cNvSpPr txBox="1">
            <a:spLocks noGrp="1"/>
          </p:cNvSpPr>
          <p:nvPr>
            <p:ph type="title"/>
          </p:nvPr>
        </p:nvSpPr>
        <p:spPr>
          <a:xfrm>
            <a:off x="685800" y="4023360"/>
            <a:ext cx="5815584" cy="982855"/>
          </a:xfrm>
          <a:prstGeom prst="rect">
            <a:avLst/>
          </a:prstGeom>
          <a:noFill/>
          <a:ln>
            <a:noFill/>
          </a:ln>
        </p:spPr>
        <p:txBody>
          <a:bodyPr spcFirstLastPara="1" wrap="square" lIns="54850" tIns="27425" rIns="54850" bIns="27425" anchor="b" anchorCtr="0">
            <a:noAutofit/>
          </a:bodyPr>
          <a:lstStyle>
            <a:lvl1pPr lvl="0" algn="l">
              <a:lnSpc>
                <a:spcPct val="90000"/>
              </a:lnSpc>
              <a:spcBef>
                <a:spcPts val="0"/>
              </a:spcBef>
              <a:spcAft>
                <a:spcPts val="0"/>
              </a:spcAft>
              <a:buSzPts val="800"/>
              <a:buNone/>
              <a:defRPr sz="3600" b="1" cap="none">
                <a:solidFill>
                  <a:schemeClr val="lt1"/>
                </a:solidFill>
                <a:latin typeface="Trebuchet MS"/>
                <a:ea typeface="Trebuchet MS"/>
                <a:cs typeface="Trebuchet MS"/>
                <a:sym typeface="Trebuchet MS"/>
              </a:defRPr>
            </a:lvl1pPr>
            <a:lvl2pPr lvl="1" algn="l">
              <a:spcBef>
                <a:spcPts val="0"/>
              </a:spcBef>
              <a:spcAft>
                <a:spcPts val="0"/>
              </a:spcAft>
              <a:buSzPts val="800"/>
              <a:buNone/>
              <a:defRPr/>
            </a:lvl2pPr>
            <a:lvl3pPr lvl="2" algn="l">
              <a:spcBef>
                <a:spcPts val="0"/>
              </a:spcBef>
              <a:spcAft>
                <a:spcPts val="0"/>
              </a:spcAft>
              <a:buSzPts val="800"/>
              <a:buNone/>
              <a:defRPr/>
            </a:lvl3pPr>
            <a:lvl4pPr lvl="3" algn="l">
              <a:spcBef>
                <a:spcPts val="0"/>
              </a:spcBef>
              <a:spcAft>
                <a:spcPts val="0"/>
              </a:spcAft>
              <a:buSzPts val="800"/>
              <a:buNone/>
              <a:defRPr/>
            </a:lvl4pPr>
            <a:lvl5pPr lvl="4" algn="l">
              <a:spcBef>
                <a:spcPts val="0"/>
              </a:spcBef>
              <a:spcAft>
                <a:spcPts val="0"/>
              </a:spcAft>
              <a:buSzPts val="800"/>
              <a:buNone/>
              <a:defRPr/>
            </a:lvl5pPr>
            <a:lvl6pPr lvl="5" algn="l">
              <a:spcBef>
                <a:spcPts val="0"/>
              </a:spcBef>
              <a:spcAft>
                <a:spcPts val="0"/>
              </a:spcAft>
              <a:buSzPts val="800"/>
              <a:buNone/>
              <a:defRPr/>
            </a:lvl6pPr>
            <a:lvl7pPr lvl="6" algn="l">
              <a:spcBef>
                <a:spcPts val="0"/>
              </a:spcBef>
              <a:spcAft>
                <a:spcPts val="0"/>
              </a:spcAft>
              <a:buSzPts val="800"/>
              <a:buNone/>
              <a:defRPr/>
            </a:lvl7pPr>
            <a:lvl8pPr lvl="7" algn="l">
              <a:spcBef>
                <a:spcPts val="0"/>
              </a:spcBef>
              <a:spcAft>
                <a:spcPts val="0"/>
              </a:spcAft>
              <a:buSzPts val="800"/>
              <a:buNone/>
              <a:defRPr/>
            </a:lvl8pPr>
            <a:lvl9pPr lvl="8" algn="l">
              <a:spcBef>
                <a:spcPts val="0"/>
              </a:spcBef>
              <a:spcAft>
                <a:spcPts val="0"/>
              </a:spcAft>
              <a:buSzPts val="8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Subtitle, Content - NO LOGO &amp; PAGE NUMBER">
  <p:cSld name="Title, Subtitle, Content - NO LOGO &amp; PAGE NUMBER">
    <p:spTree>
      <p:nvGrpSpPr>
        <p:cNvPr id="1" name="Shape 437"/>
        <p:cNvGrpSpPr/>
        <p:nvPr/>
      </p:nvGrpSpPr>
      <p:grpSpPr>
        <a:xfrm>
          <a:off x="0" y="0"/>
          <a:ext cx="0" cy="0"/>
          <a:chOff x="0" y="0"/>
          <a:chExt cx="0" cy="0"/>
        </a:xfrm>
      </p:grpSpPr>
      <p:sp>
        <p:nvSpPr>
          <p:cNvPr id="438" name="Google Shape;438;gad34f10f80_2_10"/>
          <p:cNvSpPr txBox="1">
            <a:spLocks noGrp="1"/>
          </p:cNvSpPr>
          <p:nvPr>
            <p:ph type="title"/>
          </p:nvPr>
        </p:nvSpPr>
        <p:spPr>
          <a:xfrm>
            <a:off x="498348" y="521209"/>
            <a:ext cx="9976104" cy="590931"/>
          </a:xfrm>
          <a:prstGeom prst="rect">
            <a:avLst/>
          </a:prstGeom>
          <a:noFill/>
          <a:ln>
            <a:noFill/>
          </a:ln>
        </p:spPr>
        <p:txBody>
          <a:bodyPr spcFirstLastPara="1" wrap="square" lIns="54850" tIns="27425" rIns="54850" bIns="27425" anchor="b" anchorCtr="0">
            <a:noAutofit/>
          </a:bodyPr>
          <a:lstStyle>
            <a:lvl1pPr lvl="0" algn="ctr">
              <a:lnSpc>
                <a:spcPct val="90000"/>
              </a:lnSpc>
              <a:spcBef>
                <a:spcPts val="0"/>
              </a:spcBef>
              <a:spcAft>
                <a:spcPts val="0"/>
              </a:spcAft>
              <a:buSzPts val="800"/>
              <a:buNone/>
              <a:defRPr sz="2900">
                <a:solidFill>
                  <a:schemeClr val="dk2"/>
                </a:solidFill>
              </a:defRPr>
            </a:lvl1pPr>
            <a:lvl2pPr lvl="1" algn="l">
              <a:spcBef>
                <a:spcPts val="0"/>
              </a:spcBef>
              <a:spcAft>
                <a:spcPts val="0"/>
              </a:spcAft>
              <a:buSzPts val="800"/>
              <a:buNone/>
              <a:defRPr/>
            </a:lvl2pPr>
            <a:lvl3pPr lvl="2" algn="l">
              <a:spcBef>
                <a:spcPts val="0"/>
              </a:spcBef>
              <a:spcAft>
                <a:spcPts val="0"/>
              </a:spcAft>
              <a:buSzPts val="800"/>
              <a:buNone/>
              <a:defRPr/>
            </a:lvl3pPr>
            <a:lvl4pPr lvl="3" algn="l">
              <a:spcBef>
                <a:spcPts val="0"/>
              </a:spcBef>
              <a:spcAft>
                <a:spcPts val="0"/>
              </a:spcAft>
              <a:buSzPts val="800"/>
              <a:buNone/>
              <a:defRPr/>
            </a:lvl4pPr>
            <a:lvl5pPr lvl="4" algn="l">
              <a:spcBef>
                <a:spcPts val="0"/>
              </a:spcBef>
              <a:spcAft>
                <a:spcPts val="0"/>
              </a:spcAft>
              <a:buSzPts val="800"/>
              <a:buNone/>
              <a:defRPr/>
            </a:lvl5pPr>
            <a:lvl6pPr lvl="5" algn="l">
              <a:spcBef>
                <a:spcPts val="0"/>
              </a:spcBef>
              <a:spcAft>
                <a:spcPts val="0"/>
              </a:spcAft>
              <a:buSzPts val="800"/>
              <a:buNone/>
              <a:defRPr/>
            </a:lvl6pPr>
            <a:lvl7pPr lvl="6" algn="l">
              <a:spcBef>
                <a:spcPts val="0"/>
              </a:spcBef>
              <a:spcAft>
                <a:spcPts val="0"/>
              </a:spcAft>
              <a:buSzPts val="800"/>
              <a:buNone/>
              <a:defRPr/>
            </a:lvl7pPr>
            <a:lvl8pPr lvl="7" algn="l">
              <a:spcBef>
                <a:spcPts val="0"/>
              </a:spcBef>
              <a:spcAft>
                <a:spcPts val="0"/>
              </a:spcAft>
              <a:buSzPts val="800"/>
              <a:buNone/>
              <a:defRPr/>
            </a:lvl8pPr>
            <a:lvl9pPr lvl="8" algn="l">
              <a:spcBef>
                <a:spcPts val="0"/>
              </a:spcBef>
              <a:spcAft>
                <a:spcPts val="0"/>
              </a:spcAft>
              <a:buSzPts val="800"/>
              <a:buNone/>
              <a:defRPr/>
            </a:lvl9pPr>
          </a:lstStyle>
          <a:p>
            <a:endParaRPr/>
          </a:p>
        </p:txBody>
      </p:sp>
      <p:sp>
        <p:nvSpPr>
          <p:cNvPr id="439" name="Google Shape;439;gad34f10f80_2_10"/>
          <p:cNvSpPr txBox="1">
            <a:spLocks noGrp="1"/>
          </p:cNvSpPr>
          <p:nvPr>
            <p:ph type="body" idx="1"/>
          </p:nvPr>
        </p:nvSpPr>
        <p:spPr>
          <a:xfrm>
            <a:off x="512064" y="2103035"/>
            <a:ext cx="9948672" cy="3693758"/>
          </a:xfrm>
          <a:prstGeom prst="rect">
            <a:avLst/>
          </a:prstGeom>
          <a:noFill/>
          <a:ln>
            <a:noFill/>
          </a:ln>
        </p:spPr>
        <p:txBody>
          <a:bodyPr spcFirstLastPara="1" wrap="square" lIns="54850" tIns="27425" rIns="54850" bIns="27425" anchor="t" anchorCtr="0">
            <a:noAutofit/>
          </a:bodyPr>
          <a:lstStyle>
            <a:lvl1pPr marL="457200" lvl="0" indent="-228600" algn="l">
              <a:lnSpc>
                <a:spcPct val="90000"/>
              </a:lnSpc>
              <a:spcBef>
                <a:spcPts val="900"/>
              </a:spcBef>
              <a:spcAft>
                <a:spcPts val="0"/>
              </a:spcAft>
              <a:buClr>
                <a:schemeClr val="dk1"/>
              </a:buClr>
              <a:buSzPts val="1400"/>
              <a:buFont typeface="Trebuchet MS"/>
              <a:buNone/>
              <a:defRPr sz="1400">
                <a:solidFill>
                  <a:schemeClr val="accent4"/>
                </a:solidFill>
              </a:defRPr>
            </a:lvl1pPr>
            <a:lvl2pPr marL="914400" lvl="1" indent="-228600" algn="l">
              <a:lnSpc>
                <a:spcPct val="90000"/>
              </a:lnSpc>
              <a:spcBef>
                <a:spcPts val="900"/>
              </a:spcBef>
              <a:spcAft>
                <a:spcPts val="0"/>
              </a:spcAft>
              <a:buClr>
                <a:schemeClr val="dk1"/>
              </a:buClr>
              <a:buSzPts val="1200"/>
              <a:buFont typeface="Trebuchet MS"/>
              <a:buNone/>
              <a:defRPr sz="1200">
                <a:solidFill>
                  <a:schemeClr val="accent4"/>
                </a:solidFill>
              </a:defRPr>
            </a:lvl2pPr>
            <a:lvl3pPr marL="1371600" lvl="2" indent="-228600" algn="l">
              <a:lnSpc>
                <a:spcPct val="90000"/>
              </a:lnSpc>
              <a:spcBef>
                <a:spcPts val="900"/>
              </a:spcBef>
              <a:spcAft>
                <a:spcPts val="0"/>
              </a:spcAft>
              <a:buClr>
                <a:schemeClr val="dk1"/>
              </a:buClr>
              <a:buSzPts val="1100"/>
              <a:buFont typeface="Trebuchet MS"/>
              <a:buNone/>
              <a:defRPr sz="1100">
                <a:solidFill>
                  <a:schemeClr val="accent4"/>
                </a:solidFill>
              </a:defRPr>
            </a:lvl3pPr>
            <a:lvl4pPr marL="1828800" lvl="3" indent="-342900" algn="l">
              <a:spcBef>
                <a:spcPts val="900"/>
              </a:spcBef>
              <a:spcAft>
                <a:spcPts val="0"/>
              </a:spcAft>
              <a:buClr>
                <a:schemeClr val="dk1"/>
              </a:buClr>
              <a:buSzPts val="1800"/>
              <a:buFont typeface="Noto Sans Symbols"/>
              <a:buChar char="▪"/>
              <a:defRPr sz="1800">
                <a:solidFill>
                  <a:schemeClr val="lt1"/>
                </a:solidFill>
              </a:defRPr>
            </a:lvl4pPr>
            <a:lvl5pPr marL="2286000" lvl="4" indent="-355600" algn="l">
              <a:spcBef>
                <a:spcPts val="400"/>
              </a:spcBef>
              <a:spcAft>
                <a:spcPts val="0"/>
              </a:spcAft>
              <a:buClr>
                <a:schemeClr val="dk1"/>
              </a:buClr>
              <a:buSzPts val="2000"/>
              <a:buFont typeface="Noto Sans Symbols"/>
              <a:buChar char="▪"/>
              <a:defRPr>
                <a:solidFill>
                  <a:schemeClr val="lt1"/>
                </a:solidFill>
              </a:defRPr>
            </a:lvl5pPr>
            <a:lvl6pPr marL="2743200" lvl="5" indent="-298450" algn="l">
              <a:spcBef>
                <a:spcPts val="200"/>
              </a:spcBef>
              <a:spcAft>
                <a:spcPts val="0"/>
              </a:spcAft>
              <a:buClr>
                <a:schemeClr val="dk2"/>
              </a:buClr>
              <a:buSzPts val="1100"/>
              <a:buChar char="»"/>
              <a:defRPr/>
            </a:lvl6pPr>
            <a:lvl7pPr marL="3200400" lvl="6" indent="-298450" algn="l">
              <a:spcBef>
                <a:spcPts val="200"/>
              </a:spcBef>
              <a:spcAft>
                <a:spcPts val="0"/>
              </a:spcAft>
              <a:buClr>
                <a:schemeClr val="dk2"/>
              </a:buClr>
              <a:buSzPts val="1100"/>
              <a:buChar char="»"/>
              <a:defRPr/>
            </a:lvl7pPr>
            <a:lvl8pPr marL="3657600" lvl="7" indent="-298450" algn="l">
              <a:spcBef>
                <a:spcPts val="200"/>
              </a:spcBef>
              <a:spcAft>
                <a:spcPts val="0"/>
              </a:spcAft>
              <a:buClr>
                <a:schemeClr val="dk2"/>
              </a:buClr>
              <a:buSzPts val="1100"/>
              <a:buChar char="»"/>
              <a:defRPr/>
            </a:lvl8pPr>
            <a:lvl9pPr marL="4114800" lvl="8" indent="-298450" algn="l">
              <a:spcBef>
                <a:spcPts val="200"/>
              </a:spcBef>
              <a:spcAft>
                <a:spcPts val="0"/>
              </a:spcAft>
              <a:buClr>
                <a:schemeClr val="dk2"/>
              </a:buClr>
              <a:buSzPts val="1100"/>
              <a:buChar char="»"/>
              <a:defRPr/>
            </a:lvl9pPr>
          </a:lstStyle>
          <a:p>
            <a:endParaRPr/>
          </a:p>
        </p:txBody>
      </p:sp>
      <p:sp>
        <p:nvSpPr>
          <p:cNvPr id="440" name="Google Shape;440;gad34f10f80_2_10"/>
          <p:cNvSpPr txBox="1">
            <a:spLocks noGrp="1"/>
          </p:cNvSpPr>
          <p:nvPr>
            <p:ph type="body" idx="2"/>
          </p:nvPr>
        </p:nvSpPr>
        <p:spPr>
          <a:xfrm>
            <a:off x="498348" y="1088137"/>
            <a:ext cx="9976104" cy="525463"/>
          </a:xfrm>
          <a:prstGeom prst="rect">
            <a:avLst/>
          </a:prstGeom>
          <a:noFill/>
          <a:ln>
            <a:noFill/>
          </a:ln>
        </p:spPr>
        <p:txBody>
          <a:bodyPr spcFirstLastPara="1" wrap="square" lIns="54850" tIns="27425" rIns="54850" bIns="27425" anchor="t" anchorCtr="0">
            <a:noAutofit/>
          </a:bodyPr>
          <a:lstStyle>
            <a:lvl1pPr marL="457200" lvl="0" indent="-228600" algn="ctr">
              <a:lnSpc>
                <a:spcPct val="90000"/>
              </a:lnSpc>
              <a:spcBef>
                <a:spcPts val="900"/>
              </a:spcBef>
              <a:spcAft>
                <a:spcPts val="0"/>
              </a:spcAft>
              <a:buSzPts val="1800"/>
              <a:buFont typeface="Trebuchet MS"/>
              <a:buNone/>
              <a:defRPr sz="1800" b="0">
                <a:solidFill>
                  <a:schemeClr val="lt2"/>
                </a:solidFill>
                <a:latin typeface="Trebuchet MS"/>
                <a:ea typeface="Trebuchet MS"/>
                <a:cs typeface="Trebuchet MS"/>
                <a:sym typeface="Trebuchet MS"/>
              </a:defRPr>
            </a:lvl1pPr>
            <a:lvl2pPr marL="914400" lvl="1"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2pPr>
            <a:lvl3pPr marL="1371600" lvl="2"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3pPr>
            <a:lvl4pPr marL="1828800" lvl="3" indent="-228600" algn="ctr">
              <a:spcBef>
                <a:spcPts val="90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4pPr>
            <a:lvl5pPr marL="2286000" lvl="4" indent="-228600" algn="ctr">
              <a:spcBef>
                <a:spcPts val="60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5pPr>
            <a:lvl6pPr marL="2743200" lvl="5" indent="-298450" algn="l">
              <a:spcBef>
                <a:spcPts val="200"/>
              </a:spcBef>
              <a:spcAft>
                <a:spcPts val="0"/>
              </a:spcAft>
              <a:buClr>
                <a:schemeClr val="dk2"/>
              </a:buClr>
              <a:buSzPts val="1100"/>
              <a:buChar char="»"/>
              <a:defRPr/>
            </a:lvl6pPr>
            <a:lvl7pPr marL="3200400" lvl="6" indent="-298450" algn="l">
              <a:spcBef>
                <a:spcPts val="200"/>
              </a:spcBef>
              <a:spcAft>
                <a:spcPts val="0"/>
              </a:spcAft>
              <a:buClr>
                <a:schemeClr val="dk2"/>
              </a:buClr>
              <a:buSzPts val="1100"/>
              <a:buChar char="»"/>
              <a:defRPr/>
            </a:lvl7pPr>
            <a:lvl8pPr marL="3657600" lvl="7" indent="-298450" algn="l">
              <a:spcBef>
                <a:spcPts val="200"/>
              </a:spcBef>
              <a:spcAft>
                <a:spcPts val="0"/>
              </a:spcAft>
              <a:buClr>
                <a:schemeClr val="dk2"/>
              </a:buClr>
              <a:buSzPts val="1100"/>
              <a:buChar char="»"/>
              <a:defRPr/>
            </a:lvl8pPr>
            <a:lvl9pPr marL="4114800" lvl="8" indent="-298450" algn="l">
              <a:spcBef>
                <a:spcPts val="200"/>
              </a:spcBef>
              <a:spcAft>
                <a:spcPts val="0"/>
              </a:spcAft>
              <a:buClr>
                <a:schemeClr val="dk2"/>
              </a:buClr>
              <a:buSzPts val="1100"/>
              <a:buChar char="»"/>
              <a:defRPr/>
            </a:lvl9pPr>
          </a:lstStyle>
          <a:p>
            <a:endParaRPr/>
          </a:p>
        </p:txBody>
      </p:sp>
      <p:sp>
        <p:nvSpPr>
          <p:cNvPr id="441" name="Google Shape;441;gad34f10f80_2_10"/>
          <p:cNvSpPr/>
          <p:nvPr/>
        </p:nvSpPr>
        <p:spPr>
          <a:xfrm>
            <a:off x="9868094" y="5829880"/>
            <a:ext cx="1104707" cy="342320"/>
          </a:xfrm>
          <a:prstGeom prst="rect">
            <a:avLst/>
          </a:prstGeom>
          <a:solidFill>
            <a:schemeClr val="lt1"/>
          </a:solidFill>
          <a:ln>
            <a:noFill/>
          </a:ln>
        </p:spPr>
        <p:txBody>
          <a:bodyPr spcFirstLastPara="1" wrap="square" lIns="54850" tIns="27425" rIns="54850" bIns="27425" anchor="ctr" anchorCtr="0">
            <a:noAutofit/>
          </a:bodyPr>
          <a:lstStyle/>
          <a:p>
            <a:pPr marL="0" marR="0" lvl="0" indent="0" algn="ctr" rtl="0">
              <a:spcBef>
                <a:spcPts val="0"/>
              </a:spcBef>
              <a:spcAft>
                <a:spcPts val="0"/>
              </a:spcAft>
              <a:buNone/>
            </a:pPr>
            <a:endParaRPr sz="1100">
              <a:solidFill>
                <a:schemeClr val="lt1"/>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Subtitle, and Content">
  <p:cSld name="Title, Subtitle, and Content">
    <p:spTree>
      <p:nvGrpSpPr>
        <p:cNvPr id="1" name="Shape 442"/>
        <p:cNvGrpSpPr/>
        <p:nvPr/>
      </p:nvGrpSpPr>
      <p:grpSpPr>
        <a:xfrm>
          <a:off x="0" y="0"/>
          <a:ext cx="0" cy="0"/>
          <a:chOff x="0" y="0"/>
          <a:chExt cx="0" cy="0"/>
        </a:xfrm>
      </p:grpSpPr>
      <p:sp>
        <p:nvSpPr>
          <p:cNvPr id="443" name="Google Shape;443;gad34f10f80_2_15"/>
          <p:cNvSpPr txBox="1">
            <a:spLocks noGrp="1"/>
          </p:cNvSpPr>
          <p:nvPr>
            <p:ph type="title"/>
          </p:nvPr>
        </p:nvSpPr>
        <p:spPr>
          <a:xfrm>
            <a:off x="498348" y="521209"/>
            <a:ext cx="9976104" cy="590931"/>
          </a:xfrm>
          <a:prstGeom prst="rect">
            <a:avLst/>
          </a:prstGeom>
          <a:noFill/>
          <a:ln>
            <a:noFill/>
          </a:ln>
        </p:spPr>
        <p:txBody>
          <a:bodyPr spcFirstLastPara="1" wrap="square" lIns="54850" tIns="27425" rIns="54850" bIns="27425" anchor="b" anchorCtr="0">
            <a:noAutofit/>
          </a:bodyPr>
          <a:lstStyle>
            <a:lvl1pPr lvl="0" algn="ctr">
              <a:lnSpc>
                <a:spcPct val="90000"/>
              </a:lnSpc>
              <a:spcBef>
                <a:spcPts val="0"/>
              </a:spcBef>
              <a:spcAft>
                <a:spcPts val="0"/>
              </a:spcAft>
              <a:buSzPts val="800"/>
              <a:buNone/>
              <a:defRPr sz="2900">
                <a:solidFill>
                  <a:schemeClr val="dk2"/>
                </a:solidFill>
              </a:defRPr>
            </a:lvl1pPr>
            <a:lvl2pPr lvl="1" algn="l">
              <a:spcBef>
                <a:spcPts val="0"/>
              </a:spcBef>
              <a:spcAft>
                <a:spcPts val="0"/>
              </a:spcAft>
              <a:buSzPts val="800"/>
              <a:buNone/>
              <a:defRPr/>
            </a:lvl2pPr>
            <a:lvl3pPr lvl="2" algn="l">
              <a:spcBef>
                <a:spcPts val="0"/>
              </a:spcBef>
              <a:spcAft>
                <a:spcPts val="0"/>
              </a:spcAft>
              <a:buSzPts val="800"/>
              <a:buNone/>
              <a:defRPr/>
            </a:lvl3pPr>
            <a:lvl4pPr lvl="3" algn="l">
              <a:spcBef>
                <a:spcPts val="0"/>
              </a:spcBef>
              <a:spcAft>
                <a:spcPts val="0"/>
              </a:spcAft>
              <a:buSzPts val="800"/>
              <a:buNone/>
              <a:defRPr/>
            </a:lvl4pPr>
            <a:lvl5pPr lvl="4" algn="l">
              <a:spcBef>
                <a:spcPts val="0"/>
              </a:spcBef>
              <a:spcAft>
                <a:spcPts val="0"/>
              </a:spcAft>
              <a:buSzPts val="800"/>
              <a:buNone/>
              <a:defRPr/>
            </a:lvl5pPr>
            <a:lvl6pPr lvl="5" algn="l">
              <a:spcBef>
                <a:spcPts val="0"/>
              </a:spcBef>
              <a:spcAft>
                <a:spcPts val="0"/>
              </a:spcAft>
              <a:buSzPts val="800"/>
              <a:buNone/>
              <a:defRPr/>
            </a:lvl6pPr>
            <a:lvl7pPr lvl="6" algn="l">
              <a:spcBef>
                <a:spcPts val="0"/>
              </a:spcBef>
              <a:spcAft>
                <a:spcPts val="0"/>
              </a:spcAft>
              <a:buSzPts val="800"/>
              <a:buNone/>
              <a:defRPr/>
            </a:lvl7pPr>
            <a:lvl8pPr lvl="7" algn="l">
              <a:spcBef>
                <a:spcPts val="0"/>
              </a:spcBef>
              <a:spcAft>
                <a:spcPts val="0"/>
              </a:spcAft>
              <a:buSzPts val="800"/>
              <a:buNone/>
              <a:defRPr/>
            </a:lvl8pPr>
            <a:lvl9pPr lvl="8" algn="l">
              <a:spcBef>
                <a:spcPts val="0"/>
              </a:spcBef>
              <a:spcAft>
                <a:spcPts val="0"/>
              </a:spcAft>
              <a:buSzPts val="800"/>
              <a:buNone/>
              <a:defRPr/>
            </a:lvl9pPr>
          </a:lstStyle>
          <a:p>
            <a:endParaRPr/>
          </a:p>
        </p:txBody>
      </p:sp>
      <p:sp>
        <p:nvSpPr>
          <p:cNvPr id="444" name="Google Shape;444;gad34f10f80_2_15"/>
          <p:cNvSpPr txBox="1">
            <a:spLocks noGrp="1"/>
          </p:cNvSpPr>
          <p:nvPr>
            <p:ph type="body" idx="1"/>
          </p:nvPr>
        </p:nvSpPr>
        <p:spPr>
          <a:xfrm>
            <a:off x="516750" y="2103035"/>
            <a:ext cx="9948672" cy="3718925"/>
          </a:xfrm>
          <a:prstGeom prst="rect">
            <a:avLst/>
          </a:prstGeom>
          <a:noFill/>
          <a:ln>
            <a:noFill/>
          </a:ln>
        </p:spPr>
        <p:txBody>
          <a:bodyPr spcFirstLastPara="1" wrap="square" lIns="54850" tIns="27425" rIns="54850" bIns="27425" anchor="t" anchorCtr="0">
            <a:noAutofit/>
          </a:bodyPr>
          <a:lstStyle>
            <a:lvl1pPr marL="457200" lvl="0" indent="-228600" algn="l">
              <a:lnSpc>
                <a:spcPct val="90000"/>
              </a:lnSpc>
              <a:spcBef>
                <a:spcPts val="900"/>
              </a:spcBef>
              <a:spcAft>
                <a:spcPts val="0"/>
              </a:spcAft>
              <a:buClr>
                <a:schemeClr val="dk1"/>
              </a:buClr>
              <a:buSzPts val="1400"/>
              <a:buFont typeface="Trebuchet MS"/>
              <a:buNone/>
              <a:defRPr sz="1400">
                <a:solidFill>
                  <a:schemeClr val="accent4"/>
                </a:solidFill>
              </a:defRPr>
            </a:lvl1pPr>
            <a:lvl2pPr marL="914400" lvl="1" indent="-228600" algn="l">
              <a:lnSpc>
                <a:spcPct val="90000"/>
              </a:lnSpc>
              <a:spcBef>
                <a:spcPts val="900"/>
              </a:spcBef>
              <a:spcAft>
                <a:spcPts val="0"/>
              </a:spcAft>
              <a:buClr>
                <a:schemeClr val="dk1"/>
              </a:buClr>
              <a:buSzPts val="1200"/>
              <a:buFont typeface="Trebuchet MS"/>
              <a:buNone/>
              <a:defRPr sz="1200">
                <a:solidFill>
                  <a:schemeClr val="accent4"/>
                </a:solidFill>
              </a:defRPr>
            </a:lvl2pPr>
            <a:lvl3pPr marL="1371600" lvl="2" indent="-228600" algn="l">
              <a:lnSpc>
                <a:spcPct val="90000"/>
              </a:lnSpc>
              <a:spcBef>
                <a:spcPts val="900"/>
              </a:spcBef>
              <a:spcAft>
                <a:spcPts val="0"/>
              </a:spcAft>
              <a:buClr>
                <a:schemeClr val="dk1"/>
              </a:buClr>
              <a:buSzPts val="1100"/>
              <a:buFont typeface="Trebuchet MS"/>
              <a:buNone/>
              <a:defRPr sz="1100">
                <a:solidFill>
                  <a:schemeClr val="accent4"/>
                </a:solidFill>
              </a:defRPr>
            </a:lvl3pPr>
            <a:lvl4pPr marL="1828800" lvl="3" indent="-342900" algn="l">
              <a:spcBef>
                <a:spcPts val="900"/>
              </a:spcBef>
              <a:spcAft>
                <a:spcPts val="0"/>
              </a:spcAft>
              <a:buClr>
                <a:schemeClr val="dk1"/>
              </a:buClr>
              <a:buSzPts val="1800"/>
              <a:buFont typeface="Noto Sans Symbols"/>
              <a:buChar char="▪"/>
              <a:defRPr sz="1800">
                <a:solidFill>
                  <a:schemeClr val="lt1"/>
                </a:solidFill>
              </a:defRPr>
            </a:lvl4pPr>
            <a:lvl5pPr marL="2286000" lvl="4" indent="-355600" algn="l">
              <a:spcBef>
                <a:spcPts val="400"/>
              </a:spcBef>
              <a:spcAft>
                <a:spcPts val="0"/>
              </a:spcAft>
              <a:buClr>
                <a:schemeClr val="dk1"/>
              </a:buClr>
              <a:buSzPts val="2000"/>
              <a:buFont typeface="Noto Sans Symbols"/>
              <a:buChar char="▪"/>
              <a:defRPr>
                <a:solidFill>
                  <a:schemeClr val="lt1"/>
                </a:solidFill>
              </a:defRPr>
            </a:lvl5pPr>
            <a:lvl6pPr marL="2743200" lvl="5" indent="-298450" algn="l">
              <a:spcBef>
                <a:spcPts val="200"/>
              </a:spcBef>
              <a:spcAft>
                <a:spcPts val="0"/>
              </a:spcAft>
              <a:buClr>
                <a:schemeClr val="dk2"/>
              </a:buClr>
              <a:buSzPts val="1100"/>
              <a:buChar char="»"/>
              <a:defRPr/>
            </a:lvl6pPr>
            <a:lvl7pPr marL="3200400" lvl="6" indent="-298450" algn="l">
              <a:spcBef>
                <a:spcPts val="200"/>
              </a:spcBef>
              <a:spcAft>
                <a:spcPts val="0"/>
              </a:spcAft>
              <a:buClr>
                <a:schemeClr val="dk2"/>
              </a:buClr>
              <a:buSzPts val="1100"/>
              <a:buChar char="»"/>
              <a:defRPr/>
            </a:lvl7pPr>
            <a:lvl8pPr marL="3657600" lvl="7" indent="-298450" algn="l">
              <a:spcBef>
                <a:spcPts val="200"/>
              </a:spcBef>
              <a:spcAft>
                <a:spcPts val="0"/>
              </a:spcAft>
              <a:buClr>
                <a:schemeClr val="dk2"/>
              </a:buClr>
              <a:buSzPts val="1100"/>
              <a:buChar char="»"/>
              <a:defRPr/>
            </a:lvl8pPr>
            <a:lvl9pPr marL="4114800" lvl="8" indent="-298450" algn="l">
              <a:spcBef>
                <a:spcPts val="200"/>
              </a:spcBef>
              <a:spcAft>
                <a:spcPts val="0"/>
              </a:spcAft>
              <a:buClr>
                <a:schemeClr val="dk2"/>
              </a:buClr>
              <a:buSzPts val="1100"/>
              <a:buChar char="»"/>
              <a:defRPr/>
            </a:lvl9pPr>
          </a:lstStyle>
          <a:p>
            <a:endParaRPr/>
          </a:p>
        </p:txBody>
      </p:sp>
      <p:sp>
        <p:nvSpPr>
          <p:cNvPr id="445" name="Google Shape;445;gad34f10f80_2_15"/>
          <p:cNvSpPr txBox="1">
            <a:spLocks noGrp="1"/>
          </p:cNvSpPr>
          <p:nvPr>
            <p:ph type="body" idx="2"/>
          </p:nvPr>
        </p:nvSpPr>
        <p:spPr>
          <a:xfrm>
            <a:off x="498348" y="1088137"/>
            <a:ext cx="9976104" cy="525463"/>
          </a:xfrm>
          <a:prstGeom prst="rect">
            <a:avLst/>
          </a:prstGeom>
          <a:noFill/>
          <a:ln>
            <a:noFill/>
          </a:ln>
        </p:spPr>
        <p:txBody>
          <a:bodyPr spcFirstLastPara="1" wrap="square" lIns="54850" tIns="27425" rIns="54850" bIns="27425" anchor="t" anchorCtr="0">
            <a:noAutofit/>
          </a:bodyPr>
          <a:lstStyle>
            <a:lvl1pPr marL="457200" lvl="0" indent="-228600" algn="ctr">
              <a:lnSpc>
                <a:spcPct val="90000"/>
              </a:lnSpc>
              <a:spcBef>
                <a:spcPts val="900"/>
              </a:spcBef>
              <a:spcAft>
                <a:spcPts val="0"/>
              </a:spcAft>
              <a:buSzPts val="1800"/>
              <a:buFont typeface="Trebuchet MS"/>
              <a:buNone/>
              <a:defRPr sz="1800" b="0">
                <a:solidFill>
                  <a:schemeClr val="lt2"/>
                </a:solidFill>
                <a:latin typeface="Trebuchet MS"/>
                <a:ea typeface="Trebuchet MS"/>
                <a:cs typeface="Trebuchet MS"/>
                <a:sym typeface="Trebuchet MS"/>
              </a:defRPr>
            </a:lvl1pPr>
            <a:lvl2pPr marL="914400" lvl="1"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2pPr>
            <a:lvl3pPr marL="1371600" lvl="2"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3pPr>
            <a:lvl4pPr marL="1828800" lvl="3" indent="-228600" algn="ctr">
              <a:spcBef>
                <a:spcPts val="90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4pPr>
            <a:lvl5pPr marL="2286000" lvl="4" indent="-228600" algn="ctr">
              <a:spcBef>
                <a:spcPts val="60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5pPr>
            <a:lvl6pPr marL="2743200" lvl="5" indent="-298450" algn="l">
              <a:spcBef>
                <a:spcPts val="200"/>
              </a:spcBef>
              <a:spcAft>
                <a:spcPts val="0"/>
              </a:spcAft>
              <a:buClr>
                <a:schemeClr val="dk2"/>
              </a:buClr>
              <a:buSzPts val="1100"/>
              <a:buChar char="»"/>
              <a:defRPr/>
            </a:lvl6pPr>
            <a:lvl7pPr marL="3200400" lvl="6" indent="-298450" algn="l">
              <a:spcBef>
                <a:spcPts val="200"/>
              </a:spcBef>
              <a:spcAft>
                <a:spcPts val="0"/>
              </a:spcAft>
              <a:buClr>
                <a:schemeClr val="dk2"/>
              </a:buClr>
              <a:buSzPts val="1100"/>
              <a:buChar char="»"/>
              <a:defRPr/>
            </a:lvl7pPr>
            <a:lvl8pPr marL="3657600" lvl="7" indent="-298450" algn="l">
              <a:spcBef>
                <a:spcPts val="200"/>
              </a:spcBef>
              <a:spcAft>
                <a:spcPts val="0"/>
              </a:spcAft>
              <a:buClr>
                <a:schemeClr val="dk2"/>
              </a:buClr>
              <a:buSzPts val="1100"/>
              <a:buChar char="»"/>
              <a:defRPr/>
            </a:lvl8pPr>
            <a:lvl9pPr marL="4114800" lvl="8" indent="-298450" algn="l">
              <a:spcBef>
                <a:spcPts val="200"/>
              </a:spcBef>
              <a:spcAft>
                <a:spcPts val="0"/>
              </a:spcAft>
              <a:buClr>
                <a:schemeClr val="dk2"/>
              </a:buClr>
              <a:buSzPts val="11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1_ANNOUNCING_SIDE_LeftCenter_SUBTITLE_DinPro">
  <p:cSld name="1_ANNOUNCING_SIDE_LeftCenter_SUBTITLE_DinPro">
    <p:spTree>
      <p:nvGrpSpPr>
        <p:cNvPr id="1" name="Shape 446"/>
        <p:cNvGrpSpPr/>
        <p:nvPr/>
      </p:nvGrpSpPr>
      <p:grpSpPr>
        <a:xfrm>
          <a:off x="0" y="0"/>
          <a:ext cx="0" cy="0"/>
          <a:chOff x="0" y="0"/>
          <a:chExt cx="0" cy="0"/>
        </a:xfrm>
      </p:grpSpPr>
      <p:sp>
        <p:nvSpPr>
          <p:cNvPr id="447" name="Google Shape;447;gad34f10f80_2_19"/>
          <p:cNvSpPr txBox="1">
            <a:spLocks noGrp="1"/>
          </p:cNvSpPr>
          <p:nvPr>
            <p:ph type="title"/>
          </p:nvPr>
        </p:nvSpPr>
        <p:spPr>
          <a:xfrm>
            <a:off x="706400" y="2271246"/>
            <a:ext cx="3126013" cy="603821"/>
          </a:xfrm>
          <a:prstGeom prst="rect">
            <a:avLst/>
          </a:prstGeom>
          <a:noFill/>
          <a:ln>
            <a:noFill/>
          </a:ln>
        </p:spPr>
        <p:txBody>
          <a:bodyPr spcFirstLastPara="1" wrap="square" lIns="54850" tIns="27425" rIns="54850" bIns="27425" anchor="b" anchorCtr="0">
            <a:noAutofit/>
          </a:bodyPr>
          <a:lstStyle>
            <a:lvl1pPr lvl="0" algn="l">
              <a:lnSpc>
                <a:spcPct val="90000"/>
              </a:lnSpc>
              <a:spcBef>
                <a:spcPts val="0"/>
              </a:spcBef>
              <a:spcAft>
                <a:spcPts val="0"/>
              </a:spcAft>
              <a:buSzPts val="800"/>
              <a:buNone/>
              <a:defRPr sz="2000" b="0" cap="none">
                <a:solidFill>
                  <a:srgbClr val="262626"/>
                </a:solidFill>
                <a:latin typeface="Trebuchet MS"/>
                <a:ea typeface="Trebuchet MS"/>
                <a:cs typeface="Trebuchet MS"/>
                <a:sym typeface="Trebuchet MS"/>
              </a:defRPr>
            </a:lvl1pPr>
            <a:lvl2pPr lvl="1" algn="l">
              <a:spcBef>
                <a:spcPts val="0"/>
              </a:spcBef>
              <a:spcAft>
                <a:spcPts val="0"/>
              </a:spcAft>
              <a:buSzPts val="800"/>
              <a:buNone/>
              <a:defRPr/>
            </a:lvl2pPr>
            <a:lvl3pPr lvl="2" algn="l">
              <a:spcBef>
                <a:spcPts val="0"/>
              </a:spcBef>
              <a:spcAft>
                <a:spcPts val="0"/>
              </a:spcAft>
              <a:buSzPts val="800"/>
              <a:buNone/>
              <a:defRPr/>
            </a:lvl3pPr>
            <a:lvl4pPr lvl="3" algn="l">
              <a:spcBef>
                <a:spcPts val="0"/>
              </a:spcBef>
              <a:spcAft>
                <a:spcPts val="0"/>
              </a:spcAft>
              <a:buSzPts val="800"/>
              <a:buNone/>
              <a:defRPr/>
            </a:lvl4pPr>
            <a:lvl5pPr lvl="4" algn="l">
              <a:spcBef>
                <a:spcPts val="0"/>
              </a:spcBef>
              <a:spcAft>
                <a:spcPts val="0"/>
              </a:spcAft>
              <a:buSzPts val="800"/>
              <a:buNone/>
              <a:defRPr/>
            </a:lvl5pPr>
            <a:lvl6pPr lvl="5" algn="l">
              <a:spcBef>
                <a:spcPts val="0"/>
              </a:spcBef>
              <a:spcAft>
                <a:spcPts val="0"/>
              </a:spcAft>
              <a:buSzPts val="800"/>
              <a:buNone/>
              <a:defRPr/>
            </a:lvl6pPr>
            <a:lvl7pPr lvl="6" algn="l">
              <a:spcBef>
                <a:spcPts val="0"/>
              </a:spcBef>
              <a:spcAft>
                <a:spcPts val="0"/>
              </a:spcAft>
              <a:buSzPts val="800"/>
              <a:buNone/>
              <a:defRPr/>
            </a:lvl7pPr>
            <a:lvl8pPr lvl="7" algn="l">
              <a:spcBef>
                <a:spcPts val="0"/>
              </a:spcBef>
              <a:spcAft>
                <a:spcPts val="0"/>
              </a:spcAft>
              <a:buSzPts val="800"/>
              <a:buNone/>
              <a:defRPr/>
            </a:lvl8pPr>
            <a:lvl9pPr lvl="8" algn="l">
              <a:spcBef>
                <a:spcPts val="0"/>
              </a:spcBef>
              <a:spcAft>
                <a:spcPts val="0"/>
              </a:spcAft>
              <a:buSzPts val="800"/>
              <a:buNone/>
              <a:defRPr/>
            </a:lvl9pPr>
          </a:lstStyle>
          <a:p>
            <a:endParaRPr/>
          </a:p>
        </p:txBody>
      </p:sp>
      <p:sp>
        <p:nvSpPr>
          <p:cNvPr id="448" name="Google Shape;448;gad34f10f80_2_19"/>
          <p:cNvSpPr txBox="1">
            <a:spLocks noGrp="1"/>
          </p:cNvSpPr>
          <p:nvPr>
            <p:ph type="body" idx="1"/>
          </p:nvPr>
        </p:nvSpPr>
        <p:spPr>
          <a:xfrm>
            <a:off x="706398" y="3396234"/>
            <a:ext cx="3065502" cy="1532023"/>
          </a:xfrm>
          <a:prstGeom prst="rect">
            <a:avLst/>
          </a:prstGeom>
          <a:noFill/>
          <a:ln>
            <a:noFill/>
          </a:ln>
        </p:spPr>
        <p:txBody>
          <a:bodyPr spcFirstLastPara="1" wrap="square" lIns="54850" tIns="27425" rIns="54850" bIns="27425" anchor="t" anchorCtr="0">
            <a:noAutofit/>
          </a:bodyPr>
          <a:lstStyle>
            <a:lvl1pPr marL="457200" lvl="0" indent="-228600" algn="l">
              <a:lnSpc>
                <a:spcPct val="90000"/>
              </a:lnSpc>
              <a:spcBef>
                <a:spcPts val="600"/>
              </a:spcBef>
              <a:spcAft>
                <a:spcPts val="0"/>
              </a:spcAft>
              <a:buSzPts val="1100"/>
              <a:buFont typeface="Trebuchet MS"/>
              <a:buNone/>
              <a:defRPr sz="1100" cap="none">
                <a:solidFill>
                  <a:srgbClr val="3F3F3F"/>
                </a:solidFill>
                <a:latin typeface="Trebuchet MS"/>
                <a:ea typeface="Trebuchet MS"/>
                <a:cs typeface="Trebuchet MS"/>
                <a:sym typeface="Trebuchet MS"/>
              </a:defRPr>
            </a:lvl1pPr>
            <a:lvl2pPr marL="914400" lvl="1" indent="-228600" algn="l">
              <a:lnSpc>
                <a:spcPct val="90000"/>
              </a:lnSpc>
              <a:spcBef>
                <a:spcPts val="900"/>
              </a:spcBef>
              <a:spcAft>
                <a:spcPts val="0"/>
              </a:spcAft>
              <a:buSzPts val="1200"/>
              <a:buFont typeface="Trebuchet MS"/>
              <a:buNone/>
              <a:defRPr>
                <a:solidFill>
                  <a:srgbClr val="666666"/>
                </a:solidFill>
              </a:defRPr>
            </a:lvl2pPr>
            <a:lvl3pPr marL="1371600" lvl="2" indent="-381000" algn="l">
              <a:lnSpc>
                <a:spcPct val="90000"/>
              </a:lnSpc>
              <a:spcBef>
                <a:spcPts val="900"/>
              </a:spcBef>
              <a:spcAft>
                <a:spcPts val="0"/>
              </a:spcAft>
              <a:buSzPts val="2400"/>
              <a:buFont typeface="Trebuchet MS"/>
              <a:buChar char="•"/>
              <a:defRPr sz="2400">
                <a:solidFill>
                  <a:schemeClr val="lt1"/>
                </a:solidFill>
              </a:defRPr>
            </a:lvl3pPr>
            <a:lvl4pPr marL="1828800" lvl="3" indent="-355600" algn="l">
              <a:spcBef>
                <a:spcPts val="900"/>
              </a:spcBef>
              <a:spcAft>
                <a:spcPts val="0"/>
              </a:spcAft>
              <a:buClr>
                <a:schemeClr val="lt1"/>
              </a:buClr>
              <a:buSzPts val="2000"/>
              <a:buFont typeface="Trebuchet MS"/>
              <a:buChar char="•"/>
              <a:defRPr>
                <a:solidFill>
                  <a:schemeClr val="lt1"/>
                </a:solidFill>
              </a:defRPr>
            </a:lvl4pPr>
            <a:lvl5pPr marL="2286000" lvl="4" indent="-355600" algn="l">
              <a:spcBef>
                <a:spcPts val="400"/>
              </a:spcBef>
              <a:spcAft>
                <a:spcPts val="0"/>
              </a:spcAft>
              <a:buClr>
                <a:schemeClr val="lt1"/>
              </a:buClr>
              <a:buSzPts val="2000"/>
              <a:buFont typeface="Trebuchet MS"/>
              <a:buChar char="•"/>
              <a:defRPr>
                <a:solidFill>
                  <a:schemeClr val="lt1"/>
                </a:solidFill>
              </a:defRPr>
            </a:lvl5pPr>
            <a:lvl6pPr marL="2743200" lvl="5" indent="-298450" algn="l">
              <a:spcBef>
                <a:spcPts val="200"/>
              </a:spcBef>
              <a:spcAft>
                <a:spcPts val="0"/>
              </a:spcAft>
              <a:buClr>
                <a:schemeClr val="dk2"/>
              </a:buClr>
              <a:buSzPts val="1100"/>
              <a:buChar char="»"/>
              <a:defRPr/>
            </a:lvl6pPr>
            <a:lvl7pPr marL="3200400" lvl="6" indent="-298450" algn="l">
              <a:spcBef>
                <a:spcPts val="200"/>
              </a:spcBef>
              <a:spcAft>
                <a:spcPts val="0"/>
              </a:spcAft>
              <a:buClr>
                <a:schemeClr val="dk2"/>
              </a:buClr>
              <a:buSzPts val="1100"/>
              <a:buChar char="»"/>
              <a:defRPr/>
            </a:lvl7pPr>
            <a:lvl8pPr marL="3657600" lvl="7" indent="-298450" algn="l">
              <a:spcBef>
                <a:spcPts val="200"/>
              </a:spcBef>
              <a:spcAft>
                <a:spcPts val="0"/>
              </a:spcAft>
              <a:buClr>
                <a:schemeClr val="dk2"/>
              </a:buClr>
              <a:buSzPts val="1100"/>
              <a:buChar char="»"/>
              <a:defRPr/>
            </a:lvl8pPr>
            <a:lvl9pPr marL="4114800" lvl="8" indent="-298450" algn="l">
              <a:spcBef>
                <a:spcPts val="200"/>
              </a:spcBef>
              <a:spcAft>
                <a:spcPts val="0"/>
              </a:spcAft>
              <a:buClr>
                <a:schemeClr val="dk2"/>
              </a:buClr>
              <a:buSzPts val="1100"/>
              <a:buChar char="»"/>
              <a:defRPr/>
            </a:lvl9pPr>
          </a:lstStyle>
          <a:p>
            <a:endParaRPr/>
          </a:p>
        </p:txBody>
      </p:sp>
      <p:sp>
        <p:nvSpPr>
          <p:cNvPr id="449" name="Google Shape;449;gad34f10f80_2_19"/>
          <p:cNvSpPr txBox="1">
            <a:spLocks noGrp="1"/>
          </p:cNvSpPr>
          <p:nvPr>
            <p:ph type="body" idx="2"/>
          </p:nvPr>
        </p:nvSpPr>
        <p:spPr>
          <a:xfrm>
            <a:off x="706399" y="2866979"/>
            <a:ext cx="2715928" cy="421003"/>
          </a:xfrm>
          <a:prstGeom prst="rect">
            <a:avLst/>
          </a:prstGeom>
          <a:noFill/>
          <a:ln>
            <a:noFill/>
          </a:ln>
        </p:spPr>
        <p:txBody>
          <a:bodyPr spcFirstLastPara="1" wrap="square" lIns="54850" tIns="27425" rIns="54850" bIns="27425" anchor="t" anchorCtr="0">
            <a:noAutofit/>
          </a:bodyPr>
          <a:lstStyle>
            <a:lvl1pPr marL="457200" lvl="0" indent="-228600" algn="l">
              <a:lnSpc>
                <a:spcPct val="90000"/>
              </a:lnSpc>
              <a:spcBef>
                <a:spcPts val="900"/>
              </a:spcBef>
              <a:spcAft>
                <a:spcPts val="0"/>
              </a:spcAft>
              <a:buSzPts val="1400"/>
              <a:buFont typeface="Trebuchet MS"/>
              <a:buNone/>
              <a:defRPr sz="1400" cap="none">
                <a:solidFill>
                  <a:srgbClr val="3F3F3F"/>
                </a:solidFill>
                <a:latin typeface="Trebuchet MS"/>
                <a:ea typeface="Trebuchet MS"/>
                <a:cs typeface="Trebuchet MS"/>
                <a:sym typeface="Trebuchet MS"/>
              </a:defRPr>
            </a:lvl1pPr>
            <a:lvl2pPr marL="914400" lvl="1" indent="-228600" algn="l">
              <a:lnSpc>
                <a:spcPct val="90000"/>
              </a:lnSpc>
              <a:spcBef>
                <a:spcPts val="900"/>
              </a:spcBef>
              <a:spcAft>
                <a:spcPts val="0"/>
              </a:spcAft>
              <a:buSzPts val="2300"/>
              <a:buFont typeface="Arial"/>
              <a:buNone/>
              <a:defRPr sz="2300" cap="none">
                <a:solidFill>
                  <a:schemeClr val="lt2"/>
                </a:solidFill>
                <a:latin typeface="Arial"/>
                <a:ea typeface="Arial"/>
                <a:cs typeface="Arial"/>
                <a:sym typeface="Arial"/>
              </a:defRPr>
            </a:lvl2pPr>
            <a:lvl3pPr marL="1371600" lvl="2" indent="-228600" algn="l">
              <a:lnSpc>
                <a:spcPct val="90000"/>
              </a:lnSpc>
              <a:spcBef>
                <a:spcPts val="900"/>
              </a:spcBef>
              <a:spcAft>
                <a:spcPts val="0"/>
              </a:spcAft>
              <a:buSzPts val="2300"/>
              <a:buFont typeface="Arial"/>
              <a:buNone/>
              <a:defRPr sz="2300" cap="none">
                <a:solidFill>
                  <a:schemeClr val="lt2"/>
                </a:solidFill>
                <a:latin typeface="Arial"/>
                <a:ea typeface="Arial"/>
                <a:cs typeface="Arial"/>
                <a:sym typeface="Arial"/>
              </a:defRPr>
            </a:lvl3pPr>
            <a:lvl4pPr marL="1828800" lvl="3" indent="-228600" algn="l">
              <a:spcBef>
                <a:spcPts val="900"/>
              </a:spcBef>
              <a:spcAft>
                <a:spcPts val="0"/>
              </a:spcAft>
              <a:buClr>
                <a:schemeClr val="dk2"/>
              </a:buClr>
              <a:buSzPts val="2000"/>
              <a:buFont typeface="Trebuchet MS"/>
              <a:buNone/>
              <a:defRPr/>
            </a:lvl4pPr>
            <a:lvl5pPr marL="2286000" lvl="4" indent="-298450" algn="l">
              <a:spcBef>
                <a:spcPts val="200"/>
              </a:spcBef>
              <a:spcAft>
                <a:spcPts val="0"/>
              </a:spcAft>
              <a:buClr>
                <a:schemeClr val="dk2"/>
              </a:buClr>
              <a:buSzPts val="1100"/>
              <a:buChar char="»"/>
              <a:defRPr/>
            </a:lvl5pPr>
            <a:lvl6pPr marL="2743200" lvl="5" indent="-298450" algn="l">
              <a:spcBef>
                <a:spcPts val="200"/>
              </a:spcBef>
              <a:spcAft>
                <a:spcPts val="0"/>
              </a:spcAft>
              <a:buClr>
                <a:schemeClr val="dk2"/>
              </a:buClr>
              <a:buSzPts val="1100"/>
              <a:buChar char="»"/>
              <a:defRPr/>
            </a:lvl6pPr>
            <a:lvl7pPr marL="3200400" lvl="6" indent="-298450" algn="l">
              <a:spcBef>
                <a:spcPts val="200"/>
              </a:spcBef>
              <a:spcAft>
                <a:spcPts val="0"/>
              </a:spcAft>
              <a:buClr>
                <a:schemeClr val="dk2"/>
              </a:buClr>
              <a:buSzPts val="1100"/>
              <a:buChar char="»"/>
              <a:defRPr/>
            </a:lvl7pPr>
            <a:lvl8pPr marL="3657600" lvl="7" indent="-298450" algn="l">
              <a:spcBef>
                <a:spcPts val="200"/>
              </a:spcBef>
              <a:spcAft>
                <a:spcPts val="0"/>
              </a:spcAft>
              <a:buClr>
                <a:schemeClr val="dk2"/>
              </a:buClr>
              <a:buSzPts val="1100"/>
              <a:buChar char="»"/>
              <a:defRPr/>
            </a:lvl8pPr>
            <a:lvl9pPr marL="4114800" lvl="8" indent="-298450" algn="l">
              <a:spcBef>
                <a:spcPts val="200"/>
              </a:spcBef>
              <a:spcAft>
                <a:spcPts val="0"/>
              </a:spcAft>
              <a:buClr>
                <a:schemeClr val="dk2"/>
              </a:buClr>
              <a:buSzPts val="11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34"/>
        <p:cNvGrpSpPr/>
        <p:nvPr/>
      </p:nvGrpSpPr>
      <p:grpSpPr>
        <a:xfrm>
          <a:off x="0" y="0"/>
          <a:ext cx="0" cy="0"/>
          <a:chOff x="0" y="0"/>
          <a:chExt cx="0" cy="0"/>
        </a:xfrm>
      </p:grpSpPr>
      <p:sp>
        <p:nvSpPr>
          <p:cNvPr id="35" name="Google Shape;35;p22"/>
          <p:cNvSpPr/>
          <p:nvPr/>
        </p:nvSpPr>
        <p:spPr>
          <a:xfrm>
            <a:off x="0" y="0"/>
            <a:ext cx="10972800" cy="61722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matchingName="Closing Slide">
  <p:cSld name="Closing Slide">
    <p:bg>
      <p:bgPr>
        <a:solidFill>
          <a:schemeClr val="lt1"/>
        </a:solidFill>
        <a:effectLst/>
      </p:bgPr>
    </p:bg>
    <p:spTree>
      <p:nvGrpSpPr>
        <p:cNvPr id="1" name="Shape 450"/>
        <p:cNvGrpSpPr/>
        <p:nvPr/>
      </p:nvGrpSpPr>
      <p:grpSpPr>
        <a:xfrm>
          <a:off x="0" y="0"/>
          <a:ext cx="0" cy="0"/>
          <a:chOff x="0" y="0"/>
          <a:chExt cx="0" cy="0"/>
        </a:xfrm>
      </p:grpSpPr>
      <p:pic>
        <p:nvPicPr>
          <p:cNvPr id="451" name="Google Shape;451;gad34f10f80_2_23" descr="A close up of a spider&#10;&#10;Description automatically generated"/>
          <p:cNvPicPr preferRelativeResize="0"/>
          <p:nvPr/>
        </p:nvPicPr>
        <p:blipFill rotWithShape="1">
          <a:blip r:embed="rId2">
            <a:alphaModFix/>
          </a:blip>
          <a:srcRect l="10305" t="3895" r="12403" b="26543"/>
          <a:stretch/>
        </p:blipFill>
        <p:spPr>
          <a:xfrm>
            <a:off x="0" y="0"/>
            <a:ext cx="10972800" cy="6172200"/>
          </a:xfrm>
          <a:prstGeom prst="rect">
            <a:avLst/>
          </a:prstGeom>
          <a:noFill/>
          <a:ln>
            <a:noFill/>
          </a:ln>
        </p:spPr>
      </p:pic>
      <p:pic>
        <p:nvPicPr>
          <p:cNvPr id="452" name="Google Shape;452;gad34f10f80_2_23" descr="A picture containing text&#10;&#10;Description automatically generated"/>
          <p:cNvPicPr preferRelativeResize="0"/>
          <p:nvPr/>
        </p:nvPicPr>
        <p:blipFill rotWithShape="1">
          <a:blip r:embed="rId3">
            <a:alphaModFix/>
          </a:blip>
          <a:srcRect/>
          <a:stretch/>
        </p:blipFill>
        <p:spPr>
          <a:xfrm>
            <a:off x="8913890" y="4436465"/>
            <a:ext cx="1601595" cy="1298628"/>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BULLET_ICON_Title, Subtitle, and Content">
  <p:cSld name="BULLET_ICON_Title, Subtitle, and Content">
    <p:spTree>
      <p:nvGrpSpPr>
        <p:cNvPr id="1" name="Shape 453"/>
        <p:cNvGrpSpPr/>
        <p:nvPr/>
      </p:nvGrpSpPr>
      <p:grpSpPr>
        <a:xfrm>
          <a:off x="0" y="0"/>
          <a:ext cx="0" cy="0"/>
          <a:chOff x="0" y="0"/>
          <a:chExt cx="0" cy="0"/>
        </a:xfrm>
      </p:grpSpPr>
      <p:sp>
        <p:nvSpPr>
          <p:cNvPr id="454" name="Google Shape;454;gad34f10f80_2_26"/>
          <p:cNvSpPr txBox="1">
            <a:spLocks noGrp="1"/>
          </p:cNvSpPr>
          <p:nvPr>
            <p:ph type="title"/>
          </p:nvPr>
        </p:nvSpPr>
        <p:spPr>
          <a:xfrm>
            <a:off x="498348" y="521209"/>
            <a:ext cx="9976104" cy="590931"/>
          </a:xfrm>
          <a:prstGeom prst="rect">
            <a:avLst/>
          </a:prstGeom>
          <a:noFill/>
          <a:ln>
            <a:noFill/>
          </a:ln>
        </p:spPr>
        <p:txBody>
          <a:bodyPr spcFirstLastPara="1" wrap="square" lIns="54850" tIns="27425" rIns="54850" bIns="27425" anchor="b" anchorCtr="0">
            <a:noAutofit/>
          </a:bodyPr>
          <a:lstStyle>
            <a:lvl1pPr lvl="0" algn="ctr">
              <a:lnSpc>
                <a:spcPct val="90000"/>
              </a:lnSpc>
              <a:spcBef>
                <a:spcPts val="0"/>
              </a:spcBef>
              <a:spcAft>
                <a:spcPts val="0"/>
              </a:spcAft>
              <a:buSzPts val="800"/>
              <a:buNone/>
              <a:defRPr sz="2900">
                <a:solidFill>
                  <a:schemeClr val="dk2"/>
                </a:solidFill>
              </a:defRPr>
            </a:lvl1pPr>
            <a:lvl2pPr lvl="1" algn="l">
              <a:spcBef>
                <a:spcPts val="0"/>
              </a:spcBef>
              <a:spcAft>
                <a:spcPts val="0"/>
              </a:spcAft>
              <a:buSzPts val="800"/>
              <a:buNone/>
              <a:defRPr/>
            </a:lvl2pPr>
            <a:lvl3pPr lvl="2" algn="l">
              <a:spcBef>
                <a:spcPts val="0"/>
              </a:spcBef>
              <a:spcAft>
                <a:spcPts val="0"/>
              </a:spcAft>
              <a:buSzPts val="800"/>
              <a:buNone/>
              <a:defRPr/>
            </a:lvl3pPr>
            <a:lvl4pPr lvl="3" algn="l">
              <a:spcBef>
                <a:spcPts val="0"/>
              </a:spcBef>
              <a:spcAft>
                <a:spcPts val="0"/>
              </a:spcAft>
              <a:buSzPts val="800"/>
              <a:buNone/>
              <a:defRPr/>
            </a:lvl4pPr>
            <a:lvl5pPr lvl="4" algn="l">
              <a:spcBef>
                <a:spcPts val="0"/>
              </a:spcBef>
              <a:spcAft>
                <a:spcPts val="0"/>
              </a:spcAft>
              <a:buSzPts val="800"/>
              <a:buNone/>
              <a:defRPr/>
            </a:lvl5pPr>
            <a:lvl6pPr lvl="5" algn="l">
              <a:spcBef>
                <a:spcPts val="0"/>
              </a:spcBef>
              <a:spcAft>
                <a:spcPts val="0"/>
              </a:spcAft>
              <a:buSzPts val="800"/>
              <a:buNone/>
              <a:defRPr/>
            </a:lvl6pPr>
            <a:lvl7pPr lvl="6" algn="l">
              <a:spcBef>
                <a:spcPts val="0"/>
              </a:spcBef>
              <a:spcAft>
                <a:spcPts val="0"/>
              </a:spcAft>
              <a:buSzPts val="800"/>
              <a:buNone/>
              <a:defRPr/>
            </a:lvl7pPr>
            <a:lvl8pPr lvl="7" algn="l">
              <a:spcBef>
                <a:spcPts val="0"/>
              </a:spcBef>
              <a:spcAft>
                <a:spcPts val="0"/>
              </a:spcAft>
              <a:buSzPts val="800"/>
              <a:buNone/>
              <a:defRPr/>
            </a:lvl8pPr>
            <a:lvl9pPr lvl="8" algn="l">
              <a:spcBef>
                <a:spcPts val="0"/>
              </a:spcBef>
              <a:spcAft>
                <a:spcPts val="0"/>
              </a:spcAft>
              <a:buSzPts val="800"/>
              <a:buNone/>
              <a:defRPr/>
            </a:lvl9pPr>
          </a:lstStyle>
          <a:p>
            <a:endParaRPr/>
          </a:p>
        </p:txBody>
      </p:sp>
      <p:sp>
        <p:nvSpPr>
          <p:cNvPr id="455" name="Google Shape;455;gad34f10f80_2_26"/>
          <p:cNvSpPr txBox="1">
            <a:spLocks noGrp="1"/>
          </p:cNvSpPr>
          <p:nvPr>
            <p:ph type="body" idx="1"/>
          </p:nvPr>
        </p:nvSpPr>
        <p:spPr>
          <a:xfrm>
            <a:off x="516750" y="2103035"/>
            <a:ext cx="9948672" cy="3718925"/>
          </a:xfrm>
          <a:prstGeom prst="rect">
            <a:avLst/>
          </a:prstGeom>
          <a:noFill/>
          <a:ln>
            <a:noFill/>
          </a:ln>
        </p:spPr>
        <p:txBody>
          <a:bodyPr spcFirstLastPara="1" wrap="square" lIns="54850" tIns="27425" rIns="54850" bIns="27425" anchor="t" anchorCtr="0">
            <a:noAutofit/>
          </a:bodyPr>
          <a:lstStyle>
            <a:lvl1pPr marL="457200" lvl="0" indent="-298450" algn="l">
              <a:lnSpc>
                <a:spcPct val="90000"/>
              </a:lnSpc>
              <a:spcBef>
                <a:spcPts val="900"/>
              </a:spcBef>
              <a:spcAft>
                <a:spcPts val="0"/>
              </a:spcAft>
              <a:buClr>
                <a:schemeClr val="dk1"/>
              </a:buClr>
              <a:buSzPts val="1100"/>
              <a:buFont typeface="Trebuchet MS"/>
              <a:buChar char="•"/>
              <a:defRPr sz="1400">
                <a:solidFill>
                  <a:schemeClr val="accent4"/>
                </a:solidFill>
              </a:defRPr>
            </a:lvl1pPr>
            <a:lvl2pPr marL="914400" lvl="1" indent="-285750" algn="l">
              <a:lnSpc>
                <a:spcPct val="90000"/>
              </a:lnSpc>
              <a:spcBef>
                <a:spcPts val="900"/>
              </a:spcBef>
              <a:spcAft>
                <a:spcPts val="0"/>
              </a:spcAft>
              <a:buClr>
                <a:schemeClr val="dk1"/>
              </a:buClr>
              <a:buSzPts val="900"/>
              <a:buFont typeface="Trebuchet MS"/>
              <a:buChar char="•"/>
              <a:defRPr sz="1200">
                <a:solidFill>
                  <a:schemeClr val="accent4"/>
                </a:solidFill>
              </a:defRPr>
            </a:lvl2pPr>
            <a:lvl3pPr marL="1371600" lvl="2" indent="-279400" algn="l">
              <a:lnSpc>
                <a:spcPct val="90000"/>
              </a:lnSpc>
              <a:spcBef>
                <a:spcPts val="900"/>
              </a:spcBef>
              <a:spcAft>
                <a:spcPts val="0"/>
              </a:spcAft>
              <a:buClr>
                <a:schemeClr val="dk1"/>
              </a:buClr>
              <a:buSzPts val="800"/>
              <a:buFont typeface="Trebuchet MS"/>
              <a:buChar char="•"/>
              <a:defRPr sz="1100">
                <a:solidFill>
                  <a:schemeClr val="accent4"/>
                </a:solidFill>
              </a:defRPr>
            </a:lvl3pPr>
            <a:lvl4pPr marL="1828800" lvl="3" indent="-273050" algn="l">
              <a:spcBef>
                <a:spcPts val="900"/>
              </a:spcBef>
              <a:spcAft>
                <a:spcPts val="0"/>
              </a:spcAft>
              <a:buClr>
                <a:schemeClr val="dk1"/>
              </a:buClr>
              <a:buSzPts val="700"/>
              <a:buFont typeface="Trebuchet MS"/>
              <a:buChar char="•"/>
              <a:defRPr sz="1000">
                <a:solidFill>
                  <a:schemeClr val="accent4"/>
                </a:solidFill>
                <a:latin typeface="Trebuchet MS"/>
                <a:ea typeface="Trebuchet MS"/>
                <a:cs typeface="Trebuchet MS"/>
                <a:sym typeface="Trebuchet MS"/>
              </a:defRPr>
            </a:lvl4pPr>
            <a:lvl5pPr marL="2286000" lvl="4" indent="-355600" algn="l">
              <a:spcBef>
                <a:spcPts val="400"/>
              </a:spcBef>
              <a:spcAft>
                <a:spcPts val="0"/>
              </a:spcAft>
              <a:buClr>
                <a:schemeClr val="dk1"/>
              </a:buClr>
              <a:buSzPts val="2000"/>
              <a:buFont typeface="Noto Sans Symbols"/>
              <a:buChar char="▪"/>
              <a:defRPr>
                <a:solidFill>
                  <a:schemeClr val="lt1"/>
                </a:solidFill>
              </a:defRPr>
            </a:lvl5pPr>
            <a:lvl6pPr marL="2743200" lvl="5" indent="-298450" algn="l">
              <a:spcBef>
                <a:spcPts val="200"/>
              </a:spcBef>
              <a:spcAft>
                <a:spcPts val="0"/>
              </a:spcAft>
              <a:buClr>
                <a:schemeClr val="dk2"/>
              </a:buClr>
              <a:buSzPts val="1100"/>
              <a:buChar char="»"/>
              <a:defRPr/>
            </a:lvl6pPr>
            <a:lvl7pPr marL="3200400" lvl="6" indent="-298450" algn="l">
              <a:spcBef>
                <a:spcPts val="200"/>
              </a:spcBef>
              <a:spcAft>
                <a:spcPts val="0"/>
              </a:spcAft>
              <a:buClr>
                <a:schemeClr val="dk2"/>
              </a:buClr>
              <a:buSzPts val="1100"/>
              <a:buChar char="»"/>
              <a:defRPr/>
            </a:lvl7pPr>
            <a:lvl8pPr marL="3657600" lvl="7" indent="-298450" algn="l">
              <a:spcBef>
                <a:spcPts val="200"/>
              </a:spcBef>
              <a:spcAft>
                <a:spcPts val="0"/>
              </a:spcAft>
              <a:buClr>
                <a:schemeClr val="dk2"/>
              </a:buClr>
              <a:buSzPts val="1100"/>
              <a:buChar char="»"/>
              <a:defRPr/>
            </a:lvl8pPr>
            <a:lvl9pPr marL="4114800" lvl="8" indent="-298450" algn="l">
              <a:spcBef>
                <a:spcPts val="200"/>
              </a:spcBef>
              <a:spcAft>
                <a:spcPts val="0"/>
              </a:spcAft>
              <a:buClr>
                <a:schemeClr val="dk2"/>
              </a:buClr>
              <a:buSzPts val="1100"/>
              <a:buChar char="»"/>
              <a:defRPr/>
            </a:lvl9pPr>
          </a:lstStyle>
          <a:p>
            <a:endParaRPr/>
          </a:p>
        </p:txBody>
      </p:sp>
      <p:sp>
        <p:nvSpPr>
          <p:cNvPr id="456" name="Google Shape;456;gad34f10f80_2_26"/>
          <p:cNvSpPr txBox="1">
            <a:spLocks noGrp="1"/>
          </p:cNvSpPr>
          <p:nvPr>
            <p:ph type="body" idx="2"/>
          </p:nvPr>
        </p:nvSpPr>
        <p:spPr>
          <a:xfrm>
            <a:off x="498348" y="1088137"/>
            <a:ext cx="9976104" cy="525463"/>
          </a:xfrm>
          <a:prstGeom prst="rect">
            <a:avLst/>
          </a:prstGeom>
          <a:noFill/>
          <a:ln>
            <a:noFill/>
          </a:ln>
        </p:spPr>
        <p:txBody>
          <a:bodyPr spcFirstLastPara="1" wrap="square" lIns="54850" tIns="27425" rIns="54850" bIns="27425" anchor="t" anchorCtr="0">
            <a:noAutofit/>
          </a:bodyPr>
          <a:lstStyle>
            <a:lvl1pPr marL="457200" lvl="0" indent="-228600" algn="ctr">
              <a:lnSpc>
                <a:spcPct val="90000"/>
              </a:lnSpc>
              <a:spcBef>
                <a:spcPts val="900"/>
              </a:spcBef>
              <a:spcAft>
                <a:spcPts val="0"/>
              </a:spcAft>
              <a:buSzPts val="1800"/>
              <a:buFont typeface="Trebuchet MS"/>
              <a:buNone/>
              <a:defRPr sz="1800" b="0">
                <a:solidFill>
                  <a:schemeClr val="lt2"/>
                </a:solidFill>
                <a:latin typeface="Trebuchet MS"/>
                <a:ea typeface="Trebuchet MS"/>
                <a:cs typeface="Trebuchet MS"/>
                <a:sym typeface="Trebuchet MS"/>
              </a:defRPr>
            </a:lvl1pPr>
            <a:lvl2pPr marL="914400" lvl="1"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2pPr>
            <a:lvl3pPr marL="1371600" lvl="2"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3pPr>
            <a:lvl4pPr marL="1828800" lvl="3" indent="-228600" algn="ctr">
              <a:spcBef>
                <a:spcPts val="90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4pPr>
            <a:lvl5pPr marL="2286000" lvl="4" indent="-228600" algn="ctr">
              <a:spcBef>
                <a:spcPts val="60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5pPr>
            <a:lvl6pPr marL="2743200" lvl="5" indent="-298450" algn="l">
              <a:spcBef>
                <a:spcPts val="200"/>
              </a:spcBef>
              <a:spcAft>
                <a:spcPts val="0"/>
              </a:spcAft>
              <a:buClr>
                <a:schemeClr val="dk2"/>
              </a:buClr>
              <a:buSzPts val="1100"/>
              <a:buChar char="»"/>
              <a:defRPr/>
            </a:lvl6pPr>
            <a:lvl7pPr marL="3200400" lvl="6" indent="-298450" algn="l">
              <a:spcBef>
                <a:spcPts val="200"/>
              </a:spcBef>
              <a:spcAft>
                <a:spcPts val="0"/>
              </a:spcAft>
              <a:buClr>
                <a:schemeClr val="dk2"/>
              </a:buClr>
              <a:buSzPts val="1100"/>
              <a:buChar char="»"/>
              <a:defRPr/>
            </a:lvl7pPr>
            <a:lvl8pPr marL="3657600" lvl="7" indent="-298450" algn="l">
              <a:spcBef>
                <a:spcPts val="200"/>
              </a:spcBef>
              <a:spcAft>
                <a:spcPts val="0"/>
              </a:spcAft>
              <a:buClr>
                <a:schemeClr val="dk2"/>
              </a:buClr>
              <a:buSzPts val="1100"/>
              <a:buChar char="»"/>
              <a:defRPr/>
            </a:lvl8pPr>
            <a:lvl9pPr marL="4114800" lvl="8" indent="-298450" algn="l">
              <a:spcBef>
                <a:spcPts val="200"/>
              </a:spcBef>
              <a:spcAft>
                <a:spcPts val="0"/>
              </a:spcAft>
              <a:buClr>
                <a:schemeClr val="dk2"/>
              </a:buClr>
              <a:buSzPts val="11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ODE_BULLET_ICON_Title, Subtitle, and Content">
  <p:cSld name="CODE_BULLET_ICON_Title, Subtitle, and Content">
    <p:spTree>
      <p:nvGrpSpPr>
        <p:cNvPr id="1" name="Shape 457"/>
        <p:cNvGrpSpPr/>
        <p:nvPr/>
      </p:nvGrpSpPr>
      <p:grpSpPr>
        <a:xfrm>
          <a:off x="0" y="0"/>
          <a:ext cx="0" cy="0"/>
          <a:chOff x="0" y="0"/>
          <a:chExt cx="0" cy="0"/>
        </a:xfrm>
      </p:grpSpPr>
      <p:sp>
        <p:nvSpPr>
          <p:cNvPr id="458" name="Google Shape;458;gad34f10f80_2_30"/>
          <p:cNvSpPr txBox="1">
            <a:spLocks noGrp="1"/>
          </p:cNvSpPr>
          <p:nvPr>
            <p:ph type="title"/>
          </p:nvPr>
        </p:nvSpPr>
        <p:spPr>
          <a:xfrm>
            <a:off x="498348" y="521209"/>
            <a:ext cx="9976104" cy="590931"/>
          </a:xfrm>
          <a:prstGeom prst="rect">
            <a:avLst/>
          </a:prstGeom>
          <a:noFill/>
          <a:ln>
            <a:noFill/>
          </a:ln>
        </p:spPr>
        <p:txBody>
          <a:bodyPr spcFirstLastPara="1" wrap="square" lIns="54850" tIns="27425" rIns="54850" bIns="27425" anchor="b" anchorCtr="0">
            <a:noAutofit/>
          </a:bodyPr>
          <a:lstStyle>
            <a:lvl1pPr lvl="0" algn="ctr">
              <a:lnSpc>
                <a:spcPct val="90000"/>
              </a:lnSpc>
              <a:spcBef>
                <a:spcPts val="0"/>
              </a:spcBef>
              <a:spcAft>
                <a:spcPts val="0"/>
              </a:spcAft>
              <a:buSzPts val="800"/>
              <a:buNone/>
              <a:defRPr sz="2900" cap="none">
                <a:solidFill>
                  <a:schemeClr val="dk2"/>
                </a:solidFill>
                <a:latin typeface="Courier New"/>
                <a:ea typeface="Courier New"/>
                <a:cs typeface="Courier New"/>
                <a:sym typeface="Courier New"/>
              </a:defRPr>
            </a:lvl1pPr>
            <a:lvl2pPr lvl="1" algn="l">
              <a:spcBef>
                <a:spcPts val="0"/>
              </a:spcBef>
              <a:spcAft>
                <a:spcPts val="0"/>
              </a:spcAft>
              <a:buSzPts val="800"/>
              <a:buNone/>
              <a:defRPr/>
            </a:lvl2pPr>
            <a:lvl3pPr lvl="2" algn="l">
              <a:spcBef>
                <a:spcPts val="0"/>
              </a:spcBef>
              <a:spcAft>
                <a:spcPts val="0"/>
              </a:spcAft>
              <a:buSzPts val="800"/>
              <a:buNone/>
              <a:defRPr/>
            </a:lvl3pPr>
            <a:lvl4pPr lvl="3" algn="l">
              <a:spcBef>
                <a:spcPts val="0"/>
              </a:spcBef>
              <a:spcAft>
                <a:spcPts val="0"/>
              </a:spcAft>
              <a:buSzPts val="800"/>
              <a:buNone/>
              <a:defRPr/>
            </a:lvl4pPr>
            <a:lvl5pPr lvl="4" algn="l">
              <a:spcBef>
                <a:spcPts val="0"/>
              </a:spcBef>
              <a:spcAft>
                <a:spcPts val="0"/>
              </a:spcAft>
              <a:buSzPts val="800"/>
              <a:buNone/>
              <a:defRPr/>
            </a:lvl5pPr>
            <a:lvl6pPr lvl="5" algn="l">
              <a:spcBef>
                <a:spcPts val="0"/>
              </a:spcBef>
              <a:spcAft>
                <a:spcPts val="0"/>
              </a:spcAft>
              <a:buSzPts val="800"/>
              <a:buNone/>
              <a:defRPr/>
            </a:lvl6pPr>
            <a:lvl7pPr lvl="6" algn="l">
              <a:spcBef>
                <a:spcPts val="0"/>
              </a:spcBef>
              <a:spcAft>
                <a:spcPts val="0"/>
              </a:spcAft>
              <a:buSzPts val="800"/>
              <a:buNone/>
              <a:defRPr/>
            </a:lvl7pPr>
            <a:lvl8pPr lvl="7" algn="l">
              <a:spcBef>
                <a:spcPts val="0"/>
              </a:spcBef>
              <a:spcAft>
                <a:spcPts val="0"/>
              </a:spcAft>
              <a:buSzPts val="800"/>
              <a:buNone/>
              <a:defRPr/>
            </a:lvl8pPr>
            <a:lvl9pPr lvl="8" algn="l">
              <a:spcBef>
                <a:spcPts val="0"/>
              </a:spcBef>
              <a:spcAft>
                <a:spcPts val="0"/>
              </a:spcAft>
              <a:buSzPts val="800"/>
              <a:buNone/>
              <a:defRPr/>
            </a:lvl9pPr>
          </a:lstStyle>
          <a:p>
            <a:endParaRPr/>
          </a:p>
        </p:txBody>
      </p:sp>
      <p:sp>
        <p:nvSpPr>
          <p:cNvPr id="459" name="Google Shape;459;gad34f10f80_2_30"/>
          <p:cNvSpPr txBox="1">
            <a:spLocks noGrp="1"/>
          </p:cNvSpPr>
          <p:nvPr>
            <p:ph type="body" idx="1"/>
          </p:nvPr>
        </p:nvSpPr>
        <p:spPr>
          <a:xfrm>
            <a:off x="516750" y="2103035"/>
            <a:ext cx="9948672" cy="3718925"/>
          </a:xfrm>
          <a:prstGeom prst="rect">
            <a:avLst/>
          </a:prstGeom>
          <a:noFill/>
          <a:ln>
            <a:noFill/>
          </a:ln>
        </p:spPr>
        <p:txBody>
          <a:bodyPr spcFirstLastPara="1" wrap="square" lIns="54850" tIns="27425" rIns="54850" bIns="27425" anchor="t" anchorCtr="0">
            <a:noAutofit/>
          </a:bodyPr>
          <a:lstStyle>
            <a:lvl1pPr marL="457200" lvl="0" indent="-298450" algn="l">
              <a:lnSpc>
                <a:spcPct val="90000"/>
              </a:lnSpc>
              <a:spcBef>
                <a:spcPts val="900"/>
              </a:spcBef>
              <a:spcAft>
                <a:spcPts val="0"/>
              </a:spcAft>
              <a:buClr>
                <a:schemeClr val="dk1"/>
              </a:buClr>
              <a:buSzPts val="1100"/>
              <a:buFont typeface="Trebuchet MS"/>
              <a:buChar char="•"/>
              <a:defRPr sz="1400">
                <a:solidFill>
                  <a:schemeClr val="accent4"/>
                </a:solidFill>
              </a:defRPr>
            </a:lvl1pPr>
            <a:lvl2pPr marL="914400" lvl="1" indent="-285750" algn="l">
              <a:lnSpc>
                <a:spcPct val="90000"/>
              </a:lnSpc>
              <a:spcBef>
                <a:spcPts val="900"/>
              </a:spcBef>
              <a:spcAft>
                <a:spcPts val="0"/>
              </a:spcAft>
              <a:buClr>
                <a:schemeClr val="dk1"/>
              </a:buClr>
              <a:buSzPts val="900"/>
              <a:buFont typeface="Trebuchet MS"/>
              <a:buChar char="•"/>
              <a:defRPr sz="1200">
                <a:solidFill>
                  <a:schemeClr val="accent4"/>
                </a:solidFill>
              </a:defRPr>
            </a:lvl2pPr>
            <a:lvl3pPr marL="1371600" lvl="2" indent="-279400" algn="l">
              <a:lnSpc>
                <a:spcPct val="90000"/>
              </a:lnSpc>
              <a:spcBef>
                <a:spcPts val="900"/>
              </a:spcBef>
              <a:spcAft>
                <a:spcPts val="0"/>
              </a:spcAft>
              <a:buClr>
                <a:schemeClr val="dk1"/>
              </a:buClr>
              <a:buSzPts val="800"/>
              <a:buFont typeface="Trebuchet MS"/>
              <a:buChar char="•"/>
              <a:defRPr sz="1100">
                <a:solidFill>
                  <a:schemeClr val="accent4"/>
                </a:solidFill>
              </a:defRPr>
            </a:lvl3pPr>
            <a:lvl4pPr marL="1828800" lvl="3" indent="-273050" algn="l">
              <a:spcBef>
                <a:spcPts val="900"/>
              </a:spcBef>
              <a:spcAft>
                <a:spcPts val="0"/>
              </a:spcAft>
              <a:buClr>
                <a:schemeClr val="dk1"/>
              </a:buClr>
              <a:buSzPts val="700"/>
              <a:buFont typeface="Trebuchet MS"/>
              <a:buChar char="•"/>
              <a:defRPr sz="1000">
                <a:solidFill>
                  <a:schemeClr val="accent4"/>
                </a:solidFill>
                <a:latin typeface="Trebuchet MS"/>
                <a:ea typeface="Trebuchet MS"/>
                <a:cs typeface="Trebuchet MS"/>
                <a:sym typeface="Trebuchet MS"/>
              </a:defRPr>
            </a:lvl4pPr>
            <a:lvl5pPr marL="2286000" lvl="4" indent="-355600" algn="l">
              <a:spcBef>
                <a:spcPts val="400"/>
              </a:spcBef>
              <a:spcAft>
                <a:spcPts val="0"/>
              </a:spcAft>
              <a:buClr>
                <a:schemeClr val="dk1"/>
              </a:buClr>
              <a:buSzPts val="2000"/>
              <a:buFont typeface="Noto Sans Symbols"/>
              <a:buChar char="▪"/>
              <a:defRPr>
                <a:solidFill>
                  <a:schemeClr val="lt1"/>
                </a:solidFill>
              </a:defRPr>
            </a:lvl5pPr>
            <a:lvl6pPr marL="2743200" lvl="5" indent="-298450" algn="l">
              <a:spcBef>
                <a:spcPts val="200"/>
              </a:spcBef>
              <a:spcAft>
                <a:spcPts val="0"/>
              </a:spcAft>
              <a:buClr>
                <a:schemeClr val="dk2"/>
              </a:buClr>
              <a:buSzPts val="1100"/>
              <a:buChar char="»"/>
              <a:defRPr/>
            </a:lvl6pPr>
            <a:lvl7pPr marL="3200400" lvl="6" indent="-298450" algn="l">
              <a:spcBef>
                <a:spcPts val="200"/>
              </a:spcBef>
              <a:spcAft>
                <a:spcPts val="0"/>
              </a:spcAft>
              <a:buClr>
                <a:schemeClr val="dk2"/>
              </a:buClr>
              <a:buSzPts val="1100"/>
              <a:buChar char="»"/>
              <a:defRPr/>
            </a:lvl7pPr>
            <a:lvl8pPr marL="3657600" lvl="7" indent="-298450" algn="l">
              <a:spcBef>
                <a:spcPts val="200"/>
              </a:spcBef>
              <a:spcAft>
                <a:spcPts val="0"/>
              </a:spcAft>
              <a:buClr>
                <a:schemeClr val="dk2"/>
              </a:buClr>
              <a:buSzPts val="1100"/>
              <a:buChar char="»"/>
              <a:defRPr/>
            </a:lvl8pPr>
            <a:lvl9pPr marL="4114800" lvl="8" indent="-298450" algn="l">
              <a:spcBef>
                <a:spcPts val="200"/>
              </a:spcBef>
              <a:spcAft>
                <a:spcPts val="0"/>
              </a:spcAft>
              <a:buClr>
                <a:schemeClr val="dk2"/>
              </a:buClr>
              <a:buSzPts val="1100"/>
              <a:buChar char="»"/>
              <a:defRPr/>
            </a:lvl9pPr>
          </a:lstStyle>
          <a:p>
            <a:endParaRPr/>
          </a:p>
        </p:txBody>
      </p:sp>
      <p:sp>
        <p:nvSpPr>
          <p:cNvPr id="460" name="Google Shape;460;gad34f10f80_2_30"/>
          <p:cNvSpPr txBox="1">
            <a:spLocks noGrp="1"/>
          </p:cNvSpPr>
          <p:nvPr>
            <p:ph type="body" idx="2"/>
          </p:nvPr>
        </p:nvSpPr>
        <p:spPr>
          <a:xfrm>
            <a:off x="498348" y="1088137"/>
            <a:ext cx="9976104" cy="525463"/>
          </a:xfrm>
          <a:prstGeom prst="rect">
            <a:avLst/>
          </a:prstGeom>
          <a:noFill/>
          <a:ln>
            <a:noFill/>
          </a:ln>
        </p:spPr>
        <p:txBody>
          <a:bodyPr spcFirstLastPara="1" wrap="square" lIns="54850" tIns="27425" rIns="54850" bIns="27425" anchor="t" anchorCtr="0">
            <a:noAutofit/>
          </a:bodyPr>
          <a:lstStyle>
            <a:lvl1pPr marL="457200" lvl="0" indent="-228600" algn="ctr">
              <a:lnSpc>
                <a:spcPct val="90000"/>
              </a:lnSpc>
              <a:spcBef>
                <a:spcPts val="900"/>
              </a:spcBef>
              <a:spcAft>
                <a:spcPts val="0"/>
              </a:spcAft>
              <a:buSzPts val="1800"/>
              <a:buFont typeface="Courier New"/>
              <a:buNone/>
              <a:defRPr sz="1800" b="0">
                <a:solidFill>
                  <a:schemeClr val="lt2"/>
                </a:solidFill>
                <a:latin typeface="Courier New"/>
                <a:ea typeface="Courier New"/>
                <a:cs typeface="Courier New"/>
                <a:sym typeface="Courier New"/>
              </a:defRPr>
            </a:lvl1pPr>
            <a:lvl2pPr marL="914400" lvl="1"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2pPr>
            <a:lvl3pPr marL="1371600" lvl="2"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3pPr>
            <a:lvl4pPr marL="1828800" lvl="3" indent="-228600" algn="ctr">
              <a:spcBef>
                <a:spcPts val="90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4pPr>
            <a:lvl5pPr marL="2286000" lvl="4" indent="-228600" algn="ctr">
              <a:spcBef>
                <a:spcPts val="60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5pPr>
            <a:lvl6pPr marL="2743200" lvl="5" indent="-298450" algn="l">
              <a:spcBef>
                <a:spcPts val="200"/>
              </a:spcBef>
              <a:spcAft>
                <a:spcPts val="0"/>
              </a:spcAft>
              <a:buClr>
                <a:schemeClr val="dk2"/>
              </a:buClr>
              <a:buSzPts val="1100"/>
              <a:buChar char="»"/>
              <a:defRPr/>
            </a:lvl6pPr>
            <a:lvl7pPr marL="3200400" lvl="6" indent="-298450" algn="l">
              <a:spcBef>
                <a:spcPts val="200"/>
              </a:spcBef>
              <a:spcAft>
                <a:spcPts val="0"/>
              </a:spcAft>
              <a:buClr>
                <a:schemeClr val="dk2"/>
              </a:buClr>
              <a:buSzPts val="1100"/>
              <a:buChar char="»"/>
              <a:defRPr/>
            </a:lvl7pPr>
            <a:lvl8pPr marL="3657600" lvl="7" indent="-298450" algn="l">
              <a:spcBef>
                <a:spcPts val="200"/>
              </a:spcBef>
              <a:spcAft>
                <a:spcPts val="0"/>
              </a:spcAft>
              <a:buClr>
                <a:schemeClr val="dk2"/>
              </a:buClr>
              <a:buSzPts val="1100"/>
              <a:buChar char="»"/>
              <a:defRPr/>
            </a:lvl8pPr>
            <a:lvl9pPr marL="4114800" lvl="8" indent="-298450" algn="l">
              <a:spcBef>
                <a:spcPts val="200"/>
              </a:spcBef>
              <a:spcAft>
                <a:spcPts val="0"/>
              </a:spcAft>
              <a:buClr>
                <a:schemeClr val="dk2"/>
              </a:buClr>
              <a:buSzPts val="11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CONFIDENTIAL">
  <p:cSld name="CONFIDENTIAL">
    <p:spTree>
      <p:nvGrpSpPr>
        <p:cNvPr id="1" name="Shape 461"/>
        <p:cNvGrpSpPr/>
        <p:nvPr/>
      </p:nvGrpSpPr>
      <p:grpSpPr>
        <a:xfrm>
          <a:off x="0" y="0"/>
          <a:ext cx="0" cy="0"/>
          <a:chOff x="0" y="0"/>
          <a:chExt cx="0" cy="0"/>
        </a:xfrm>
      </p:grpSpPr>
      <p:sp>
        <p:nvSpPr>
          <p:cNvPr id="462" name="Google Shape;462;gad34f10f80_2_34"/>
          <p:cNvSpPr txBox="1">
            <a:spLocks noGrp="1"/>
          </p:cNvSpPr>
          <p:nvPr>
            <p:ph type="title"/>
          </p:nvPr>
        </p:nvSpPr>
        <p:spPr>
          <a:xfrm>
            <a:off x="498348" y="521209"/>
            <a:ext cx="9976104" cy="590931"/>
          </a:xfrm>
          <a:prstGeom prst="rect">
            <a:avLst/>
          </a:prstGeom>
          <a:noFill/>
          <a:ln>
            <a:noFill/>
          </a:ln>
        </p:spPr>
        <p:txBody>
          <a:bodyPr spcFirstLastPara="1" wrap="square" lIns="54850" tIns="27425" rIns="54850" bIns="27425" anchor="b" anchorCtr="0">
            <a:noAutofit/>
          </a:bodyPr>
          <a:lstStyle>
            <a:lvl1pPr lvl="0" algn="ctr">
              <a:lnSpc>
                <a:spcPct val="90000"/>
              </a:lnSpc>
              <a:spcBef>
                <a:spcPts val="0"/>
              </a:spcBef>
              <a:spcAft>
                <a:spcPts val="0"/>
              </a:spcAft>
              <a:buSzPts val="800"/>
              <a:buNone/>
              <a:defRPr sz="2900">
                <a:solidFill>
                  <a:schemeClr val="dk2"/>
                </a:solidFill>
              </a:defRPr>
            </a:lvl1pPr>
            <a:lvl2pPr lvl="1" algn="l">
              <a:spcBef>
                <a:spcPts val="0"/>
              </a:spcBef>
              <a:spcAft>
                <a:spcPts val="0"/>
              </a:spcAft>
              <a:buSzPts val="800"/>
              <a:buNone/>
              <a:defRPr/>
            </a:lvl2pPr>
            <a:lvl3pPr lvl="2" algn="l">
              <a:spcBef>
                <a:spcPts val="0"/>
              </a:spcBef>
              <a:spcAft>
                <a:spcPts val="0"/>
              </a:spcAft>
              <a:buSzPts val="800"/>
              <a:buNone/>
              <a:defRPr/>
            </a:lvl3pPr>
            <a:lvl4pPr lvl="3" algn="l">
              <a:spcBef>
                <a:spcPts val="0"/>
              </a:spcBef>
              <a:spcAft>
                <a:spcPts val="0"/>
              </a:spcAft>
              <a:buSzPts val="800"/>
              <a:buNone/>
              <a:defRPr/>
            </a:lvl4pPr>
            <a:lvl5pPr lvl="4" algn="l">
              <a:spcBef>
                <a:spcPts val="0"/>
              </a:spcBef>
              <a:spcAft>
                <a:spcPts val="0"/>
              </a:spcAft>
              <a:buSzPts val="800"/>
              <a:buNone/>
              <a:defRPr/>
            </a:lvl5pPr>
            <a:lvl6pPr lvl="5" algn="l">
              <a:spcBef>
                <a:spcPts val="0"/>
              </a:spcBef>
              <a:spcAft>
                <a:spcPts val="0"/>
              </a:spcAft>
              <a:buSzPts val="800"/>
              <a:buNone/>
              <a:defRPr/>
            </a:lvl6pPr>
            <a:lvl7pPr lvl="6" algn="l">
              <a:spcBef>
                <a:spcPts val="0"/>
              </a:spcBef>
              <a:spcAft>
                <a:spcPts val="0"/>
              </a:spcAft>
              <a:buSzPts val="800"/>
              <a:buNone/>
              <a:defRPr/>
            </a:lvl7pPr>
            <a:lvl8pPr lvl="7" algn="l">
              <a:spcBef>
                <a:spcPts val="0"/>
              </a:spcBef>
              <a:spcAft>
                <a:spcPts val="0"/>
              </a:spcAft>
              <a:buSzPts val="800"/>
              <a:buNone/>
              <a:defRPr/>
            </a:lvl8pPr>
            <a:lvl9pPr lvl="8" algn="l">
              <a:spcBef>
                <a:spcPts val="0"/>
              </a:spcBef>
              <a:spcAft>
                <a:spcPts val="0"/>
              </a:spcAft>
              <a:buSzPts val="800"/>
              <a:buNone/>
              <a:defRPr/>
            </a:lvl9pPr>
          </a:lstStyle>
          <a:p>
            <a:endParaRPr/>
          </a:p>
        </p:txBody>
      </p:sp>
      <p:sp>
        <p:nvSpPr>
          <p:cNvPr id="463" name="Google Shape;463;gad34f10f80_2_34"/>
          <p:cNvSpPr txBox="1">
            <a:spLocks noGrp="1"/>
          </p:cNvSpPr>
          <p:nvPr>
            <p:ph type="body" idx="1"/>
          </p:nvPr>
        </p:nvSpPr>
        <p:spPr>
          <a:xfrm>
            <a:off x="516750" y="2103035"/>
            <a:ext cx="9948672" cy="3718925"/>
          </a:xfrm>
          <a:prstGeom prst="rect">
            <a:avLst/>
          </a:prstGeom>
          <a:noFill/>
          <a:ln>
            <a:noFill/>
          </a:ln>
        </p:spPr>
        <p:txBody>
          <a:bodyPr spcFirstLastPara="1" wrap="square" lIns="54850" tIns="27425" rIns="54850" bIns="27425" anchor="t" anchorCtr="0">
            <a:noAutofit/>
          </a:bodyPr>
          <a:lstStyle>
            <a:lvl1pPr marL="457200" lvl="0" indent="-228600" algn="l">
              <a:lnSpc>
                <a:spcPct val="90000"/>
              </a:lnSpc>
              <a:spcBef>
                <a:spcPts val="900"/>
              </a:spcBef>
              <a:spcAft>
                <a:spcPts val="0"/>
              </a:spcAft>
              <a:buClr>
                <a:schemeClr val="dk1"/>
              </a:buClr>
              <a:buSzPts val="1400"/>
              <a:buFont typeface="Trebuchet MS"/>
              <a:buNone/>
              <a:defRPr sz="1400">
                <a:solidFill>
                  <a:schemeClr val="accent4"/>
                </a:solidFill>
              </a:defRPr>
            </a:lvl1pPr>
            <a:lvl2pPr marL="914400" lvl="1" indent="-228600" algn="l">
              <a:lnSpc>
                <a:spcPct val="90000"/>
              </a:lnSpc>
              <a:spcBef>
                <a:spcPts val="900"/>
              </a:spcBef>
              <a:spcAft>
                <a:spcPts val="0"/>
              </a:spcAft>
              <a:buClr>
                <a:schemeClr val="dk1"/>
              </a:buClr>
              <a:buSzPts val="1200"/>
              <a:buFont typeface="Trebuchet MS"/>
              <a:buNone/>
              <a:defRPr sz="1200">
                <a:solidFill>
                  <a:schemeClr val="accent4"/>
                </a:solidFill>
              </a:defRPr>
            </a:lvl2pPr>
            <a:lvl3pPr marL="1371600" lvl="2" indent="-228600" algn="l">
              <a:lnSpc>
                <a:spcPct val="90000"/>
              </a:lnSpc>
              <a:spcBef>
                <a:spcPts val="900"/>
              </a:spcBef>
              <a:spcAft>
                <a:spcPts val="0"/>
              </a:spcAft>
              <a:buClr>
                <a:schemeClr val="dk1"/>
              </a:buClr>
              <a:buSzPts val="1100"/>
              <a:buFont typeface="Trebuchet MS"/>
              <a:buNone/>
              <a:defRPr sz="1100">
                <a:solidFill>
                  <a:schemeClr val="accent4"/>
                </a:solidFill>
              </a:defRPr>
            </a:lvl3pPr>
            <a:lvl4pPr marL="1828800" lvl="3" indent="-342900" algn="l">
              <a:spcBef>
                <a:spcPts val="900"/>
              </a:spcBef>
              <a:spcAft>
                <a:spcPts val="0"/>
              </a:spcAft>
              <a:buClr>
                <a:schemeClr val="dk1"/>
              </a:buClr>
              <a:buSzPts val="1800"/>
              <a:buFont typeface="Noto Sans Symbols"/>
              <a:buChar char="▪"/>
              <a:defRPr sz="1800">
                <a:solidFill>
                  <a:schemeClr val="lt1"/>
                </a:solidFill>
              </a:defRPr>
            </a:lvl4pPr>
            <a:lvl5pPr marL="2286000" lvl="4" indent="-355600" algn="l">
              <a:spcBef>
                <a:spcPts val="400"/>
              </a:spcBef>
              <a:spcAft>
                <a:spcPts val="0"/>
              </a:spcAft>
              <a:buClr>
                <a:schemeClr val="dk1"/>
              </a:buClr>
              <a:buSzPts val="2000"/>
              <a:buFont typeface="Noto Sans Symbols"/>
              <a:buChar char="▪"/>
              <a:defRPr>
                <a:solidFill>
                  <a:schemeClr val="lt1"/>
                </a:solidFill>
              </a:defRPr>
            </a:lvl5pPr>
            <a:lvl6pPr marL="2743200" lvl="5" indent="-298450" algn="l">
              <a:spcBef>
                <a:spcPts val="200"/>
              </a:spcBef>
              <a:spcAft>
                <a:spcPts val="0"/>
              </a:spcAft>
              <a:buClr>
                <a:schemeClr val="dk2"/>
              </a:buClr>
              <a:buSzPts val="1100"/>
              <a:buChar char="»"/>
              <a:defRPr/>
            </a:lvl6pPr>
            <a:lvl7pPr marL="3200400" lvl="6" indent="-298450" algn="l">
              <a:spcBef>
                <a:spcPts val="200"/>
              </a:spcBef>
              <a:spcAft>
                <a:spcPts val="0"/>
              </a:spcAft>
              <a:buClr>
                <a:schemeClr val="dk2"/>
              </a:buClr>
              <a:buSzPts val="1100"/>
              <a:buChar char="»"/>
              <a:defRPr/>
            </a:lvl7pPr>
            <a:lvl8pPr marL="3657600" lvl="7" indent="-298450" algn="l">
              <a:spcBef>
                <a:spcPts val="200"/>
              </a:spcBef>
              <a:spcAft>
                <a:spcPts val="0"/>
              </a:spcAft>
              <a:buClr>
                <a:schemeClr val="dk2"/>
              </a:buClr>
              <a:buSzPts val="1100"/>
              <a:buChar char="»"/>
              <a:defRPr/>
            </a:lvl8pPr>
            <a:lvl9pPr marL="4114800" lvl="8" indent="-298450" algn="l">
              <a:spcBef>
                <a:spcPts val="200"/>
              </a:spcBef>
              <a:spcAft>
                <a:spcPts val="0"/>
              </a:spcAft>
              <a:buClr>
                <a:schemeClr val="dk2"/>
              </a:buClr>
              <a:buSzPts val="1100"/>
              <a:buChar char="»"/>
              <a:defRPr/>
            </a:lvl9pPr>
          </a:lstStyle>
          <a:p>
            <a:endParaRPr/>
          </a:p>
        </p:txBody>
      </p:sp>
      <p:sp>
        <p:nvSpPr>
          <p:cNvPr id="464" name="Google Shape;464;gad34f10f80_2_34"/>
          <p:cNvSpPr txBox="1">
            <a:spLocks noGrp="1"/>
          </p:cNvSpPr>
          <p:nvPr>
            <p:ph type="body" idx="2"/>
          </p:nvPr>
        </p:nvSpPr>
        <p:spPr>
          <a:xfrm>
            <a:off x="498348" y="1088137"/>
            <a:ext cx="9976104" cy="525463"/>
          </a:xfrm>
          <a:prstGeom prst="rect">
            <a:avLst/>
          </a:prstGeom>
          <a:noFill/>
          <a:ln>
            <a:noFill/>
          </a:ln>
        </p:spPr>
        <p:txBody>
          <a:bodyPr spcFirstLastPara="1" wrap="square" lIns="54850" tIns="27425" rIns="54850" bIns="27425" anchor="t" anchorCtr="0">
            <a:noAutofit/>
          </a:bodyPr>
          <a:lstStyle>
            <a:lvl1pPr marL="457200" lvl="0" indent="-228600" algn="ctr">
              <a:lnSpc>
                <a:spcPct val="90000"/>
              </a:lnSpc>
              <a:spcBef>
                <a:spcPts val="900"/>
              </a:spcBef>
              <a:spcAft>
                <a:spcPts val="0"/>
              </a:spcAft>
              <a:buSzPts val="1800"/>
              <a:buFont typeface="Trebuchet MS"/>
              <a:buNone/>
              <a:defRPr sz="1800" b="0">
                <a:solidFill>
                  <a:schemeClr val="lt2"/>
                </a:solidFill>
                <a:latin typeface="Trebuchet MS"/>
                <a:ea typeface="Trebuchet MS"/>
                <a:cs typeface="Trebuchet MS"/>
                <a:sym typeface="Trebuchet MS"/>
              </a:defRPr>
            </a:lvl1pPr>
            <a:lvl2pPr marL="914400" lvl="1"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2pPr>
            <a:lvl3pPr marL="1371600" lvl="2"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3pPr>
            <a:lvl4pPr marL="1828800" lvl="3" indent="-228600" algn="ctr">
              <a:spcBef>
                <a:spcPts val="90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4pPr>
            <a:lvl5pPr marL="2286000" lvl="4" indent="-228600" algn="ctr">
              <a:spcBef>
                <a:spcPts val="60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5pPr>
            <a:lvl6pPr marL="2743200" lvl="5" indent="-298450" algn="l">
              <a:spcBef>
                <a:spcPts val="200"/>
              </a:spcBef>
              <a:spcAft>
                <a:spcPts val="0"/>
              </a:spcAft>
              <a:buClr>
                <a:schemeClr val="dk2"/>
              </a:buClr>
              <a:buSzPts val="1100"/>
              <a:buChar char="»"/>
              <a:defRPr/>
            </a:lvl6pPr>
            <a:lvl7pPr marL="3200400" lvl="6" indent="-298450" algn="l">
              <a:spcBef>
                <a:spcPts val="200"/>
              </a:spcBef>
              <a:spcAft>
                <a:spcPts val="0"/>
              </a:spcAft>
              <a:buClr>
                <a:schemeClr val="dk2"/>
              </a:buClr>
              <a:buSzPts val="1100"/>
              <a:buChar char="»"/>
              <a:defRPr/>
            </a:lvl7pPr>
            <a:lvl8pPr marL="3657600" lvl="7" indent="-298450" algn="l">
              <a:spcBef>
                <a:spcPts val="200"/>
              </a:spcBef>
              <a:spcAft>
                <a:spcPts val="0"/>
              </a:spcAft>
              <a:buClr>
                <a:schemeClr val="dk2"/>
              </a:buClr>
              <a:buSzPts val="1100"/>
              <a:buChar char="»"/>
              <a:defRPr/>
            </a:lvl8pPr>
            <a:lvl9pPr marL="4114800" lvl="8" indent="-298450" algn="l">
              <a:spcBef>
                <a:spcPts val="200"/>
              </a:spcBef>
              <a:spcAft>
                <a:spcPts val="0"/>
              </a:spcAft>
              <a:buClr>
                <a:schemeClr val="dk2"/>
              </a:buClr>
              <a:buSzPts val="1100"/>
              <a:buChar char="»"/>
              <a:defRPr/>
            </a:lvl9pPr>
          </a:lstStyle>
          <a:p>
            <a:endParaRPr/>
          </a:p>
        </p:txBody>
      </p:sp>
      <p:sp>
        <p:nvSpPr>
          <p:cNvPr id="465" name="Google Shape;465;gad34f10f80_2_34"/>
          <p:cNvSpPr/>
          <p:nvPr/>
        </p:nvSpPr>
        <p:spPr>
          <a:xfrm>
            <a:off x="168283" y="5767960"/>
            <a:ext cx="2762866" cy="248142"/>
          </a:xfrm>
          <a:prstGeom prst="rect">
            <a:avLst/>
          </a:prstGeom>
          <a:noFill/>
          <a:ln>
            <a:noFill/>
          </a:ln>
        </p:spPr>
        <p:txBody>
          <a:bodyPr spcFirstLastPara="1" wrap="square" lIns="54850" tIns="27425" rIns="54850" bIns="27425" anchor="b" anchorCtr="0">
            <a:noAutofit/>
          </a:bodyPr>
          <a:lstStyle/>
          <a:p>
            <a:pPr marL="0" marR="0" lvl="0" indent="0" algn="l" rtl="0">
              <a:lnSpc>
                <a:spcPct val="90000"/>
              </a:lnSpc>
              <a:spcBef>
                <a:spcPts val="0"/>
              </a:spcBef>
              <a:spcAft>
                <a:spcPts val="0"/>
              </a:spcAft>
              <a:buClr>
                <a:schemeClr val="dk2"/>
              </a:buClr>
              <a:buSzPts val="700"/>
              <a:buFont typeface="Trebuchet MS"/>
              <a:buNone/>
            </a:pPr>
            <a:r>
              <a:rPr lang="en-US" sz="700" b="1" i="0">
                <a:solidFill>
                  <a:schemeClr val="dk2"/>
                </a:solidFill>
                <a:latin typeface="Trebuchet MS"/>
                <a:ea typeface="Trebuchet MS"/>
                <a:cs typeface="Trebuchet MS"/>
                <a:sym typeface="Trebuchet MS"/>
              </a:rPr>
              <a:t>NVIDIA CONFIDENTIAL. DO NOT DISTRIBUTE.</a:t>
            </a:r>
            <a:endParaRPr sz="8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Content with Photograph">
  <p:cSld name="Content with Photograph">
    <p:spTree>
      <p:nvGrpSpPr>
        <p:cNvPr id="1" name="Shape 466"/>
        <p:cNvGrpSpPr/>
        <p:nvPr/>
      </p:nvGrpSpPr>
      <p:grpSpPr>
        <a:xfrm>
          <a:off x="0" y="0"/>
          <a:ext cx="0" cy="0"/>
          <a:chOff x="0" y="0"/>
          <a:chExt cx="0" cy="0"/>
        </a:xfrm>
      </p:grpSpPr>
      <p:sp>
        <p:nvSpPr>
          <p:cNvPr id="467" name="Google Shape;467;gad34f10f80_2_39"/>
          <p:cNvSpPr txBox="1">
            <a:spLocks noGrp="1"/>
          </p:cNvSpPr>
          <p:nvPr>
            <p:ph type="title"/>
          </p:nvPr>
        </p:nvSpPr>
        <p:spPr>
          <a:xfrm>
            <a:off x="519232" y="1798591"/>
            <a:ext cx="4204402" cy="618631"/>
          </a:xfrm>
          <a:prstGeom prst="rect">
            <a:avLst/>
          </a:prstGeom>
          <a:noFill/>
          <a:ln>
            <a:noFill/>
          </a:ln>
        </p:spPr>
        <p:txBody>
          <a:bodyPr spcFirstLastPara="1" wrap="square" lIns="54850" tIns="27425" rIns="54850" bIns="27425" anchor="b" anchorCtr="0">
            <a:noAutofit/>
          </a:bodyPr>
          <a:lstStyle>
            <a:lvl1pPr lvl="0" algn="l">
              <a:lnSpc>
                <a:spcPct val="90000"/>
              </a:lnSpc>
              <a:spcBef>
                <a:spcPts val="0"/>
              </a:spcBef>
              <a:spcAft>
                <a:spcPts val="0"/>
              </a:spcAft>
              <a:buSzPts val="800"/>
              <a:buNone/>
              <a:defRPr sz="2900">
                <a:solidFill>
                  <a:schemeClr val="dk2"/>
                </a:solidFill>
              </a:defRPr>
            </a:lvl1pPr>
            <a:lvl2pPr lvl="1" algn="l">
              <a:spcBef>
                <a:spcPts val="0"/>
              </a:spcBef>
              <a:spcAft>
                <a:spcPts val="0"/>
              </a:spcAft>
              <a:buSzPts val="800"/>
              <a:buNone/>
              <a:defRPr/>
            </a:lvl2pPr>
            <a:lvl3pPr lvl="2" algn="l">
              <a:spcBef>
                <a:spcPts val="0"/>
              </a:spcBef>
              <a:spcAft>
                <a:spcPts val="0"/>
              </a:spcAft>
              <a:buSzPts val="800"/>
              <a:buNone/>
              <a:defRPr/>
            </a:lvl3pPr>
            <a:lvl4pPr lvl="3" algn="l">
              <a:spcBef>
                <a:spcPts val="0"/>
              </a:spcBef>
              <a:spcAft>
                <a:spcPts val="0"/>
              </a:spcAft>
              <a:buSzPts val="800"/>
              <a:buNone/>
              <a:defRPr/>
            </a:lvl4pPr>
            <a:lvl5pPr lvl="4" algn="l">
              <a:spcBef>
                <a:spcPts val="0"/>
              </a:spcBef>
              <a:spcAft>
                <a:spcPts val="0"/>
              </a:spcAft>
              <a:buSzPts val="800"/>
              <a:buNone/>
              <a:defRPr/>
            </a:lvl5pPr>
            <a:lvl6pPr lvl="5" algn="l">
              <a:spcBef>
                <a:spcPts val="0"/>
              </a:spcBef>
              <a:spcAft>
                <a:spcPts val="0"/>
              </a:spcAft>
              <a:buSzPts val="800"/>
              <a:buNone/>
              <a:defRPr/>
            </a:lvl6pPr>
            <a:lvl7pPr lvl="6" algn="l">
              <a:spcBef>
                <a:spcPts val="0"/>
              </a:spcBef>
              <a:spcAft>
                <a:spcPts val="0"/>
              </a:spcAft>
              <a:buSzPts val="800"/>
              <a:buNone/>
              <a:defRPr/>
            </a:lvl7pPr>
            <a:lvl8pPr lvl="7" algn="l">
              <a:spcBef>
                <a:spcPts val="0"/>
              </a:spcBef>
              <a:spcAft>
                <a:spcPts val="0"/>
              </a:spcAft>
              <a:buSzPts val="800"/>
              <a:buNone/>
              <a:defRPr/>
            </a:lvl8pPr>
            <a:lvl9pPr lvl="8" algn="l">
              <a:spcBef>
                <a:spcPts val="0"/>
              </a:spcBef>
              <a:spcAft>
                <a:spcPts val="0"/>
              </a:spcAft>
              <a:buSzPts val="800"/>
              <a:buNone/>
              <a:defRPr/>
            </a:lvl9pPr>
          </a:lstStyle>
          <a:p>
            <a:endParaRPr/>
          </a:p>
        </p:txBody>
      </p:sp>
      <p:sp>
        <p:nvSpPr>
          <p:cNvPr id="468" name="Google Shape;468;gad34f10f80_2_39"/>
          <p:cNvSpPr txBox="1">
            <a:spLocks noGrp="1"/>
          </p:cNvSpPr>
          <p:nvPr>
            <p:ph type="body" idx="1"/>
          </p:nvPr>
        </p:nvSpPr>
        <p:spPr>
          <a:xfrm>
            <a:off x="519232" y="3071579"/>
            <a:ext cx="4192841" cy="2517089"/>
          </a:xfrm>
          <a:prstGeom prst="rect">
            <a:avLst/>
          </a:prstGeom>
          <a:noFill/>
          <a:ln>
            <a:noFill/>
          </a:ln>
        </p:spPr>
        <p:txBody>
          <a:bodyPr spcFirstLastPara="1" wrap="square" lIns="54850" tIns="27425" rIns="54850" bIns="27425" anchor="t" anchorCtr="0">
            <a:noAutofit/>
          </a:bodyPr>
          <a:lstStyle>
            <a:lvl1pPr marL="457200" lvl="0" indent="-228600" algn="l">
              <a:lnSpc>
                <a:spcPct val="90000"/>
              </a:lnSpc>
              <a:spcBef>
                <a:spcPts val="500"/>
              </a:spcBef>
              <a:spcAft>
                <a:spcPts val="0"/>
              </a:spcAft>
              <a:buClr>
                <a:schemeClr val="dk1"/>
              </a:buClr>
              <a:buSzPts val="1200"/>
              <a:buFont typeface="Trebuchet MS"/>
              <a:buNone/>
              <a:defRPr sz="1200">
                <a:solidFill>
                  <a:schemeClr val="accent4"/>
                </a:solidFill>
              </a:defRPr>
            </a:lvl1pPr>
            <a:lvl2pPr marL="914400" lvl="1" indent="-228600" algn="l">
              <a:lnSpc>
                <a:spcPct val="90000"/>
              </a:lnSpc>
              <a:spcBef>
                <a:spcPts val="500"/>
              </a:spcBef>
              <a:spcAft>
                <a:spcPts val="0"/>
              </a:spcAft>
              <a:buClr>
                <a:schemeClr val="dk1"/>
              </a:buClr>
              <a:buSzPts val="1100"/>
              <a:buFont typeface="Trebuchet MS"/>
              <a:buNone/>
              <a:defRPr sz="1100">
                <a:solidFill>
                  <a:schemeClr val="accent4"/>
                </a:solidFill>
              </a:defRPr>
            </a:lvl2pPr>
            <a:lvl3pPr marL="1371600" lvl="2" indent="-228600" algn="l">
              <a:lnSpc>
                <a:spcPct val="90000"/>
              </a:lnSpc>
              <a:spcBef>
                <a:spcPts val="500"/>
              </a:spcBef>
              <a:spcAft>
                <a:spcPts val="0"/>
              </a:spcAft>
              <a:buClr>
                <a:schemeClr val="dk1"/>
              </a:buClr>
              <a:buSzPts val="1000"/>
              <a:buFont typeface="Trebuchet MS"/>
              <a:buNone/>
              <a:defRPr sz="1000">
                <a:solidFill>
                  <a:schemeClr val="accent4"/>
                </a:solidFill>
              </a:defRPr>
            </a:lvl3pPr>
            <a:lvl4pPr marL="1828800" lvl="3" indent="-342900" algn="l">
              <a:spcBef>
                <a:spcPts val="500"/>
              </a:spcBef>
              <a:spcAft>
                <a:spcPts val="0"/>
              </a:spcAft>
              <a:buClr>
                <a:schemeClr val="dk1"/>
              </a:buClr>
              <a:buSzPts val="1800"/>
              <a:buFont typeface="Noto Sans Symbols"/>
              <a:buChar char="▪"/>
              <a:defRPr sz="1800">
                <a:solidFill>
                  <a:schemeClr val="lt1"/>
                </a:solidFill>
              </a:defRPr>
            </a:lvl4pPr>
            <a:lvl5pPr marL="2286000" lvl="4" indent="-355600" algn="l">
              <a:spcBef>
                <a:spcPts val="400"/>
              </a:spcBef>
              <a:spcAft>
                <a:spcPts val="0"/>
              </a:spcAft>
              <a:buClr>
                <a:schemeClr val="dk1"/>
              </a:buClr>
              <a:buSzPts val="2000"/>
              <a:buFont typeface="Noto Sans Symbols"/>
              <a:buChar char="▪"/>
              <a:defRPr>
                <a:solidFill>
                  <a:schemeClr val="lt1"/>
                </a:solidFill>
              </a:defRPr>
            </a:lvl5pPr>
            <a:lvl6pPr marL="2743200" lvl="5" indent="-298450" algn="l">
              <a:spcBef>
                <a:spcPts val="200"/>
              </a:spcBef>
              <a:spcAft>
                <a:spcPts val="0"/>
              </a:spcAft>
              <a:buClr>
                <a:schemeClr val="dk2"/>
              </a:buClr>
              <a:buSzPts val="1100"/>
              <a:buChar char="»"/>
              <a:defRPr/>
            </a:lvl6pPr>
            <a:lvl7pPr marL="3200400" lvl="6" indent="-298450" algn="l">
              <a:spcBef>
                <a:spcPts val="200"/>
              </a:spcBef>
              <a:spcAft>
                <a:spcPts val="0"/>
              </a:spcAft>
              <a:buClr>
                <a:schemeClr val="dk2"/>
              </a:buClr>
              <a:buSzPts val="1100"/>
              <a:buChar char="»"/>
              <a:defRPr/>
            </a:lvl7pPr>
            <a:lvl8pPr marL="3657600" lvl="7" indent="-298450" algn="l">
              <a:spcBef>
                <a:spcPts val="200"/>
              </a:spcBef>
              <a:spcAft>
                <a:spcPts val="0"/>
              </a:spcAft>
              <a:buClr>
                <a:schemeClr val="dk2"/>
              </a:buClr>
              <a:buSzPts val="1100"/>
              <a:buChar char="»"/>
              <a:defRPr/>
            </a:lvl8pPr>
            <a:lvl9pPr marL="4114800" lvl="8" indent="-298450" algn="l">
              <a:spcBef>
                <a:spcPts val="200"/>
              </a:spcBef>
              <a:spcAft>
                <a:spcPts val="0"/>
              </a:spcAft>
              <a:buClr>
                <a:schemeClr val="dk2"/>
              </a:buClr>
              <a:buSzPts val="1100"/>
              <a:buChar char="»"/>
              <a:defRPr/>
            </a:lvl9pPr>
          </a:lstStyle>
          <a:p>
            <a:endParaRPr/>
          </a:p>
        </p:txBody>
      </p:sp>
      <p:sp>
        <p:nvSpPr>
          <p:cNvPr id="469" name="Google Shape;469;gad34f10f80_2_39"/>
          <p:cNvSpPr txBox="1">
            <a:spLocks noGrp="1"/>
          </p:cNvSpPr>
          <p:nvPr>
            <p:ph type="body" idx="2"/>
          </p:nvPr>
        </p:nvSpPr>
        <p:spPr>
          <a:xfrm>
            <a:off x="519232" y="2348398"/>
            <a:ext cx="4204402" cy="525463"/>
          </a:xfrm>
          <a:prstGeom prst="rect">
            <a:avLst/>
          </a:prstGeom>
          <a:noFill/>
          <a:ln>
            <a:noFill/>
          </a:ln>
        </p:spPr>
        <p:txBody>
          <a:bodyPr spcFirstLastPara="1" wrap="square" lIns="54850" tIns="27425" rIns="54850" bIns="27425" anchor="t" anchorCtr="0">
            <a:noAutofit/>
          </a:bodyPr>
          <a:lstStyle>
            <a:lvl1pPr marL="457200" lvl="0" indent="-228600" algn="l">
              <a:lnSpc>
                <a:spcPct val="90000"/>
              </a:lnSpc>
              <a:spcBef>
                <a:spcPts val="900"/>
              </a:spcBef>
              <a:spcAft>
                <a:spcPts val="0"/>
              </a:spcAft>
              <a:buSzPts val="1800"/>
              <a:buFont typeface="Trebuchet MS"/>
              <a:buNone/>
              <a:defRPr sz="1800" b="0">
                <a:solidFill>
                  <a:schemeClr val="lt2"/>
                </a:solidFill>
                <a:latin typeface="Trebuchet MS"/>
                <a:ea typeface="Trebuchet MS"/>
                <a:cs typeface="Trebuchet MS"/>
                <a:sym typeface="Trebuchet MS"/>
              </a:defRPr>
            </a:lvl1pPr>
            <a:lvl2pPr marL="914400" lvl="1"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2pPr>
            <a:lvl3pPr marL="1371600" lvl="2"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3pPr>
            <a:lvl4pPr marL="1828800" lvl="3" indent="-228600" algn="ctr">
              <a:spcBef>
                <a:spcPts val="90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4pPr>
            <a:lvl5pPr marL="2286000" lvl="4" indent="-228600" algn="ctr">
              <a:spcBef>
                <a:spcPts val="60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5pPr>
            <a:lvl6pPr marL="2743200" lvl="5" indent="-298450" algn="l">
              <a:spcBef>
                <a:spcPts val="200"/>
              </a:spcBef>
              <a:spcAft>
                <a:spcPts val="0"/>
              </a:spcAft>
              <a:buClr>
                <a:schemeClr val="dk2"/>
              </a:buClr>
              <a:buSzPts val="1100"/>
              <a:buChar char="»"/>
              <a:defRPr/>
            </a:lvl6pPr>
            <a:lvl7pPr marL="3200400" lvl="6" indent="-298450" algn="l">
              <a:spcBef>
                <a:spcPts val="200"/>
              </a:spcBef>
              <a:spcAft>
                <a:spcPts val="0"/>
              </a:spcAft>
              <a:buClr>
                <a:schemeClr val="dk2"/>
              </a:buClr>
              <a:buSzPts val="1100"/>
              <a:buChar char="»"/>
              <a:defRPr/>
            </a:lvl7pPr>
            <a:lvl8pPr marL="3657600" lvl="7" indent="-298450" algn="l">
              <a:spcBef>
                <a:spcPts val="200"/>
              </a:spcBef>
              <a:spcAft>
                <a:spcPts val="0"/>
              </a:spcAft>
              <a:buClr>
                <a:schemeClr val="dk2"/>
              </a:buClr>
              <a:buSzPts val="1100"/>
              <a:buChar char="»"/>
              <a:defRPr/>
            </a:lvl8pPr>
            <a:lvl9pPr marL="4114800" lvl="8" indent="-298450" algn="l">
              <a:spcBef>
                <a:spcPts val="200"/>
              </a:spcBef>
              <a:spcAft>
                <a:spcPts val="0"/>
              </a:spcAft>
              <a:buClr>
                <a:schemeClr val="dk2"/>
              </a:buClr>
              <a:buSzPts val="1100"/>
              <a:buChar char="»"/>
              <a:defRPr/>
            </a:lvl9pPr>
          </a:lstStyle>
          <a:p>
            <a:endParaRPr/>
          </a:p>
        </p:txBody>
      </p:sp>
      <p:sp>
        <p:nvSpPr>
          <p:cNvPr id="470" name="Google Shape;470;gad34f10f80_2_39"/>
          <p:cNvSpPr/>
          <p:nvPr/>
        </p:nvSpPr>
        <p:spPr>
          <a:xfrm>
            <a:off x="9636012" y="5699916"/>
            <a:ext cx="1336788" cy="472285"/>
          </a:xfrm>
          <a:prstGeom prst="rect">
            <a:avLst/>
          </a:prstGeom>
          <a:solidFill>
            <a:schemeClr val="lt1"/>
          </a:solidFill>
          <a:ln>
            <a:noFill/>
          </a:ln>
        </p:spPr>
        <p:txBody>
          <a:bodyPr spcFirstLastPara="1" wrap="square" lIns="54850" tIns="27425" rIns="54850" bIns="27425" anchor="ctr" anchorCtr="0">
            <a:noAutofit/>
          </a:bodyPr>
          <a:lstStyle/>
          <a:p>
            <a:pPr marL="0" marR="0" lvl="0" indent="0" algn="ctr" rtl="0">
              <a:spcBef>
                <a:spcPts val="0"/>
              </a:spcBef>
              <a:spcAft>
                <a:spcPts val="0"/>
              </a:spcAft>
              <a:buNone/>
            </a:pPr>
            <a:endParaRPr sz="1100">
              <a:solidFill>
                <a:schemeClr val="lt1"/>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CODE_Content with Photograph">
  <p:cSld name="CODE_Content with Photograph">
    <p:spTree>
      <p:nvGrpSpPr>
        <p:cNvPr id="1" name="Shape 471"/>
        <p:cNvGrpSpPr/>
        <p:nvPr/>
      </p:nvGrpSpPr>
      <p:grpSpPr>
        <a:xfrm>
          <a:off x="0" y="0"/>
          <a:ext cx="0" cy="0"/>
          <a:chOff x="0" y="0"/>
          <a:chExt cx="0" cy="0"/>
        </a:xfrm>
      </p:grpSpPr>
      <p:sp>
        <p:nvSpPr>
          <p:cNvPr id="472" name="Google Shape;472;gad34f10f80_2_44"/>
          <p:cNvSpPr txBox="1">
            <a:spLocks noGrp="1"/>
          </p:cNvSpPr>
          <p:nvPr>
            <p:ph type="title"/>
          </p:nvPr>
        </p:nvSpPr>
        <p:spPr>
          <a:xfrm>
            <a:off x="519232" y="1798591"/>
            <a:ext cx="4204402" cy="618631"/>
          </a:xfrm>
          <a:prstGeom prst="rect">
            <a:avLst/>
          </a:prstGeom>
          <a:noFill/>
          <a:ln>
            <a:noFill/>
          </a:ln>
        </p:spPr>
        <p:txBody>
          <a:bodyPr spcFirstLastPara="1" wrap="square" lIns="54850" tIns="27425" rIns="54850" bIns="27425" anchor="b" anchorCtr="0">
            <a:noAutofit/>
          </a:bodyPr>
          <a:lstStyle>
            <a:lvl1pPr lvl="0" algn="l">
              <a:lnSpc>
                <a:spcPct val="90000"/>
              </a:lnSpc>
              <a:spcBef>
                <a:spcPts val="0"/>
              </a:spcBef>
              <a:spcAft>
                <a:spcPts val="0"/>
              </a:spcAft>
              <a:buSzPts val="800"/>
              <a:buNone/>
              <a:defRPr sz="2900" cap="none">
                <a:solidFill>
                  <a:schemeClr val="dk2"/>
                </a:solidFill>
                <a:latin typeface="Courier New"/>
                <a:ea typeface="Courier New"/>
                <a:cs typeface="Courier New"/>
                <a:sym typeface="Courier New"/>
              </a:defRPr>
            </a:lvl1pPr>
            <a:lvl2pPr lvl="1" algn="l">
              <a:spcBef>
                <a:spcPts val="0"/>
              </a:spcBef>
              <a:spcAft>
                <a:spcPts val="0"/>
              </a:spcAft>
              <a:buSzPts val="800"/>
              <a:buNone/>
              <a:defRPr/>
            </a:lvl2pPr>
            <a:lvl3pPr lvl="2" algn="l">
              <a:spcBef>
                <a:spcPts val="0"/>
              </a:spcBef>
              <a:spcAft>
                <a:spcPts val="0"/>
              </a:spcAft>
              <a:buSzPts val="800"/>
              <a:buNone/>
              <a:defRPr/>
            </a:lvl3pPr>
            <a:lvl4pPr lvl="3" algn="l">
              <a:spcBef>
                <a:spcPts val="0"/>
              </a:spcBef>
              <a:spcAft>
                <a:spcPts val="0"/>
              </a:spcAft>
              <a:buSzPts val="800"/>
              <a:buNone/>
              <a:defRPr/>
            </a:lvl4pPr>
            <a:lvl5pPr lvl="4" algn="l">
              <a:spcBef>
                <a:spcPts val="0"/>
              </a:spcBef>
              <a:spcAft>
                <a:spcPts val="0"/>
              </a:spcAft>
              <a:buSzPts val="800"/>
              <a:buNone/>
              <a:defRPr/>
            </a:lvl5pPr>
            <a:lvl6pPr lvl="5" algn="l">
              <a:spcBef>
                <a:spcPts val="0"/>
              </a:spcBef>
              <a:spcAft>
                <a:spcPts val="0"/>
              </a:spcAft>
              <a:buSzPts val="800"/>
              <a:buNone/>
              <a:defRPr/>
            </a:lvl6pPr>
            <a:lvl7pPr lvl="6" algn="l">
              <a:spcBef>
                <a:spcPts val="0"/>
              </a:spcBef>
              <a:spcAft>
                <a:spcPts val="0"/>
              </a:spcAft>
              <a:buSzPts val="800"/>
              <a:buNone/>
              <a:defRPr/>
            </a:lvl7pPr>
            <a:lvl8pPr lvl="7" algn="l">
              <a:spcBef>
                <a:spcPts val="0"/>
              </a:spcBef>
              <a:spcAft>
                <a:spcPts val="0"/>
              </a:spcAft>
              <a:buSzPts val="800"/>
              <a:buNone/>
              <a:defRPr/>
            </a:lvl8pPr>
            <a:lvl9pPr lvl="8" algn="l">
              <a:spcBef>
                <a:spcPts val="0"/>
              </a:spcBef>
              <a:spcAft>
                <a:spcPts val="0"/>
              </a:spcAft>
              <a:buSzPts val="800"/>
              <a:buNone/>
              <a:defRPr/>
            </a:lvl9pPr>
          </a:lstStyle>
          <a:p>
            <a:endParaRPr/>
          </a:p>
        </p:txBody>
      </p:sp>
      <p:sp>
        <p:nvSpPr>
          <p:cNvPr id="473" name="Google Shape;473;gad34f10f80_2_44"/>
          <p:cNvSpPr txBox="1">
            <a:spLocks noGrp="1"/>
          </p:cNvSpPr>
          <p:nvPr>
            <p:ph type="body" idx="1"/>
          </p:nvPr>
        </p:nvSpPr>
        <p:spPr>
          <a:xfrm>
            <a:off x="519232" y="3071579"/>
            <a:ext cx="4192841" cy="2517089"/>
          </a:xfrm>
          <a:prstGeom prst="rect">
            <a:avLst/>
          </a:prstGeom>
          <a:noFill/>
          <a:ln>
            <a:noFill/>
          </a:ln>
        </p:spPr>
        <p:txBody>
          <a:bodyPr spcFirstLastPara="1" wrap="square" lIns="54850" tIns="27425" rIns="54850" bIns="27425" anchor="t" anchorCtr="0">
            <a:noAutofit/>
          </a:bodyPr>
          <a:lstStyle>
            <a:lvl1pPr marL="457200" lvl="0" indent="-228600" algn="l">
              <a:lnSpc>
                <a:spcPct val="90000"/>
              </a:lnSpc>
              <a:spcBef>
                <a:spcPts val="500"/>
              </a:spcBef>
              <a:spcAft>
                <a:spcPts val="0"/>
              </a:spcAft>
              <a:buClr>
                <a:schemeClr val="dk1"/>
              </a:buClr>
              <a:buSzPts val="1200"/>
              <a:buFont typeface="Trebuchet MS"/>
              <a:buNone/>
              <a:defRPr sz="1200">
                <a:solidFill>
                  <a:schemeClr val="accent4"/>
                </a:solidFill>
              </a:defRPr>
            </a:lvl1pPr>
            <a:lvl2pPr marL="914400" lvl="1" indent="-228600" algn="l">
              <a:lnSpc>
                <a:spcPct val="90000"/>
              </a:lnSpc>
              <a:spcBef>
                <a:spcPts val="500"/>
              </a:spcBef>
              <a:spcAft>
                <a:spcPts val="0"/>
              </a:spcAft>
              <a:buClr>
                <a:schemeClr val="dk1"/>
              </a:buClr>
              <a:buSzPts val="1100"/>
              <a:buFont typeface="Trebuchet MS"/>
              <a:buNone/>
              <a:defRPr sz="1100">
                <a:solidFill>
                  <a:schemeClr val="accent4"/>
                </a:solidFill>
              </a:defRPr>
            </a:lvl2pPr>
            <a:lvl3pPr marL="1371600" lvl="2" indent="-228600" algn="l">
              <a:lnSpc>
                <a:spcPct val="90000"/>
              </a:lnSpc>
              <a:spcBef>
                <a:spcPts val="500"/>
              </a:spcBef>
              <a:spcAft>
                <a:spcPts val="0"/>
              </a:spcAft>
              <a:buClr>
                <a:schemeClr val="dk1"/>
              </a:buClr>
              <a:buSzPts val="1000"/>
              <a:buFont typeface="Trebuchet MS"/>
              <a:buNone/>
              <a:defRPr sz="1000">
                <a:solidFill>
                  <a:schemeClr val="accent4"/>
                </a:solidFill>
              </a:defRPr>
            </a:lvl3pPr>
            <a:lvl4pPr marL="1828800" lvl="3" indent="-342900" algn="l">
              <a:spcBef>
                <a:spcPts val="500"/>
              </a:spcBef>
              <a:spcAft>
                <a:spcPts val="0"/>
              </a:spcAft>
              <a:buClr>
                <a:schemeClr val="dk1"/>
              </a:buClr>
              <a:buSzPts val="1800"/>
              <a:buFont typeface="Noto Sans Symbols"/>
              <a:buChar char="▪"/>
              <a:defRPr sz="1800">
                <a:solidFill>
                  <a:schemeClr val="lt1"/>
                </a:solidFill>
              </a:defRPr>
            </a:lvl4pPr>
            <a:lvl5pPr marL="2286000" lvl="4" indent="-355600" algn="l">
              <a:spcBef>
                <a:spcPts val="400"/>
              </a:spcBef>
              <a:spcAft>
                <a:spcPts val="0"/>
              </a:spcAft>
              <a:buClr>
                <a:schemeClr val="dk1"/>
              </a:buClr>
              <a:buSzPts val="2000"/>
              <a:buFont typeface="Noto Sans Symbols"/>
              <a:buChar char="▪"/>
              <a:defRPr>
                <a:solidFill>
                  <a:schemeClr val="lt1"/>
                </a:solidFill>
              </a:defRPr>
            </a:lvl5pPr>
            <a:lvl6pPr marL="2743200" lvl="5" indent="-298450" algn="l">
              <a:spcBef>
                <a:spcPts val="200"/>
              </a:spcBef>
              <a:spcAft>
                <a:spcPts val="0"/>
              </a:spcAft>
              <a:buClr>
                <a:schemeClr val="dk2"/>
              </a:buClr>
              <a:buSzPts val="1100"/>
              <a:buChar char="»"/>
              <a:defRPr/>
            </a:lvl6pPr>
            <a:lvl7pPr marL="3200400" lvl="6" indent="-298450" algn="l">
              <a:spcBef>
                <a:spcPts val="200"/>
              </a:spcBef>
              <a:spcAft>
                <a:spcPts val="0"/>
              </a:spcAft>
              <a:buClr>
                <a:schemeClr val="dk2"/>
              </a:buClr>
              <a:buSzPts val="1100"/>
              <a:buChar char="»"/>
              <a:defRPr/>
            </a:lvl7pPr>
            <a:lvl8pPr marL="3657600" lvl="7" indent="-298450" algn="l">
              <a:spcBef>
                <a:spcPts val="200"/>
              </a:spcBef>
              <a:spcAft>
                <a:spcPts val="0"/>
              </a:spcAft>
              <a:buClr>
                <a:schemeClr val="dk2"/>
              </a:buClr>
              <a:buSzPts val="1100"/>
              <a:buChar char="»"/>
              <a:defRPr/>
            </a:lvl8pPr>
            <a:lvl9pPr marL="4114800" lvl="8" indent="-298450" algn="l">
              <a:spcBef>
                <a:spcPts val="200"/>
              </a:spcBef>
              <a:spcAft>
                <a:spcPts val="0"/>
              </a:spcAft>
              <a:buClr>
                <a:schemeClr val="dk2"/>
              </a:buClr>
              <a:buSzPts val="1100"/>
              <a:buChar char="»"/>
              <a:defRPr/>
            </a:lvl9pPr>
          </a:lstStyle>
          <a:p>
            <a:endParaRPr/>
          </a:p>
        </p:txBody>
      </p:sp>
      <p:sp>
        <p:nvSpPr>
          <p:cNvPr id="474" name="Google Shape;474;gad34f10f80_2_44"/>
          <p:cNvSpPr txBox="1">
            <a:spLocks noGrp="1"/>
          </p:cNvSpPr>
          <p:nvPr>
            <p:ph type="body" idx="2"/>
          </p:nvPr>
        </p:nvSpPr>
        <p:spPr>
          <a:xfrm>
            <a:off x="519232" y="2348398"/>
            <a:ext cx="4204402" cy="525463"/>
          </a:xfrm>
          <a:prstGeom prst="rect">
            <a:avLst/>
          </a:prstGeom>
          <a:noFill/>
          <a:ln>
            <a:noFill/>
          </a:ln>
        </p:spPr>
        <p:txBody>
          <a:bodyPr spcFirstLastPara="1" wrap="square" lIns="54850" tIns="27425" rIns="54850" bIns="27425" anchor="t" anchorCtr="0">
            <a:noAutofit/>
          </a:bodyPr>
          <a:lstStyle>
            <a:lvl1pPr marL="457200" lvl="0" indent="-228600" algn="l">
              <a:lnSpc>
                <a:spcPct val="90000"/>
              </a:lnSpc>
              <a:spcBef>
                <a:spcPts val="900"/>
              </a:spcBef>
              <a:spcAft>
                <a:spcPts val="0"/>
              </a:spcAft>
              <a:buSzPts val="1800"/>
              <a:buFont typeface="Courier New"/>
              <a:buNone/>
              <a:defRPr sz="1800" b="0">
                <a:solidFill>
                  <a:schemeClr val="lt2"/>
                </a:solidFill>
                <a:latin typeface="Courier New"/>
                <a:ea typeface="Courier New"/>
                <a:cs typeface="Courier New"/>
                <a:sym typeface="Courier New"/>
              </a:defRPr>
            </a:lvl1pPr>
            <a:lvl2pPr marL="914400" lvl="1"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2pPr>
            <a:lvl3pPr marL="1371600" lvl="2"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3pPr>
            <a:lvl4pPr marL="1828800" lvl="3" indent="-228600" algn="ctr">
              <a:spcBef>
                <a:spcPts val="90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4pPr>
            <a:lvl5pPr marL="2286000" lvl="4" indent="-228600" algn="ctr">
              <a:spcBef>
                <a:spcPts val="60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5pPr>
            <a:lvl6pPr marL="2743200" lvl="5" indent="-298450" algn="l">
              <a:spcBef>
                <a:spcPts val="200"/>
              </a:spcBef>
              <a:spcAft>
                <a:spcPts val="0"/>
              </a:spcAft>
              <a:buClr>
                <a:schemeClr val="dk2"/>
              </a:buClr>
              <a:buSzPts val="1100"/>
              <a:buChar char="»"/>
              <a:defRPr/>
            </a:lvl6pPr>
            <a:lvl7pPr marL="3200400" lvl="6" indent="-298450" algn="l">
              <a:spcBef>
                <a:spcPts val="200"/>
              </a:spcBef>
              <a:spcAft>
                <a:spcPts val="0"/>
              </a:spcAft>
              <a:buClr>
                <a:schemeClr val="dk2"/>
              </a:buClr>
              <a:buSzPts val="1100"/>
              <a:buChar char="»"/>
              <a:defRPr/>
            </a:lvl7pPr>
            <a:lvl8pPr marL="3657600" lvl="7" indent="-298450" algn="l">
              <a:spcBef>
                <a:spcPts val="200"/>
              </a:spcBef>
              <a:spcAft>
                <a:spcPts val="0"/>
              </a:spcAft>
              <a:buClr>
                <a:schemeClr val="dk2"/>
              </a:buClr>
              <a:buSzPts val="1100"/>
              <a:buChar char="»"/>
              <a:defRPr/>
            </a:lvl8pPr>
            <a:lvl9pPr marL="4114800" lvl="8" indent="-298450" algn="l">
              <a:spcBef>
                <a:spcPts val="200"/>
              </a:spcBef>
              <a:spcAft>
                <a:spcPts val="0"/>
              </a:spcAft>
              <a:buClr>
                <a:schemeClr val="dk2"/>
              </a:buClr>
              <a:buSzPts val="1100"/>
              <a:buChar char="»"/>
              <a:defRPr/>
            </a:lvl9pPr>
          </a:lstStyle>
          <a:p>
            <a:endParaRPr/>
          </a:p>
        </p:txBody>
      </p:sp>
      <p:sp>
        <p:nvSpPr>
          <p:cNvPr id="475" name="Google Shape;475;gad34f10f80_2_44"/>
          <p:cNvSpPr/>
          <p:nvPr/>
        </p:nvSpPr>
        <p:spPr>
          <a:xfrm>
            <a:off x="9636012" y="5699916"/>
            <a:ext cx="1336788" cy="472285"/>
          </a:xfrm>
          <a:prstGeom prst="rect">
            <a:avLst/>
          </a:prstGeom>
          <a:solidFill>
            <a:schemeClr val="lt1"/>
          </a:solidFill>
          <a:ln>
            <a:noFill/>
          </a:ln>
        </p:spPr>
        <p:txBody>
          <a:bodyPr spcFirstLastPara="1" wrap="square" lIns="54850" tIns="27425" rIns="54850" bIns="27425" anchor="ctr" anchorCtr="0">
            <a:noAutofit/>
          </a:bodyPr>
          <a:lstStyle/>
          <a:p>
            <a:pPr marL="0" marR="0" lvl="0" indent="0" algn="ctr" rtl="0">
              <a:spcBef>
                <a:spcPts val="0"/>
              </a:spcBef>
              <a:spcAft>
                <a:spcPts val="0"/>
              </a:spcAft>
              <a:buNone/>
            </a:pPr>
            <a:endParaRPr sz="1100">
              <a:solidFill>
                <a:schemeClr val="lt1"/>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Alternate Layout">
  <p:cSld name="Alternate Layout">
    <p:spTree>
      <p:nvGrpSpPr>
        <p:cNvPr id="1" name="Shape 476"/>
        <p:cNvGrpSpPr/>
        <p:nvPr/>
      </p:nvGrpSpPr>
      <p:grpSpPr>
        <a:xfrm>
          <a:off x="0" y="0"/>
          <a:ext cx="0" cy="0"/>
          <a:chOff x="0" y="0"/>
          <a:chExt cx="0" cy="0"/>
        </a:xfrm>
      </p:grpSpPr>
      <p:sp>
        <p:nvSpPr>
          <p:cNvPr id="477" name="Google Shape;477;gad34f10f80_2_49"/>
          <p:cNvSpPr txBox="1">
            <a:spLocks noGrp="1"/>
          </p:cNvSpPr>
          <p:nvPr>
            <p:ph type="title"/>
          </p:nvPr>
        </p:nvSpPr>
        <p:spPr>
          <a:xfrm>
            <a:off x="4983480" y="1798591"/>
            <a:ext cx="5440680" cy="618631"/>
          </a:xfrm>
          <a:prstGeom prst="rect">
            <a:avLst/>
          </a:prstGeom>
          <a:noFill/>
          <a:ln>
            <a:noFill/>
          </a:ln>
        </p:spPr>
        <p:txBody>
          <a:bodyPr spcFirstLastPara="1" wrap="square" lIns="54850" tIns="27425" rIns="54850" bIns="27425" anchor="b" anchorCtr="0">
            <a:noAutofit/>
          </a:bodyPr>
          <a:lstStyle>
            <a:lvl1pPr lvl="0" algn="l">
              <a:lnSpc>
                <a:spcPct val="90000"/>
              </a:lnSpc>
              <a:spcBef>
                <a:spcPts val="0"/>
              </a:spcBef>
              <a:spcAft>
                <a:spcPts val="0"/>
              </a:spcAft>
              <a:buSzPts val="800"/>
              <a:buNone/>
              <a:defRPr sz="2900">
                <a:solidFill>
                  <a:schemeClr val="dk2"/>
                </a:solidFill>
              </a:defRPr>
            </a:lvl1pPr>
            <a:lvl2pPr lvl="1" algn="l">
              <a:spcBef>
                <a:spcPts val="0"/>
              </a:spcBef>
              <a:spcAft>
                <a:spcPts val="0"/>
              </a:spcAft>
              <a:buSzPts val="800"/>
              <a:buNone/>
              <a:defRPr/>
            </a:lvl2pPr>
            <a:lvl3pPr lvl="2" algn="l">
              <a:spcBef>
                <a:spcPts val="0"/>
              </a:spcBef>
              <a:spcAft>
                <a:spcPts val="0"/>
              </a:spcAft>
              <a:buSzPts val="800"/>
              <a:buNone/>
              <a:defRPr/>
            </a:lvl3pPr>
            <a:lvl4pPr lvl="3" algn="l">
              <a:spcBef>
                <a:spcPts val="0"/>
              </a:spcBef>
              <a:spcAft>
                <a:spcPts val="0"/>
              </a:spcAft>
              <a:buSzPts val="800"/>
              <a:buNone/>
              <a:defRPr/>
            </a:lvl4pPr>
            <a:lvl5pPr lvl="4" algn="l">
              <a:spcBef>
                <a:spcPts val="0"/>
              </a:spcBef>
              <a:spcAft>
                <a:spcPts val="0"/>
              </a:spcAft>
              <a:buSzPts val="800"/>
              <a:buNone/>
              <a:defRPr/>
            </a:lvl5pPr>
            <a:lvl6pPr lvl="5" algn="l">
              <a:spcBef>
                <a:spcPts val="0"/>
              </a:spcBef>
              <a:spcAft>
                <a:spcPts val="0"/>
              </a:spcAft>
              <a:buSzPts val="800"/>
              <a:buNone/>
              <a:defRPr/>
            </a:lvl6pPr>
            <a:lvl7pPr lvl="6" algn="l">
              <a:spcBef>
                <a:spcPts val="0"/>
              </a:spcBef>
              <a:spcAft>
                <a:spcPts val="0"/>
              </a:spcAft>
              <a:buSzPts val="800"/>
              <a:buNone/>
              <a:defRPr/>
            </a:lvl7pPr>
            <a:lvl8pPr lvl="7" algn="l">
              <a:spcBef>
                <a:spcPts val="0"/>
              </a:spcBef>
              <a:spcAft>
                <a:spcPts val="0"/>
              </a:spcAft>
              <a:buSzPts val="800"/>
              <a:buNone/>
              <a:defRPr/>
            </a:lvl8pPr>
            <a:lvl9pPr lvl="8" algn="l">
              <a:spcBef>
                <a:spcPts val="0"/>
              </a:spcBef>
              <a:spcAft>
                <a:spcPts val="0"/>
              </a:spcAft>
              <a:buSzPts val="800"/>
              <a:buNone/>
              <a:defRPr/>
            </a:lvl9pPr>
          </a:lstStyle>
          <a:p>
            <a:endParaRPr/>
          </a:p>
        </p:txBody>
      </p:sp>
      <p:sp>
        <p:nvSpPr>
          <p:cNvPr id="478" name="Google Shape;478;gad34f10f80_2_49"/>
          <p:cNvSpPr txBox="1">
            <a:spLocks noGrp="1"/>
          </p:cNvSpPr>
          <p:nvPr>
            <p:ph type="body" idx="1"/>
          </p:nvPr>
        </p:nvSpPr>
        <p:spPr>
          <a:xfrm>
            <a:off x="4983480" y="2916937"/>
            <a:ext cx="5431536" cy="2517089"/>
          </a:xfrm>
          <a:prstGeom prst="rect">
            <a:avLst/>
          </a:prstGeom>
          <a:noFill/>
          <a:ln>
            <a:noFill/>
          </a:ln>
        </p:spPr>
        <p:txBody>
          <a:bodyPr spcFirstLastPara="1" wrap="square" lIns="54850" tIns="27425" rIns="54850" bIns="27425" anchor="t" anchorCtr="0">
            <a:noAutofit/>
          </a:bodyPr>
          <a:lstStyle>
            <a:lvl1pPr marL="457200" lvl="0" indent="-228600" algn="l">
              <a:lnSpc>
                <a:spcPct val="90000"/>
              </a:lnSpc>
              <a:spcBef>
                <a:spcPts val="500"/>
              </a:spcBef>
              <a:spcAft>
                <a:spcPts val="0"/>
              </a:spcAft>
              <a:buClr>
                <a:schemeClr val="dk1"/>
              </a:buClr>
              <a:buSzPts val="1200"/>
              <a:buFont typeface="Trebuchet MS"/>
              <a:buNone/>
              <a:defRPr sz="1200">
                <a:solidFill>
                  <a:schemeClr val="accent4"/>
                </a:solidFill>
              </a:defRPr>
            </a:lvl1pPr>
            <a:lvl2pPr marL="914400" lvl="1" indent="-228600" algn="l">
              <a:lnSpc>
                <a:spcPct val="90000"/>
              </a:lnSpc>
              <a:spcBef>
                <a:spcPts val="500"/>
              </a:spcBef>
              <a:spcAft>
                <a:spcPts val="0"/>
              </a:spcAft>
              <a:buClr>
                <a:schemeClr val="dk1"/>
              </a:buClr>
              <a:buSzPts val="1100"/>
              <a:buFont typeface="Trebuchet MS"/>
              <a:buNone/>
              <a:defRPr sz="1100">
                <a:solidFill>
                  <a:schemeClr val="accent4"/>
                </a:solidFill>
              </a:defRPr>
            </a:lvl2pPr>
            <a:lvl3pPr marL="1371600" lvl="2" indent="-228600" algn="l">
              <a:lnSpc>
                <a:spcPct val="90000"/>
              </a:lnSpc>
              <a:spcBef>
                <a:spcPts val="500"/>
              </a:spcBef>
              <a:spcAft>
                <a:spcPts val="0"/>
              </a:spcAft>
              <a:buClr>
                <a:schemeClr val="dk1"/>
              </a:buClr>
              <a:buSzPts val="1000"/>
              <a:buFont typeface="Trebuchet MS"/>
              <a:buNone/>
              <a:defRPr sz="1000">
                <a:solidFill>
                  <a:schemeClr val="accent4"/>
                </a:solidFill>
              </a:defRPr>
            </a:lvl3pPr>
            <a:lvl4pPr marL="1828800" lvl="3" indent="-342900" algn="l">
              <a:spcBef>
                <a:spcPts val="500"/>
              </a:spcBef>
              <a:spcAft>
                <a:spcPts val="0"/>
              </a:spcAft>
              <a:buClr>
                <a:schemeClr val="dk1"/>
              </a:buClr>
              <a:buSzPts val="1800"/>
              <a:buFont typeface="Noto Sans Symbols"/>
              <a:buChar char="▪"/>
              <a:defRPr sz="1800">
                <a:solidFill>
                  <a:schemeClr val="lt1"/>
                </a:solidFill>
              </a:defRPr>
            </a:lvl4pPr>
            <a:lvl5pPr marL="2286000" lvl="4" indent="-355600" algn="l">
              <a:spcBef>
                <a:spcPts val="400"/>
              </a:spcBef>
              <a:spcAft>
                <a:spcPts val="0"/>
              </a:spcAft>
              <a:buClr>
                <a:schemeClr val="dk1"/>
              </a:buClr>
              <a:buSzPts val="2000"/>
              <a:buFont typeface="Noto Sans Symbols"/>
              <a:buChar char="▪"/>
              <a:defRPr>
                <a:solidFill>
                  <a:schemeClr val="lt1"/>
                </a:solidFill>
              </a:defRPr>
            </a:lvl5pPr>
            <a:lvl6pPr marL="2743200" lvl="5" indent="-298450" algn="l">
              <a:spcBef>
                <a:spcPts val="200"/>
              </a:spcBef>
              <a:spcAft>
                <a:spcPts val="0"/>
              </a:spcAft>
              <a:buClr>
                <a:schemeClr val="dk2"/>
              </a:buClr>
              <a:buSzPts val="1100"/>
              <a:buChar char="»"/>
              <a:defRPr/>
            </a:lvl6pPr>
            <a:lvl7pPr marL="3200400" lvl="6" indent="-298450" algn="l">
              <a:spcBef>
                <a:spcPts val="200"/>
              </a:spcBef>
              <a:spcAft>
                <a:spcPts val="0"/>
              </a:spcAft>
              <a:buClr>
                <a:schemeClr val="dk2"/>
              </a:buClr>
              <a:buSzPts val="1100"/>
              <a:buChar char="»"/>
              <a:defRPr/>
            </a:lvl7pPr>
            <a:lvl8pPr marL="3657600" lvl="7" indent="-298450" algn="l">
              <a:spcBef>
                <a:spcPts val="200"/>
              </a:spcBef>
              <a:spcAft>
                <a:spcPts val="0"/>
              </a:spcAft>
              <a:buClr>
                <a:schemeClr val="dk2"/>
              </a:buClr>
              <a:buSzPts val="1100"/>
              <a:buChar char="»"/>
              <a:defRPr/>
            </a:lvl8pPr>
            <a:lvl9pPr marL="4114800" lvl="8" indent="-298450" algn="l">
              <a:spcBef>
                <a:spcPts val="200"/>
              </a:spcBef>
              <a:spcAft>
                <a:spcPts val="0"/>
              </a:spcAft>
              <a:buClr>
                <a:schemeClr val="dk2"/>
              </a:buClr>
              <a:buSzPts val="1100"/>
              <a:buChar char="»"/>
              <a:defRPr/>
            </a:lvl9pPr>
          </a:lstStyle>
          <a:p>
            <a:endParaRPr/>
          </a:p>
        </p:txBody>
      </p:sp>
      <p:sp>
        <p:nvSpPr>
          <p:cNvPr id="479" name="Google Shape;479;gad34f10f80_2_49"/>
          <p:cNvSpPr txBox="1">
            <a:spLocks noGrp="1"/>
          </p:cNvSpPr>
          <p:nvPr>
            <p:ph type="body" idx="2"/>
          </p:nvPr>
        </p:nvSpPr>
        <p:spPr>
          <a:xfrm>
            <a:off x="4983480" y="2368297"/>
            <a:ext cx="5440680" cy="525463"/>
          </a:xfrm>
          <a:prstGeom prst="rect">
            <a:avLst/>
          </a:prstGeom>
          <a:noFill/>
          <a:ln>
            <a:noFill/>
          </a:ln>
        </p:spPr>
        <p:txBody>
          <a:bodyPr spcFirstLastPara="1" wrap="square" lIns="54850" tIns="27425" rIns="54850" bIns="27425" anchor="t" anchorCtr="0">
            <a:noAutofit/>
          </a:bodyPr>
          <a:lstStyle>
            <a:lvl1pPr marL="457200" lvl="0" indent="-228600" algn="l">
              <a:lnSpc>
                <a:spcPct val="90000"/>
              </a:lnSpc>
              <a:spcBef>
                <a:spcPts val="900"/>
              </a:spcBef>
              <a:spcAft>
                <a:spcPts val="0"/>
              </a:spcAft>
              <a:buSzPts val="1800"/>
              <a:buFont typeface="Trebuchet MS"/>
              <a:buNone/>
              <a:defRPr sz="1800" b="0">
                <a:solidFill>
                  <a:schemeClr val="lt2"/>
                </a:solidFill>
                <a:latin typeface="Trebuchet MS"/>
                <a:ea typeface="Trebuchet MS"/>
                <a:cs typeface="Trebuchet MS"/>
                <a:sym typeface="Trebuchet MS"/>
              </a:defRPr>
            </a:lvl1pPr>
            <a:lvl2pPr marL="914400" lvl="1"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2pPr>
            <a:lvl3pPr marL="1371600" lvl="2"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3pPr>
            <a:lvl4pPr marL="1828800" lvl="3" indent="-228600" algn="ctr">
              <a:spcBef>
                <a:spcPts val="90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4pPr>
            <a:lvl5pPr marL="2286000" lvl="4" indent="-228600" algn="ctr">
              <a:spcBef>
                <a:spcPts val="60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5pPr>
            <a:lvl6pPr marL="2743200" lvl="5" indent="-298450" algn="l">
              <a:spcBef>
                <a:spcPts val="200"/>
              </a:spcBef>
              <a:spcAft>
                <a:spcPts val="0"/>
              </a:spcAft>
              <a:buClr>
                <a:schemeClr val="dk2"/>
              </a:buClr>
              <a:buSzPts val="1100"/>
              <a:buChar char="»"/>
              <a:defRPr/>
            </a:lvl6pPr>
            <a:lvl7pPr marL="3200400" lvl="6" indent="-298450" algn="l">
              <a:spcBef>
                <a:spcPts val="200"/>
              </a:spcBef>
              <a:spcAft>
                <a:spcPts val="0"/>
              </a:spcAft>
              <a:buClr>
                <a:schemeClr val="dk2"/>
              </a:buClr>
              <a:buSzPts val="1100"/>
              <a:buChar char="»"/>
              <a:defRPr/>
            </a:lvl7pPr>
            <a:lvl8pPr marL="3657600" lvl="7" indent="-298450" algn="l">
              <a:spcBef>
                <a:spcPts val="200"/>
              </a:spcBef>
              <a:spcAft>
                <a:spcPts val="0"/>
              </a:spcAft>
              <a:buClr>
                <a:schemeClr val="dk2"/>
              </a:buClr>
              <a:buSzPts val="1100"/>
              <a:buChar char="»"/>
              <a:defRPr/>
            </a:lvl8pPr>
            <a:lvl9pPr marL="4114800" lvl="8" indent="-298450" algn="l">
              <a:spcBef>
                <a:spcPts val="200"/>
              </a:spcBef>
              <a:spcAft>
                <a:spcPts val="0"/>
              </a:spcAft>
              <a:buClr>
                <a:schemeClr val="dk2"/>
              </a:buClr>
              <a:buSzPts val="1100"/>
              <a:buChar char="»"/>
              <a:defRPr/>
            </a:lvl9pPr>
          </a:lstStyle>
          <a:p>
            <a:endParaRPr/>
          </a:p>
        </p:txBody>
      </p:sp>
      <p:sp>
        <p:nvSpPr>
          <p:cNvPr id="480" name="Google Shape;480;gad34f10f80_2_49"/>
          <p:cNvSpPr/>
          <p:nvPr/>
        </p:nvSpPr>
        <p:spPr>
          <a:xfrm>
            <a:off x="9636012" y="5699916"/>
            <a:ext cx="1336788" cy="472285"/>
          </a:xfrm>
          <a:prstGeom prst="rect">
            <a:avLst/>
          </a:prstGeom>
          <a:solidFill>
            <a:schemeClr val="lt1"/>
          </a:solidFill>
          <a:ln>
            <a:noFill/>
          </a:ln>
        </p:spPr>
        <p:txBody>
          <a:bodyPr spcFirstLastPara="1" wrap="square" lIns="54850" tIns="27425" rIns="54850" bIns="27425" anchor="ctr" anchorCtr="0">
            <a:noAutofit/>
          </a:bodyPr>
          <a:lstStyle/>
          <a:p>
            <a:pPr marL="0" marR="0" lvl="0" indent="0" algn="ctr" rtl="0">
              <a:spcBef>
                <a:spcPts val="0"/>
              </a:spcBef>
              <a:spcAft>
                <a:spcPts val="0"/>
              </a:spcAft>
              <a:buNone/>
            </a:pPr>
            <a:endParaRPr sz="1100">
              <a:solidFill>
                <a:schemeClr val="lt1"/>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Agenda">
  <p:cSld name="Agenda">
    <p:spTree>
      <p:nvGrpSpPr>
        <p:cNvPr id="1" name="Shape 481"/>
        <p:cNvGrpSpPr/>
        <p:nvPr/>
      </p:nvGrpSpPr>
      <p:grpSpPr>
        <a:xfrm>
          <a:off x="0" y="0"/>
          <a:ext cx="0" cy="0"/>
          <a:chOff x="0" y="0"/>
          <a:chExt cx="0" cy="0"/>
        </a:xfrm>
      </p:grpSpPr>
      <p:pic>
        <p:nvPicPr>
          <p:cNvPr id="482" name="Google Shape;482;gad34f10f80_2_54" descr="A close up of a logo&#10;&#10;Description automatically generated"/>
          <p:cNvPicPr preferRelativeResize="0"/>
          <p:nvPr/>
        </p:nvPicPr>
        <p:blipFill rotWithShape="1">
          <a:blip r:embed="rId2">
            <a:alphaModFix/>
          </a:blip>
          <a:srcRect l="65967" t="57160" r="5663" b="17308"/>
          <a:stretch/>
        </p:blipFill>
        <p:spPr>
          <a:xfrm>
            <a:off x="0" y="0"/>
            <a:ext cx="10972800" cy="61722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483"/>
        <p:cNvGrpSpPr/>
        <p:nvPr/>
      </p:nvGrpSpPr>
      <p:grpSpPr>
        <a:xfrm>
          <a:off x="0" y="0"/>
          <a:ext cx="0" cy="0"/>
          <a:chOff x="0" y="0"/>
          <a:chExt cx="0" cy="0"/>
        </a:xfrm>
      </p:grpSpPr>
      <p:sp>
        <p:nvSpPr>
          <p:cNvPr id="484" name="Google Shape;484;gad34f10f80_2_56"/>
          <p:cNvSpPr/>
          <p:nvPr/>
        </p:nvSpPr>
        <p:spPr>
          <a:xfrm>
            <a:off x="0" y="0"/>
            <a:ext cx="10972800" cy="6172200"/>
          </a:xfrm>
          <a:prstGeom prst="rect">
            <a:avLst/>
          </a:prstGeom>
          <a:solidFill>
            <a:schemeClr val="lt1"/>
          </a:solidFill>
          <a:ln>
            <a:noFill/>
          </a:ln>
        </p:spPr>
        <p:txBody>
          <a:bodyPr spcFirstLastPara="1" wrap="square" lIns="54850" tIns="27425" rIns="54850" bIns="27425" anchor="ctr" anchorCtr="0">
            <a:noAutofit/>
          </a:bodyPr>
          <a:lstStyle/>
          <a:p>
            <a:pPr marL="0" marR="0" lvl="0" indent="0" algn="ctr" rtl="0">
              <a:spcBef>
                <a:spcPts val="0"/>
              </a:spcBef>
              <a:spcAft>
                <a:spcPts val="0"/>
              </a:spcAft>
              <a:buNone/>
            </a:pPr>
            <a:endParaRPr sz="1100">
              <a:solidFill>
                <a:schemeClr val="lt1"/>
              </a:solidFill>
              <a:latin typeface="Arial"/>
              <a:ea typeface="Arial"/>
              <a:cs typeface="Arial"/>
              <a:sym typeface="Arial"/>
            </a:endParaRPr>
          </a:p>
        </p:txBody>
      </p:sp>
      <p:sp>
        <p:nvSpPr>
          <p:cNvPr id="485" name="Google Shape;485;gad34f10f80_2_56"/>
          <p:cNvSpPr txBox="1">
            <a:spLocks noGrp="1"/>
          </p:cNvSpPr>
          <p:nvPr>
            <p:ph type="title"/>
          </p:nvPr>
        </p:nvSpPr>
        <p:spPr>
          <a:xfrm>
            <a:off x="498348" y="521209"/>
            <a:ext cx="9976104" cy="590931"/>
          </a:xfrm>
          <a:prstGeom prst="rect">
            <a:avLst/>
          </a:prstGeom>
          <a:noFill/>
          <a:ln>
            <a:noFill/>
          </a:ln>
        </p:spPr>
        <p:txBody>
          <a:bodyPr spcFirstLastPara="1" wrap="square" lIns="54850" tIns="27425" rIns="54850" bIns="27425" anchor="b" anchorCtr="0">
            <a:noAutofit/>
          </a:bodyPr>
          <a:lstStyle>
            <a:lvl1pPr lvl="0" algn="ctr">
              <a:lnSpc>
                <a:spcPct val="90000"/>
              </a:lnSpc>
              <a:spcBef>
                <a:spcPts val="0"/>
              </a:spcBef>
              <a:spcAft>
                <a:spcPts val="0"/>
              </a:spcAft>
              <a:buSzPts val="800"/>
              <a:buNone/>
              <a:defRPr sz="2900">
                <a:solidFill>
                  <a:schemeClr val="dk2"/>
                </a:solidFill>
              </a:defRPr>
            </a:lvl1pPr>
            <a:lvl2pPr lvl="1" algn="l">
              <a:spcBef>
                <a:spcPts val="0"/>
              </a:spcBef>
              <a:spcAft>
                <a:spcPts val="0"/>
              </a:spcAft>
              <a:buSzPts val="800"/>
              <a:buNone/>
              <a:defRPr/>
            </a:lvl2pPr>
            <a:lvl3pPr lvl="2" algn="l">
              <a:spcBef>
                <a:spcPts val="0"/>
              </a:spcBef>
              <a:spcAft>
                <a:spcPts val="0"/>
              </a:spcAft>
              <a:buSzPts val="800"/>
              <a:buNone/>
              <a:defRPr/>
            </a:lvl3pPr>
            <a:lvl4pPr lvl="3" algn="l">
              <a:spcBef>
                <a:spcPts val="0"/>
              </a:spcBef>
              <a:spcAft>
                <a:spcPts val="0"/>
              </a:spcAft>
              <a:buSzPts val="800"/>
              <a:buNone/>
              <a:defRPr/>
            </a:lvl4pPr>
            <a:lvl5pPr lvl="4" algn="l">
              <a:spcBef>
                <a:spcPts val="0"/>
              </a:spcBef>
              <a:spcAft>
                <a:spcPts val="0"/>
              </a:spcAft>
              <a:buSzPts val="800"/>
              <a:buNone/>
              <a:defRPr/>
            </a:lvl5pPr>
            <a:lvl6pPr lvl="5" algn="l">
              <a:spcBef>
                <a:spcPts val="0"/>
              </a:spcBef>
              <a:spcAft>
                <a:spcPts val="0"/>
              </a:spcAft>
              <a:buSzPts val="800"/>
              <a:buNone/>
              <a:defRPr/>
            </a:lvl6pPr>
            <a:lvl7pPr lvl="6" algn="l">
              <a:spcBef>
                <a:spcPts val="0"/>
              </a:spcBef>
              <a:spcAft>
                <a:spcPts val="0"/>
              </a:spcAft>
              <a:buSzPts val="800"/>
              <a:buNone/>
              <a:defRPr/>
            </a:lvl7pPr>
            <a:lvl8pPr lvl="7" algn="l">
              <a:spcBef>
                <a:spcPts val="0"/>
              </a:spcBef>
              <a:spcAft>
                <a:spcPts val="0"/>
              </a:spcAft>
              <a:buSzPts val="800"/>
              <a:buNone/>
              <a:defRPr/>
            </a:lvl8pPr>
            <a:lvl9pPr lvl="8" algn="l">
              <a:spcBef>
                <a:spcPts val="0"/>
              </a:spcBef>
              <a:spcAft>
                <a:spcPts val="0"/>
              </a:spcAft>
              <a:buSzPts val="8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Transition / Segue">
  <p:cSld name="Transition / Segue">
    <p:spTree>
      <p:nvGrpSpPr>
        <p:cNvPr id="1" name="Shape 486"/>
        <p:cNvGrpSpPr/>
        <p:nvPr/>
      </p:nvGrpSpPr>
      <p:grpSpPr>
        <a:xfrm>
          <a:off x="0" y="0"/>
          <a:ext cx="0" cy="0"/>
          <a:chOff x="0" y="0"/>
          <a:chExt cx="0" cy="0"/>
        </a:xfrm>
      </p:grpSpPr>
      <p:pic>
        <p:nvPicPr>
          <p:cNvPr id="487" name="Google Shape;487;gad34f10f80_2_59"/>
          <p:cNvPicPr preferRelativeResize="0"/>
          <p:nvPr/>
        </p:nvPicPr>
        <p:blipFill rotWithShape="1">
          <a:blip r:embed="rId2">
            <a:alphaModFix/>
          </a:blip>
          <a:srcRect l="11639" t="50000" r="51879" b="17166"/>
          <a:stretch/>
        </p:blipFill>
        <p:spPr>
          <a:xfrm>
            <a:off x="0" y="0"/>
            <a:ext cx="10972800" cy="6172200"/>
          </a:xfrm>
          <a:prstGeom prst="rect">
            <a:avLst/>
          </a:prstGeom>
          <a:noFill/>
          <a:ln>
            <a:noFill/>
          </a:ln>
        </p:spPr>
      </p:pic>
      <p:sp>
        <p:nvSpPr>
          <p:cNvPr id="488" name="Google Shape;488;gad34f10f80_2_59"/>
          <p:cNvSpPr txBox="1">
            <a:spLocks noGrp="1"/>
          </p:cNvSpPr>
          <p:nvPr>
            <p:ph type="title"/>
          </p:nvPr>
        </p:nvSpPr>
        <p:spPr>
          <a:xfrm>
            <a:off x="4974336" y="4224529"/>
            <a:ext cx="5376672" cy="1373939"/>
          </a:xfrm>
          <a:prstGeom prst="rect">
            <a:avLst/>
          </a:prstGeom>
          <a:noFill/>
          <a:ln>
            <a:noFill/>
          </a:ln>
        </p:spPr>
        <p:txBody>
          <a:bodyPr spcFirstLastPara="1" wrap="square" lIns="54850" tIns="27425" rIns="54850" bIns="27425" anchor="b" anchorCtr="0">
            <a:noAutofit/>
          </a:bodyPr>
          <a:lstStyle>
            <a:lvl1pPr lvl="0" algn="ctr">
              <a:lnSpc>
                <a:spcPct val="90000"/>
              </a:lnSpc>
              <a:spcBef>
                <a:spcPts val="0"/>
              </a:spcBef>
              <a:spcAft>
                <a:spcPts val="0"/>
              </a:spcAft>
              <a:buSzPts val="800"/>
              <a:buNone/>
              <a:defRPr sz="3500">
                <a:solidFill>
                  <a:schemeClr val="lt1"/>
                </a:solidFill>
              </a:defRPr>
            </a:lvl1pPr>
            <a:lvl2pPr lvl="1" algn="l">
              <a:spcBef>
                <a:spcPts val="0"/>
              </a:spcBef>
              <a:spcAft>
                <a:spcPts val="0"/>
              </a:spcAft>
              <a:buSzPts val="800"/>
              <a:buNone/>
              <a:defRPr/>
            </a:lvl2pPr>
            <a:lvl3pPr lvl="2" algn="l">
              <a:spcBef>
                <a:spcPts val="0"/>
              </a:spcBef>
              <a:spcAft>
                <a:spcPts val="0"/>
              </a:spcAft>
              <a:buSzPts val="800"/>
              <a:buNone/>
              <a:defRPr/>
            </a:lvl3pPr>
            <a:lvl4pPr lvl="3" algn="l">
              <a:spcBef>
                <a:spcPts val="0"/>
              </a:spcBef>
              <a:spcAft>
                <a:spcPts val="0"/>
              </a:spcAft>
              <a:buSzPts val="800"/>
              <a:buNone/>
              <a:defRPr/>
            </a:lvl4pPr>
            <a:lvl5pPr lvl="4" algn="l">
              <a:spcBef>
                <a:spcPts val="0"/>
              </a:spcBef>
              <a:spcAft>
                <a:spcPts val="0"/>
              </a:spcAft>
              <a:buSzPts val="800"/>
              <a:buNone/>
              <a:defRPr/>
            </a:lvl5pPr>
            <a:lvl6pPr lvl="5" algn="l">
              <a:spcBef>
                <a:spcPts val="0"/>
              </a:spcBef>
              <a:spcAft>
                <a:spcPts val="0"/>
              </a:spcAft>
              <a:buSzPts val="800"/>
              <a:buNone/>
              <a:defRPr/>
            </a:lvl6pPr>
            <a:lvl7pPr lvl="6" algn="l">
              <a:spcBef>
                <a:spcPts val="0"/>
              </a:spcBef>
              <a:spcAft>
                <a:spcPts val="0"/>
              </a:spcAft>
              <a:buSzPts val="800"/>
              <a:buNone/>
              <a:defRPr/>
            </a:lvl7pPr>
            <a:lvl8pPr lvl="7" algn="l">
              <a:spcBef>
                <a:spcPts val="0"/>
              </a:spcBef>
              <a:spcAft>
                <a:spcPts val="0"/>
              </a:spcAft>
              <a:buSzPts val="800"/>
              <a:buNone/>
              <a:defRPr/>
            </a:lvl8pPr>
            <a:lvl9pPr lvl="8" algn="l">
              <a:spcBef>
                <a:spcPts val="0"/>
              </a:spcBef>
              <a:spcAft>
                <a:spcPts val="0"/>
              </a:spcAft>
              <a:buSzPts val="8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matchingName="Closing Slide">
  <p:cSld name="Closing Slide">
    <p:bg>
      <p:bgPr>
        <a:solidFill>
          <a:schemeClr val="lt1"/>
        </a:solidFill>
        <a:effectLst/>
      </p:bgPr>
    </p:bg>
    <p:spTree>
      <p:nvGrpSpPr>
        <p:cNvPr id="1" name="Shape 36"/>
        <p:cNvGrpSpPr/>
        <p:nvPr/>
      </p:nvGrpSpPr>
      <p:grpSpPr>
        <a:xfrm>
          <a:off x="0" y="0"/>
          <a:ext cx="0" cy="0"/>
          <a:chOff x="0" y="0"/>
          <a:chExt cx="0" cy="0"/>
        </a:xfrm>
      </p:grpSpPr>
      <p:pic>
        <p:nvPicPr>
          <p:cNvPr id="37" name="Google Shape;37;p23"/>
          <p:cNvPicPr preferRelativeResize="0"/>
          <p:nvPr/>
        </p:nvPicPr>
        <p:blipFill rotWithShape="1">
          <a:blip r:embed="rId2">
            <a:alphaModFix/>
          </a:blip>
          <a:srcRect/>
          <a:stretch/>
        </p:blipFill>
        <p:spPr>
          <a:xfrm>
            <a:off x="0" y="0"/>
            <a:ext cx="10972800" cy="6172200"/>
          </a:xfrm>
          <a:prstGeom prst="rect">
            <a:avLst/>
          </a:prstGeom>
          <a:noFill/>
          <a:ln>
            <a:noFill/>
          </a:ln>
        </p:spPr>
      </p:pic>
      <p:sp>
        <p:nvSpPr>
          <p:cNvPr id="38" name="Google Shape;38;p23"/>
          <p:cNvSpPr/>
          <p:nvPr/>
        </p:nvSpPr>
        <p:spPr>
          <a:xfrm>
            <a:off x="0" y="0"/>
            <a:ext cx="10972800" cy="6172200"/>
          </a:xfrm>
          <a:prstGeom prst="rect">
            <a:avLst/>
          </a:prstGeom>
          <a:gradFill>
            <a:gsLst>
              <a:gs pos="0">
                <a:srgbClr val="000000">
                  <a:alpha val="0"/>
                </a:srgbClr>
              </a:gs>
              <a:gs pos="100000">
                <a:srgbClr val="000000">
                  <a:alpha val="48627"/>
                </a:srgbClr>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pic>
        <p:nvPicPr>
          <p:cNvPr id="39" name="Google Shape;39;p23"/>
          <p:cNvPicPr preferRelativeResize="0"/>
          <p:nvPr/>
        </p:nvPicPr>
        <p:blipFill rotWithShape="1">
          <a:blip r:embed="rId3">
            <a:alphaModFix/>
          </a:blip>
          <a:srcRect/>
          <a:stretch/>
        </p:blipFill>
        <p:spPr>
          <a:xfrm>
            <a:off x="672595" y="4747221"/>
            <a:ext cx="3456745" cy="745571"/>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Embargo Layout">
  <p:cSld name="Embargo Layout">
    <p:spTree>
      <p:nvGrpSpPr>
        <p:cNvPr id="1" name="Shape 489"/>
        <p:cNvGrpSpPr/>
        <p:nvPr/>
      </p:nvGrpSpPr>
      <p:grpSpPr>
        <a:xfrm>
          <a:off x="0" y="0"/>
          <a:ext cx="0" cy="0"/>
          <a:chOff x="0" y="0"/>
          <a:chExt cx="0" cy="0"/>
        </a:xfrm>
      </p:grpSpPr>
      <p:grpSp>
        <p:nvGrpSpPr>
          <p:cNvPr id="490" name="Google Shape;490;gad34f10f80_2_62"/>
          <p:cNvGrpSpPr/>
          <p:nvPr/>
        </p:nvGrpSpPr>
        <p:grpSpPr>
          <a:xfrm>
            <a:off x="-1327307" y="-404866"/>
            <a:ext cx="13626669" cy="6983326"/>
            <a:chOff x="-1327308" y="-404866"/>
            <a:chExt cx="13626669" cy="6983326"/>
          </a:xfrm>
        </p:grpSpPr>
        <p:sp>
          <p:nvSpPr>
            <p:cNvPr id="491" name="Google Shape;491;gad34f10f80_2_62"/>
            <p:cNvSpPr/>
            <p:nvPr/>
          </p:nvSpPr>
          <p:spPr>
            <a:xfrm>
              <a:off x="0" y="0"/>
              <a:ext cx="10972800" cy="6172200"/>
            </a:xfrm>
            <a:prstGeom prst="rect">
              <a:avLst/>
            </a:prstGeom>
            <a:solidFill>
              <a:srgbClr val="9A0000"/>
            </a:solidFill>
            <a:ln>
              <a:noFill/>
            </a:ln>
          </p:spPr>
          <p:txBody>
            <a:bodyPr spcFirstLastPara="1" wrap="square" lIns="54850" tIns="27425" rIns="54850" bIns="27425" anchor="ctr" anchorCtr="0">
              <a:noAutofit/>
            </a:bodyPr>
            <a:lstStyle/>
            <a:p>
              <a:pPr marL="0" marR="0" lvl="0" indent="0" algn="ctr" rtl="0">
                <a:spcBef>
                  <a:spcPts val="0"/>
                </a:spcBef>
                <a:spcAft>
                  <a:spcPts val="0"/>
                </a:spcAft>
                <a:buNone/>
              </a:pPr>
              <a:endParaRPr sz="1100">
                <a:solidFill>
                  <a:schemeClr val="lt1"/>
                </a:solidFill>
                <a:latin typeface="Arial"/>
                <a:ea typeface="Arial"/>
                <a:cs typeface="Arial"/>
                <a:sym typeface="Arial"/>
              </a:endParaRPr>
            </a:p>
          </p:txBody>
        </p:sp>
        <p:sp>
          <p:nvSpPr>
            <p:cNvPr id="492" name="Google Shape;492;gad34f10f80_2_62"/>
            <p:cNvSpPr/>
            <p:nvPr/>
          </p:nvSpPr>
          <p:spPr>
            <a:xfrm>
              <a:off x="262695"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493" name="Google Shape;493;gad34f10f80_2_62"/>
            <p:cNvSpPr/>
            <p:nvPr/>
          </p:nvSpPr>
          <p:spPr>
            <a:xfrm>
              <a:off x="616601"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494" name="Google Shape;494;gad34f10f80_2_62"/>
            <p:cNvSpPr/>
            <p:nvPr/>
          </p:nvSpPr>
          <p:spPr>
            <a:xfrm>
              <a:off x="970507"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495" name="Google Shape;495;gad34f10f80_2_62"/>
            <p:cNvSpPr/>
            <p:nvPr/>
          </p:nvSpPr>
          <p:spPr>
            <a:xfrm>
              <a:off x="1324413"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496" name="Google Shape;496;gad34f10f80_2_62"/>
            <p:cNvSpPr/>
            <p:nvPr/>
          </p:nvSpPr>
          <p:spPr>
            <a:xfrm>
              <a:off x="1678319"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497" name="Google Shape;497;gad34f10f80_2_62"/>
            <p:cNvSpPr/>
            <p:nvPr/>
          </p:nvSpPr>
          <p:spPr>
            <a:xfrm>
              <a:off x="2032225"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498" name="Google Shape;498;gad34f10f80_2_62"/>
            <p:cNvSpPr/>
            <p:nvPr/>
          </p:nvSpPr>
          <p:spPr>
            <a:xfrm>
              <a:off x="2386131"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499" name="Google Shape;499;gad34f10f80_2_62"/>
            <p:cNvSpPr/>
            <p:nvPr/>
          </p:nvSpPr>
          <p:spPr>
            <a:xfrm>
              <a:off x="2740037"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500" name="Google Shape;500;gad34f10f80_2_62"/>
            <p:cNvSpPr/>
            <p:nvPr/>
          </p:nvSpPr>
          <p:spPr>
            <a:xfrm>
              <a:off x="3093943"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501" name="Google Shape;501;gad34f10f80_2_62"/>
            <p:cNvSpPr/>
            <p:nvPr/>
          </p:nvSpPr>
          <p:spPr>
            <a:xfrm>
              <a:off x="3447849"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502" name="Google Shape;502;gad34f10f80_2_62"/>
            <p:cNvSpPr/>
            <p:nvPr/>
          </p:nvSpPr>
          <p:spPr>
            <a:xfrm>
              <a:off x="3801755"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503" name="Google Shape;503;gad34f10f80_2_62"/>
            <p:cNvSpPr/>
            <p:nvPr/>
          </p:nvSpPr>
          <p:spPr>
            <a:xfrm>
              <a:off x="4155661"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504" name="Google Shape;504;gad34f10f80_2_62"/>
            <p:cNvSpPr/>
            <p:nvPr/>
          </p:nvSpPr>
          <p:spPr>
            <a:xfrm>
              <a:off x="4509567"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505" name="Google Shape;505;gad34f10f80_2_62"/>
            <p:cNvSpPr/>
            <p:nvPr/>
          </p:nvSpPr>
          <p:spPr>
            <a:xfrm>
              <a:off x="4863473"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506" name="Google Shape;506;gad34f10f80_2_62"/>
            <p:cNvSpPr/>
            <p:nvPr/>
          </p:nvSpPr>
          <p:spPr>
            <a:xfrm>
              <a:off x="5217379"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507" name="Google Shape;507;gad34f10f80_2_62"/>
            <p:cNvSpPr/>
            <p:nvPr/>
          </p:nvSpPr>
          <p:spPr>
            <a:xfrm>
              <a:off x="5571285"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508" name="Google Shape;508;gad34f10f80_2_62"/>
            <p:cNvSpPr/>
            <p:nvPr/>
          </p:nvSpPr>
          <p:spPr>
            <a:xfrm>
              <a:off x="5925191"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509" name="Google Shape;509;gad34f10f80_2_62"/>
            <p:cNvSpPr/>
            <p:nvPr/>
          </p:nvSpPr>
          <p:spPr>
            <a:xfrm>
              <a:off x="6279097"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510" name="Google Shape;510;gad34f10f80_2_62"/>
            <p:cNvSpPr/>
            <p:nvPr/>
          </p:nvSpPr>
          <p:spPr>
            <a:xfrm>
              <a:off x="6633003"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511" name="Google Shape;511;gad34f10f80_2_62"/>
            <p:cNvSpPr/>
            <p:nvPr/>
          </p:nvSpPr>
          <p:spPr>
            <a:xfrm>
              <a:off x="6986909"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512" name="Google Shape;512;gad34f10f80_2_62"/>
            <p:cNvSpPr/>
            <p:nvPr/>
          </p:nvSpPr>
          <p:spPr>
            <a:xfrm>
              <a:off x="7340815"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513" name="Google Shape;513;gad34f10f80_2_62"/>
            <p:cNvSpPr/>
            <p:nvPr/>
          </p:nvSpPr>
          <p:spPr>
            <a:xfrm>
              <a:off x="7694721"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514" name="Google Shape;514;gad34f10f80_2_62"/>
            <p:cNvSpPr/>
            <p:nvPr/>
          </p:nvSpPr>
          <p:spPr>
            <a:xfrm>
              <a:off x="8048627"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515" name="Google Shape;515;gad34f10f80_2_62"/>
            <p:cNvSpPr/>
            <p:nvPr/>
          </p:nvSpPr>
          <p:spPr>
            <a:xfrm>
              <a:off x="8402533"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516" name="Google Shape;516;gad34f10f80_2_62"/>
            <p:cNvSpPr/>
            <p:nvPr/>
          </p:nvSpPr>
          <p:spPr>
            <a:xfrm>
              <a:off x="8756439"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517" name="Google Shape;517;gad34f10f80_2_62"/>
            <p:cNvSpPr/>
            <p:nvPr/>
          </p:nvSpPr>
          <p:spPr>
            <a:xfrm>
              <a:off x="9110345"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518" name="Google Shape;518;gad34f10f80_2_62"/>
            <p:cNvSpPr/>
            <p:nvPr/>
          </p:nvSpPr>
          <p:spPr>
            <a:xfrm>
              <a:off x="9464251"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519" name="Google Shape;519;gad34f10f80_2_62"/>
            <p:cNvSpPr/>
            <p:nvPr/>
          </p:nvSpPr>
          <p:spPr>
            <a:xfrm>
              <a:off x="9818157"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520" name="Google Shape;520;gad34f10f80_2_62"/>
            <p:cNvSpPr/>
            <p:nvPr/>
          </p:nvSpPr>
          <p:spPr>
            <a:xfrm>
              <a:off x="10172063"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521" name="Google Shape;521;gad34f10f80_2_62"/>
            <p:cNvSpPr/>
            <p:nvPr/>
          </p:nvSpPr>
          <p:spPr>
            <a:xfrm>
              <a:off x="10525969"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522" name="Google Shape;522;gad34f10f80_2_62"/>
            <p:cNvSpPr/>
            <p:nvPr/>
          </p:nvSpPr>
          <p:spPr>
            <a:xfrm>
              <a:off x="10879862"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523" name="Google Shape;523;gad34f10f80_2_62"/>
            <p:cNvSpPr/>
            <p:nvPr/>
          </p:nvSpPr>
          <p:spPr>
            <a:xfrm>
              <a:off x="-91211"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524" name="Google Shape;524;gad34f10f80_2_62"/>
            <p:cNvSpPr/>
            <p:nvPr/>
          </p:nvSpPr>
          <p:spPr>
            <a:xfrm>
              <a:off x="262695"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525" name="Google Shape;525;gad34f10f80_2_62"/>
            <p:cNvSpPr/>
            <p:nvPr/>
          </p:nvSpPr>
          <p:spPr>
            <a:xfrm>
              <a:off x="616601"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526" name="Google Shape;526;gad34f10f80_2_62"/>
            <p:cNvSpPr/>
            <p:nvPr/>
          </p:nvSpPr>
          <p:spPr>
            <a:xfrm>
              <a:off x="970507"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527" name="Google Shape;527;gad34f10f80_2_62"/>
            <p:cNvSpPr/>
            <p:nvPr/>
          </p:nvSpPr>
          <p:spPr>
            <a:xfrm>
              <a:off x="1324413"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528" name="Google Shape;528;gad34f10f80_2_62"/>
            <p:cNvSpPr/>
            <p:nvPr/>
          </p:nvSpPr>
          <p:spPr>
            <a:xfrm>
              <a:off x="1678319"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529" name="Google Shape;529;gad34f10f80_2_62"/>
            <p:cNvSpPr/>
            <p:nvPr/>
          </p:nvSpPr>
          <p:spPr>
            <a:xfrm>
              <a:off x="2032225"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530" name="Google Shape;530;gad34f10f80_2_62"/>
            <p:cNvSpPr/>
            <p:nvPr/>
          </p:nvSpPr>
          <p:spPr>
            <a:xfrm>
              <a:off x="2386131"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531" name="Google Shape;531;gad34f10f80_2_62"/>
            <p:cNvSpPr/>
            <p:nvPr/>
          </p:nvSpPr>
          <p:spPr>
            <a:xfrm>
              <a:off x="2740037"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532" name="Google Shape;532;gad34f10f80_2_62"/>
            <p:cNvSpPr/>
            <p:nvPr/>
          </p:nvSpPr>
          <p:spPr>
            <a:xfrm>
              <a:off x="3093943"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533" name="Google Shape;533;gad34f10f80_2_62"/>
            <p:cNvSpPr/>
            <p:nvPr/>
          </p:nvSpPr>
          <p:spPr>
            <a:xfrm>
              <a:off x="3447849"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534" name="Google Shape;534;gad34f10f80_2_62"/>
            <p:cNvSpPr/>
            <p:nvPr/>
          </p:nvSpPr>
          <p:spPr>
            <a:xfrm>
              <a:off x="3801755"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535" name="Google Shape;535;gad34f10f80_2_62"/>
            <p:cNvSpPr/>
            <p:nvPr/>
          </p:nvSpPr>
          <p:spPr>
            <a:xfrm>
              <a:off x="4155661"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536" name="Google Shape;536;gad34f10f80_2_62"/>
            <p:cNvSpPr/>
            <p:nvPr/>
          </p:nvSpPr>
          <p:spPr>
            <a:xfrm>
              <a:off x="4509567"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537" name="Google Shape;537;gad34f10f80_2_62"/>
            <p:cNvSpPr/>
            <p:nvPr/>
          </p:nvSpPr>
          <p:spPr>
            <a:xfrm>
              <a:off x="4863473"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538" name="Google Shape;538;gad34f10f80_2_62"/>
            <p:cNvSpPr/>
            <p:nvPr/>
          </p:nvSpPr>
          <p:spPr>
            <a:xfrm>
              <a:off x="5217379"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539" name="Google Shape;539;gad34f10f80_2_62"/>
            <p:cNvSpPr/>
            <p:nvPr/>
          </p:nvSpPr>
          <p:spPr>
            <a:xfrm>
              <a:off x="5571285"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540" name="Google Shape;540;gad34f10f80_2_62"/>
            <p:cNvSpPr/>
            <p:nvPr/>
          </p:nvSpPr>
          <p:spPr>
            <a:xfrm>
              <a:off x="5925191"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541" name="Google Shape;541;gad34f10f80_2_62"/>
            <p:cNvSpPr/>
            <p:nvPr/>
          </p:nvSpPr>
          <p:spPr>
            <a:xfrm>
              <a:off x="6279097"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542" name="Google Shape;542;gad34f10f80_2_62"/>
            <p:cNvSpPr/>
            <p:nvPr/>
          </p:nvSpPr>
          <p:spPr>
            <a:xfrm>
              <a:off x="6633003"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543" name="Google Shape;543;gad34f10f80_2_62"/>
            <p:cNvSpPr/>
            <p:nvPr/>
          </p:nvSpPr>
          <p:spPr>
            <a:xfrm>
              <a:off x="6986909"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544" name="Google Shape;544;gad34f10f80_2_62"/>
            <p:cNvSpPr/>
            <p:nvPr/>
          </p:nvSpPr>
          <p:spPr>
            <a:xfrm>
              <a:off x="7340815"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545" name="Google Shape;545;gad34f10f80_2_62"/>
            <p:cNvSpPr/>
            <p:nvPr/>
          </p:nvSpPr>
          <p:spPr>
            <a:xfrm>
              <a:off x="7694721"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546" name="Google Shape;546;gad34f10f80_2_62"/>
            <p:cNvSpPr/>
            <p:nvPr/>
          </p:nvSpPr>
          <p:spPr>
            <a:xfrm>
              <a:off x="8048627"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547" name="Google Shape;547;gad34f10f80_2_62"/>
            <p:cNvSpPr/>
            <p:nvPr/>
          </p:nvSpPr>
          <p:spPr>
            <a:xfrm>
              <a:off x="8402533"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548" name="Google Shape;548;gad34f10f80_2_62"/>
            <p:cNvSpPr/>
            <p:nvPr/>
          </p:nvSpPr>
          <p:spPr>
            <a:xfrm>
              <a:off x="8756439"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549" name="Google Shape;549;gad34f10f80_2_62"/>
            <p:cNvSpPr/>
            <p:nvPr/>
          </p:nvSpPr>
          <p:spPr>
            <a:xfrm>
              <a:off x="9110345"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550" name="Google Shape;550;gad34f10f80_2_62"/>
            <p:cNvSpPr/>
            <p:nvPr/>
          </p:nvSpPr>
          <p:spPr>
            <a:xfrm>
              <a:off x="9464251"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551" name="Google Shape;551;gad34f10f80_2_62"/>
            <p:cNvSpPr/>
            <p:nvPr/>
          </p:nvSpPr>
          <p:spPr>
            <a:xfrm>
              <a:off x="9818157"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552" name="Google Shape;552;gad34f10f80_2_62"/>
            <p:cNvSpPr/>
            <p:nvPr/>
          </p:nvSpPr>
          <p:spPr>
            <a:xfrm>
              <a:off x="10172063"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553" name="Google Shape;553;gad34f10f80_2_62"/>
            <p:cNvSpPr/>
            <p:nvPr/>
          </p:nvSpPr>
          <p:spPr>
            <a:xfrm>
              <a:off x="10525969"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554" name="Google Shape;554;gad34f10f80_2_62"/>
            <p:cNvSpPr/>
            <p:nvPr/>
          </p:nvSpPr>
          <p:spPr>
            <a:xfrm>
              <a:off x="10879862"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555" name="Google Shape;555;gad34f10f80_2_62"/>
            <p:cNvSpPr/>
            <p:nvPr/>
          </p:nvSpPr>
          <p:spPr>
            <a:xfrm>
              <a:off x="-91211"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556" name="Google Shape;556;gad34f10f80_2_62"/>
            <p:cNvSpPr/>
            <p:nvPr/>
          </p:nvSpPr>
          <p:spPr>
            <a:xfrm>
              <a:off x="262695"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557" name="Google Shape;557;gad34f10f80_2_62"/>
            <p:cNvSpPr/>
            <p:nvPr/>
          </p:nvSpPr>
          <p:spPr>
            <a:xfrm>
              <a:off x="616601"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558" name="Google Shape;558;gad34f10f80_2_62"/>
            <p:cNvSpPr/>
            <p:nvPr/>
          </p:nvSpPr>
          <p:spPr>
            <a:xfrm>
              <a:off x="970507"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559" name="Google Shape;559;gad34f10f80_2_62"/>
            <p:cNvSpPr/>
            <p:nvPr/>
          </p:nvSpPr>
          <p:spPr>
            <a:xfrm>
              <a:off x="1324413"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560" name="Google Shape;560;gad34f10f80_2_62"/>
            <p:cNvSpPr/>
            <p:nvPr/>
          </p:nvSpPr>
          <p:spPr>
            <a:xfrm>
              <a:off x="1678319"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561" name="Google Shape;561;gad34f10f80_2_62"/>
            <p:cNvSpPr/>
            <p:nvPr/>
          </p:nvSpPr>
          <p:spPr>
            <a:xfrm>
              <a:off x="2032225"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562" name="Google Shape;562;gad34f10f80_2_62"/>
            <p:cNvSpPr/>
            <p:nvPr/>
          </p:nvSpPr>
          <p:spPr>
            <a:xfrm>
              <a:off x="2386131"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563" name="Google Shape;563;gad34f10f80_2_62"/>
            <p:cNvSpPr/>
            <p:nvPr/>
          </p:nvSpPr>
          <p:spPr>
            <a:xfrm>
              <a:off x="2740037"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564" name="Google Shape;564;gad34f10f80_2_62"/>
            <p:cNvSpPr/>
            <p:nvPr/>
          </p:nvSpPr>
          <p:spPr>
            <a:xfrm>
              <a:off x="3093943"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565" name="Google Shape;565;gad34f10f80_2_62"/>
            <p:cNvSpPr/>
            <p:nvPr/>
          </p:nvSpPr>
          <p:spPr>
            <a:xfrm>
              <a:off x="3447849"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566" name="Google Shape;566;gad34f10f80_2_62"/>
            <p:cNvSpPr/>
            <p:nvPr/>
          </p:nvSpPr>
          <p:spPr>
            <a:xfrm>
              <a:off x="3801755"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567" name="Google Shape;567;gad34f10f80_2_62"/>
            <p:cNvSpPr/>
            <p:nvPr/>
          </p:nvSpPr>
          <p:spPr>
            <a:xfrm>
              <a:off x="4155661"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568" name="Google Shape;568;gad34f10f80_2_62"/>
            <p:cNvSpPr/>
            <p:nvPr/>
          </p:nvSpPr>
          <p:spPr>
            <a:xfrm>
              <a:off x="4509567"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569" name="Google Shape;569;gad34f10f80_2_62"/>
            <p:cNvSpPr/>
            <p:nvPr/>
          </p:nvSpPr>
          <p:spPr>
            <a:xfrm>
              <a:off x="4863473"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570" name="Google Shape;570;gad34f10f80_2_62"/>
            <p:cNvSpPr/>
            <p:nvPr/>
          </p:nvSpPr>
          <p:spPr>
            <a:xfrm>
              <a:off x="5217379"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571" name="Google Shape;571;gad34f10f80_2_62"/>
            <p:cNvSpPr/>
            <p:nvPr/>
          </p:nvSpPr>
          <p:spPr>
            <a:xfrm>
              <a:off x="5571285"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572" name="Google Shape;572;gad34f10f80_2_62"/>
            <p:cNvSpPr/>
            <p:nvPr/>
          </p:nvSpPr>
          <p:spPr>
            <a:xfrm>
              <a:off x="5925191"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573" name="Google Shape;573;gad34f10f80_2_62"/>
            <p:cNvSpPr/>
            <p:nvPr/>
          </p:nvSpPr>
          <p:spPr>
            <a:xfrm>
              <a:off x="6279097"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574" name="Google Shape;574;gad34f10f80_2_62"/>
            <p:cNvSpPr/>
            <p:nvPr/>
          </p:nvSpPr>
          <p:spPr>
            <a:xfrm>
              <a:off x="6633003"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575" name="Google Shape;575;gad34f10f80_2_62"/>
            <p:cNvSpPr/>
            <p:nvPr/>
          </p:nvSpPr>
          <p:spPr>
            <a:xfrm>
              <a:off x="6986909"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576" name="Google Shape;576;gad34f10f80_2_62"/>
            <p:cNvSpPr/>
            <p:nvPr/>
          </p:nvSpPr>
          <p:spPr>
            <a:xfrm>
              <a:off x="7340815"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577" name="Google Shape;577;gad34f10f80_2_62"/>
            <p:cNvSpPr/>
            <p:nvPr/>
          </p:nvSpPr>
          <p:spPr>
            <a:xfrm>
              <a:off x="7694721"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578" name="Google Shape;578;gad34f10f80_2_62"/>
            <p:cNvSpPr/>
            <p:nvPr/>
          </p:nvSpPr>
          <p:spPr>
            <a:xfrm>
              <a:off x="8048627"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579" name="Google Shape;579;gad34f10f80_2_62"/>
            <p:cNvSpPr/>
            <p:nvPr/>
          </p:nvSpPr>
          <p:spPr>
            <a:xfrm>
              <a:off x="8402533"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580" name="Google Shape;580;gad34f10f80_2_62"/>
            <p:cNvSpPr/>
            <p:nvPr/>
          </p:nvSpPr>
          <p:spPr>
            <a:xfrm>
              <a:off x="8756439"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581" name="Google Shape;581;gad34f10f80_2_62"/>
            <p:cNvSpPr/>
            <p:nvPr/>
          </p:nvSpPr>
          <p:spPr>
            <a:xfrm>
              <a:off x="9110345"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582" name="Google Shape;582;gad34f10f80_2_62"/>
            <p:cNvSpPr/>
            <p:nvPr/>
          </p:nvSpPr>
          <p:spPr>
            <a:xfrm>
              <a:off x="9464251"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583" name="Google Shape;583;gad34f10f80_2_62"/>
            <p:cNvSpPr/>
            <p:nvPr/>
          </p:nvSpPr>
          <p:spPr>
            <a:xfrm>
              <a:off x="9818157"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584" name="Google Shape;584;gad34f10f80_2_62"/>
            <p:cNvSpPr/>
            <p:nvPr/>
          </p:nvSpPr>
          <p:spPr>
            <a:xfrm>
              <a:off x="10172063"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585" name="Google Shape;585;gad34f10f80_2_62"/>
            <p:cNvSpPr/>
            <p:nvPr/>
          </p:nvSpPr>
          <p:spPr>
            <a:xfrm>
              <a:off x="10525969"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586" name="Google Shape;586;gad34f10f80_2_62"/>
            <p:cNvSpPr/>
            <p:nvPr/>
          </p:nvSpPr>
          <p:spPr>
            <a:xfrm>
              <a:off x="10879862"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587" name="Google Shape;587;gad34f10f80_2_62"/>
            <p:cNvSpPr/>
            <p:nvPr/>
          </p:nvSpPr>
          <p:spPr>
            <a:xfrm>
              <a:off x="-91211"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588" name="Google Shape;588;gad34f10f80_2_62"/>
            <p:cNvSpPr/>
            <p:nvPr/>
          </p:nvSpPr>
          <p:spPr>
            <a:xfrm>
              <a:off x="262695"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589" name="Google Shape;589;gad34f10f80_2_62"/>
            <p:cNvSpPr/>
            <p:nvPr/>
          </p:nvSpPr>
          <p:spPr>
            <a:xfrm>
              <a:off x="616601"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590" name="Google Shape;590;gad34f10f80_2_62"/>
            <p:cNvSpPr/>
            <p:nvPr/>
          </p:nvSpPr>
          <p:spPr>
            <a:xfrm>
              <a:off x="970507"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591" name="Google Shape;591;gad34f10f80_2_62"/>
            <p:cNvSpPr/>
            <p:nvPr/>
          </p:nvSpPr>
          <p:spPr>
            <a:xfrm>
              <a:off x="1324413"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592" name="Google Shape;592;gad34f10f80_2_62"/>
            <p:cNvSpPr/>
            <p:nvPr/>
          </p:nvSpPr>
          <p:spPr>
            <a:xfrm>
              <a:off x="1678319"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593" name="Google Shape;593;gad34f10f80_2_62"/>
            <p:cNvSpPr/>
            <p:nvPr/>
          </p:nvSpPr>
          <p:spPr>
            <a:xfrm>
              <a:off x="2032225"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594" name="Google Shape;594;gad34f10f80_2_62"/>
            <p:cNvSpPr/>
            <p:nvPr/>
          </p:nvSpPr>
          <p:spPr>
            <a:xfrm>
              <a:off x="2386131"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595" name="Google Shape;595;gad34f10f80_2_62"/>
            <p:cNvSpPr/>
            <p:nvPr/>
          </p:nvSpPr>
          <p:spPr>
            <a:xfrm>
              <a:off x="2740037"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596" name="Google Shape;596;gad34f10f80_2_62"/>
            <p:cNvSpPr/>
            <p:nvPr/>
          </p:nvSpPr>
          <p:spPr>
            <a:xfrm>
              <a:off x="3093943"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597" name="Google Shape;597;gad34f10f80_2_62"/>
            <p:cNvSpPr/>
            <p:nvPr/>
          </p:nvSpPr>
          <p:spPr>
            <a:xfrm>
              <a:off x="3447849"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598" name="Google Shape;598;gad34f10f80_2_62"/>
            <p:cNvSpPr/>
            <p:nvPr/>
          </p:nvSpPr>
          <p:spPr>
            <a:xfrm>
              <a:off x="3801755"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599" name="Google Shape;599;gad34f10f80_2_62"/>
            <p:cNvSpPr/>
            <p:nvPr/>
          </p:nvSpPr>
          <p:spPr>
            <a:xfrm>
              <a:off x="4155661"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600" name="Google Shape;600;gad34f10f80_2_62"/>
            <p:cNvSpPr/>
            <p:nvPr/>
          </p:nvSpPr>
          <p:spPr>
            <a:xfrm>
              <a:off x="4509567"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601" name="Google Shape;601;gad34f10f80_2_62"/>
            <p:cNvSpPr/>
            <p:nvPr/>
          </p:nvSpPr>
          <p:spPr>
            <a:xfrm>
              <a:off x="4863473"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602" name="Google Shape;602;gad34f10f80_2_62"/>
            <p:cNvSpPr/>
            <p:nvPr/>
          </p:nvSpPr>
          <p:spPr>
            <a:xfrm>
              <a:off x="5217379"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603" name="Google Shape;603;gad34f10f80_2_62"/>
            <p:cNvSpPr/>
            <p:nvPr/>
          </p:nvSpPr>
          <p:spPr>
            <a:xfrm>
              <a:off x="5571285"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604" name="Google Shape;604;gad34f10f80_2_62"/>
            <p:cNvSpPr/>
            <p:nvPr/>
          </p:nvSpPr>
          <p:spPr>
            <a:xfrm>
              <a:off x="5925191"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605" name="Google Shape;605;gad34f10f80_2_62"/>
            <p:cNvSpPr/>
            <p:nvPr/>
          </p:nvSpPr>
          <p:spPr>
            <a:xfrm>
              <a:off x="6279097"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606" name="Google Shape;606;gad34f10f80_2_62"/>
            <p:cNvSpPr/>
            <p:nvPr/>
          </p:nvSpPr>
          <p:spPr>
            <a:xfrm>
              <a:off x="6633003"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607" name="Google Shape;607;gad34f10f80_2_62"/>
            <p:cNvSpPr/>
            <p:nvPr/>
          </p:nvSpPr>
          <p:spPr>
            <a:xfrm>
              <a:off x="6986909"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608" name="Google Shape;608;gad34f10f80_2_62"/>
            <p:cNvSpPr/>
            <p:nvPr/>
          </p:nvSpPr>
          <p:spPr>
            <a:xfrm>
              <a:off x="7340815"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609" name="Google Shape;609;gad34f10f80_2_62"/>
            <p:cNvSpPr/>
            <p:nvPr/>
          </p:nvSpPr>
          <p:spPr>
            <a:xfrm>
              <a:off x="7694721"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610" name="Google Shape;610;gad34f10f80_2_62"/>
            <p:cNvSpPr/>
            <p:nvPr/>
          </p:nvSpPr>
          <p:spPr>
            <a:xfrm>
              <a:off x="8048627"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611" name="Google Shape;611;gad34f10f80_2_62"/>
            <p:cNvSpPr/>
            <p:nvPr/>
          </p:nvSpPr>
          <p:spPr>
            <a:xfrm>
              <a:off x="8402533"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612" name="Google Shape;612;gad34f10f80_2_62"/>
            <p:cNvSpPr/>
            <p:nvPr/>
          </p:nvSpPr>
          <p:spPr>
            <a:xfrm>
              <a:off x="8756439"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613" name="Google Shape;613;gad34f10f80_2_62"/>
            <p:cNvSpPr/>
            <p:nvPr/>
          </p:nvSpPr>
          <p:spPr>
            <a:xfrm>
              <a:off x="9110345"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614" name="Google Shape;614;gad34f10f80_2_62"/>
            <p:cNvSpPr/>
            <p:nvPr/>
          </p:nvSpPr>
          <p:spPr>
            <a:xfrm>
              <a:off x="9464251"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615" name="Google Shape;615;gad34f10f80_2_62"/>
            <p:cNvSpPr/>
            <p:nvPr/>
          </p:nvSpPr>
          <p:spPr>
            <a:xfrm>
              <a:off x="9818157"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616" name="Google Shape;616;gad34f10f80_2_62"/>
            <p:cNvSpPr/>
            <p:nvPr/>
          </p:nvSpPr>
          <p:spPr>
            <a:xfrm>
              <a:off x="10172063"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617" name="Google Shape;617;gad34f10f80_2_62"/>
            <p:cNvSpPr/>
            <p:nvPr/>
          </p:nvSpPr>
          <p:spPr>
            <a:xfrm>
              <a:off x="10525969"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618" name="Google Shape;618;gad34f10f80_2_62"/>
            <p:cNvSpPr/>
            <p:nvPr/>
          </p:nvSpPr>
          <p:spPr>
            <a:xfrm>
              <a:off x="10879862"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619" name="Google Shape;619;gad34f10f80_2_62"/>
            <p:cNvSpPr/>
            <p:nvPr/>
          </p:nvSpPr>
          <p:spPr>
            <a:xfrm>
              <a:off x="-91211"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620" name="Google Shape;620;gad34f10f80_2_62"/>
            <p:cNvSpPr/>
            <p:nvPr/>
          </p:nvSpPr>
          <p:spPr>
            <a:xfrm>
              <a:off x="262695"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621" name="Google Shape;621;gad34f10f80_2_62"/>
            <p:cNvSpPr/>
            <p:nvPr/>
          </p:nvSpPr>
          <p:spPr>
            <a:xfrm>
              <a:off x="616601"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622" name="Google Shape;622;gad34f10f80_2_62"/>
            <p:cNvSpPr/>
            <p:nvPr/>
          </p:nvSpPr>
          <p:spPr>
            <a:xfrm>
              <a:off x="970507"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623" name="Google Shape;623;gad34f10f80_2_62"/>
            <p:cNvSpPr/>
            <p:nvPr/>
          </p:nvSpPr>
          <p:spPr>
            <a:xfrm>
              <a:off x="1324413"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624" name="Google Shape;624;gad34f10f80_2_62"/>
            <p:cNvSpPr/>
            <p:nvPr/>
          </p:nvSpPr>
          <p:spPr>
            <a:xfrm>
              <a:off x="1678319"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625" name="Google Shape;625;gad34f10f80_2_62"/>
            <p:cNvSpPr/>
            <p:nvPr/>
          </p:nvSpPr>
          <p:spPr>
            <a:xfrm>
              <a:off x="2032225"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626" name="Google Shape;626;gad34f10f80_2_62"/>
            <p:cNvSpPr/>
            <p:nvPr/>
          </p:nvSpPr>
          <p:spPr>
            <a:xfrm>
              <a:off x="2386131"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627" name="Google Shape;627;gad34f10f80_2_62"/>
            <p:cNvSpPr/>
            <p:nvPr/>
          </p:nvSpPr>
          <p:spPr>
            <a:xfrm>
              <a:off x="2740037"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628" name="Google Shape;628;gad34f10f80_2_62"/>
            <p:cNvSpPr/>
            <p:nvPr/>
          </p:nvSpPr>
          <p:spPr>
            <a:xfrm>
              <a:off x="3093943"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629" name="Google Shape;629;gad34f10f80_2_62"/>
            <p:cNvSpPr/>
            <p:nvPr/>
          </p:nvSpPr>
          <p:spPr>
            <a:xfrm>
              <a:off x="3447849"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630" name="Google Shape;630;gad34f10f80_2_62"/>
            <p:cNvSpPr/>
            <p:nvPr/>
          </p:nvSpPr>
          <p:spPr>
            <a:xfrm>
              <a:off x="3801755"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631" name="Google Shape;631;gad34f10f80_2_62"/>
            <p:cNvSpPr/>
            <p:nvPr/>
          </p:nvSpPr>
          <p:spPr>
            <a:xfrm>
              <a:off x="4155661"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632" name="Google Shape;632;gad34f10f80_2_62"/>
            <p:cNvSpPr/>
            <p:nvPr/>
          </p:nvSpPr>
          <p:spPr>
            <a:xfrm>
              <a:off x="4509567"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633" name="Google Shape;633;gad34f10f80_2_62"/>
            <p:cNvSpPr/>
            <p:nvPr/>
          </p:nvSpPr>
          <p:spPr>
            <a:xfrm>
              <a:off x="4863473"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634" name="Google Shape;634;gad34f10f80_2_62"/>
            <p:cNvSpPr/>
            <p:nvPr/>
          </p:nvSpPr>
          <p:spPr>
            <a:xfrm>
              <a:off x="5217379"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635" name="Google Shape;635;gad34f10f80_2_62"/>
            <p:cNvSpPr/>
            <p:nvPr/>
          </p:nvSpPr>
          <p:spPr>
            <a:xfrm>
              <a:off x="5571285"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636" name="Google Shape;636;gad34f10f80_2_62"/>
            <p:cNvSpPr/>
            <p:nvPr/>
          </p:nvSpPr>
          <p:spPr>
            <a:xfrm>
              <a:off x="5925191"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637" name="Google Shape;637;gad34f10f80_2_62"/>
            <p:cNvSpPr/>
            <p:nvPr/>
          </p:nvSpPr>
          <p:spPr>
            <a:xfrm>
              <a:off x="6279097"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638" name="Google Shape;638;gad34f10f80_2_62"/>
            <p:cNvSpPr/>
            <p:nvPr/>
          </p:nvSpPr>
          <p:spPr>
            <a:xfrm>
              <a:off x="6633003"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639" name="Google Shape;639;gad34f10f80_2_62"/>
            <p:cNvSpPr/>
            <p:nvPr/>
          </p:nvSpPr>
          <p:spPr>
            <a:xfrm>
              <a:off x="6986909"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640" name="Google Shape;640;gad34f10f80_2_62"/>
            <p:cNvSpPr/>
            <p:nvPr/>
          </p:nvSpPr>
          <p:spPr>
            <a:xfrm>
              <a:off x="7340815"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641" name="Google Shape;641;gad34f10f80_2_62"/>
            <p:cNvSpPr/>
            <p:nvPr/>
          </p:nvSpPr>
          <p:spPr>
            <a:xfrm>
              <a:off x="7694721"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642" name="Google Shape;642;gad34f10f80_2_62"/>
            <p:cNvSpPr/>
            <p:nvPr/>
          </p:nvSpPr>
          <p:spPr>
            <a:xfrm>
              <a:off x="8048627"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643" name="Google Shape;643;gad34f10f80_2_62"/>
            <p:cNvSpPr/>
            <p:nvPr/>
          </p:nvSpPr>
          <p:spPr>
            <a:xfrm>
              <a:off x="8402533"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644" name="Google Shape;644;gad34f10f80_2_62"/>
            <p:cNvSpPr/>
            <p:nvPr/>
          </p:nvSpPr>
          <p:spPr>
            <a:xfrm>
              <a:off x="8756439"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645" name="Google Shape;645;gad34f10f80_2_62"/>
            <p:cNvSpPr/>
            <p:nvPr/>
          </p:nvSpPr>
          <p:spPr>
            <a:xfrm>
              <a:off x="9110345"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646" name="Google Shape;646;gad34f10f80_2_62"/>
            <p:cNvSpPr/>
            <p:nvPr/>
          </p:nvSpPr>
          <p:spPr>
            <a:xfrm>
              <a:off x="9464251"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647" name="Google Shape;647;gad34f10f80_2_62"/>
            <p:cNvSpPr/>
            <p:nvPr/>
          </p:nvSpPr>
          <p:spPr>
            <a:xfrm>
              <a:off x="9818157"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648" name="Google Shape;648;gad34f10f80_2_62"/>
            <p:cNvSpPr/>
            <p:nvPr/>
          </p:nvSpPr>
          <p:spPr>
            <a:xfrm>
              <a:off x="10172063"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649" name="Google Shape;649;gad34f10f80_2_62"/>
            <p:cNvSpPr/>
            <p:nvPr/>
          </p:nvSpPr>
          <p:spPr>
            <a:xfrm>
              <a:off x="10525969"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650" name="Google Shape;650;gad34f10f80_2_62"/>
            <p:cNvSpPr/>
            <p:nvPr/>
          </p:nvSpPr>
          <p:spPr>
            <a:xfrm>
              <a:off x="10879862"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651" name="Google Shape;651;gad34f10f80_2_62"/>
            <p:cNvSpPr/>
            <p:nvPr/>
          </p:nvSpPr>
          <p:spPr>
            <a:xfrm>
              <a:off x="-91211"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652" name="Google Shape;652;gad34f10f80_2_62"/>
            <p:cNvSpPr/>
            <p:nvPr/>
          </p:nvSpPr>
          <p:spPr>
            <a:xfrm>
              <a:off x="262695"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653" name="Google Shape;653;gad34f10f80_2_62"/>
            <p:cNvSpPr/>
            <p:nvPr/>
          </p:nvSpPr>
          <p:spPr>
            <a:xfrm>
              <a:off x="616601"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654" name="Google Shape;654;gad34f10f80_2_62"/>
            <p:cNvSpPr/>
            <p:nvPr/>
          </p:nvSpPr>
          <p:spPr>
            <a:xfrm>
              <a:off x="970507"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655" name="Google Shape;655;gad34f10f80_2_62"/>
            <p:cNvSpPr/>
            <p:nvPr/>
          </p:nvSpPr>
          <p:spPr>
            <a:xfrm>
              <a:off x="1324413"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656" name="Google Shape;656;gad34f10f80_2_62"/>
            <p:cNvSpPr/>
            <p:nvPr/>
          </p:nvSpPr>
          <p:spPr>
            <a:xfrm>
              <a:off x="1678319"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657" name="Google Shape;657;gad34f10f80_2_62"/>
            <p:cNvSpPr/>
            <p:nvPr/>
          </p:nvSpPr>
          <p:spPr>
            <a:xfrm>
              <a:off x="2032225"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658" name="Google Shape;658;gad34f10f80_2_62"/>
            <p:cNvSpPr/>
            <p:nvPr/>
          </p:nvSpPr>
          <p:spPr>
            <a:xfrm>
              <a:off x="2386131"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659" name="Google Shape;659;gad34f10f80_2_62"/>
            <p:cNvSpPr/>
            <p:nvPr/>
          </p:nvSpPr>
          <p:spPr>
            <a:xfrm>
              <a:off x="2740037"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660" name="Google Shape;660;gad34f10f80_2_62"/>
            <p:cNvSpPr/>
            <p:nvPr/>
          </p:nvSpPr>
          <p:spPr>
            <a:xfrm>
              <a:off x="3093943"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661" name="Google Shape;661;gad34f10f80_2_62"/>
            <p:cNvSpPr/>
            <p:nvPr/>
          </p:nvSpPr>
          <p:spPr>
            <a:xfrm>
              <a:off x="3447849"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662" name="Google Shape;662;gad34f10f80_2_62"/>
            <p:cNvSpPr/>
            <p:nvPr/>
          </p:nvSpPr>
          <p:spPr>
            <a:xfrm>
              <a:off x="3801755"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663" name="Google Shape;663;gad34f10f80_2_62"/>
            <p:cNvSpPr/>
            <p:nvPr/>
          </p:nvSpPr>
          <p:spPr>
            <a:xfrm>
              <a:off x="4155661"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664" name="Google Shape;664;gad34f10f80_2_62"/>
            <p:cNvSpPr/>
            <p:nvPr/>
          </p:nvSpPr>
          <p:spPr>
            <a:xfrm>
              <a:off x="4509567"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665" name="Google Shape;665;gad34f10f80_2_62"/>
            <p:cNvSpPr/>
            <p:nvPr/>
          </p:nvSpPr>
          <p:spPr>
            <a:xfrm>
              <a:off x="4863473"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666" name="Google Shape;666;gad34f10f80_2_62"/>
            <p:cNvSpPr/>
            <p:nvPr/>
          </p:nvSpPr>
          <p:spPr>
            <a:xfrm>
              <a:off x="5217379"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667" name="Google Shape;667;gad34f10f80_2_62"/>
            <p:cNvSpPr/>
            <p:nvPr/>
          </p:nvSpPr>
          <p:spPr>
            <a:xfrm>
              <a:off x="5571285"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668" name="Google Shape;668;gad34f10f80_2_62"/>
            <p:cNvSpPr/>
            <p:nvPr/>
          </p:nvSpPr>
          <p:spPr>
            <a:xfrm>
              <a:off x="5925191"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669" name="Google Shape;669;gad34f10f80_2_62"/>
            <p:cNvSpPr/>
            <p:nvPr/>
          </p:nvSpPr>
          <p:spPr>
            <a:xfrm>
              <a:off x="6279097"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670" name="Google Shape;670;gad34f10f80_2_62"/>
            <p:cNvSpPr/>
            <p:nvPr/>
          </p:nvSpPr>
          <p:spPr>
            <a:xfrm>
              <a:off x="6633003"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671" name="Google Shape;671;gad34f10f80_2_62"/>
            <p:cNvSpPr/>
            <p:nvPr/>
          </p:nvSpPr>
          <p:spPr>
            <a:xfrm>
              <a:off x="6986909"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672" name="Google Shape;672;gad34f10f80_2_62"/>
            <p:cNvSpPr/>
            <p:nvPr/>
          </p:nvSpPr>
          <p:spPr>
            <a:xfrm>
              <a:off x="7340815"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673" name="Google Shape;673;gad34f10f80_2_62"/>
            <p:cNvSpPr/>
            <p:nvPr/>
          </p:nvSpPr>
          <p:spPr>
            <a:xfrm>
              <a:off x="7694721"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674" name="Google Shape;674;gad34f10f80_2_62"/>
            <p:cNvSpPr/>
            <p:nvPr/>
          </p:nvSpPr>
          <p:spPr>
            <a:xfrm>
              <a:off x="8048627"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675" name="Google Shape;675;gad34f10f80_2_62"/>
            <p:cNvSpPr/>
            <p:nvPr/>
          </p:nvSpPr>
          <p:spPr>
            <a:xfrm>
              <a:off x="8402533"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676" name="Google Shape;676;gad34f10f80_2_62"/>
            <p:cNvSpPr/>
            <p:nvPr/>
          </p:nvSpPr>
          <p:spPr>
            <a:xfrm>
              <a:off x="8756439"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677" name="Google Shape;677;gad34f10f80_2_62"/>
            <p:cNvSpPr/>
            <p:nvPr/>
          </p:nvSpPr>
          <p:spPr>
            <a:xfrm>
              <a:off x="9110345"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678" name="Google Shape;678;gad34f10f80_2_62"/>
            <p:cNvSpPr/>
            <p:nvPr/>
          </p:nvSpPr>
          <p:spPr>
            <a:xfrm>
              <a:off x="9464251"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679" name="Google Shape;679;gad34f10f80_2_62"/>
            <p:cNvSpPr/>
            <p:nvPr/>
          </p:nvSpPr>
          <p:spPr>
            <a:xfrm>
              <a:off x="9818157"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680" name="Google Shape;680;gad34f10f80_2_62"/>
            <p:cNvSpPr/>
            <p:nvPr/>
          </p:nvSpPr>
          <p:spPr>
            <a:xfrm>
              <a:off x="10172063"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681" name="Google Shape;681;gad34f10f80_2_62"/>
            <p:cNvSpPr/>
            <p:nvPr/>
          </p:nvSpPr>
          <p:spPr>
            <a:xfrm>
              <a:off x="10525969"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682" name="Google Shape;682;gad34f10f80_2_62"/>
            <p:cNvSpPr/>
            <p:nvPr/>
          </p:nvSpPr>
          <p:spPr>
            <a:xfrm>
              <a:off x="10879862"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683" name="Google Shape;683;gad34f10f80_2_62"/>
            <p:cNvSpPr/>
            <p:nvPr/>
          </p:nvSpPr>
          <p:spPr>
            <a:xfrm>
              <a:off x="-91211"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684" name="Google Shape;684;gad34f10f80_2_62"/>
            <p:cNvSpPr/>
            <p:nvPr/>
          </p:nvSpPr>
          <p:spPr>
            <a:xfrm>
              <a:off x="262695"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685" name="Google Shape;685;gad34f10f80_2_62"/>
            <p:cNvSpPr/>
            <p:nvPr/>
          </p:nvSpPr>
          <p:spPr>
            <a:xfrm>
              <a:off x="616601"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686" name="Google Shape;686;gad34f10f80_2_62"/>
            <p:cNvSpPr/>
            <p:nvPr/>
          </p:nvSpPr>
          <p:spPr>
            <a:xfrm>
              <a:off x="970507"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687" name="Google Shape;687;gad34f10f80_2_62"/>
            <p:cNvSpPr/>
            <p:nvPr/>
          </p:nvSpPr>
          <p:spPr>
            <a:xfrm>
              <a:off x="1324413"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688" name="Google Shape;688;gad34f10f80_2_62"/>
            <p:cNvSpPr/>
            <p:nvPr/>
          </p:nvSpPr>
          <p:spPr>
            <a:xfrm>
              <a:off x="1678319"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689" name="Google Shape;689;gad34f10f80_2_62"/>
            <p:cNvSpPr/>
            <p:nvPr/>
          </p:nvSpPr>
          <p:spPr>
            <a:xfrm>
              <a:off x="2032225"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690" name="Google Shape;690;gad34f10f80_2_62"/>
            <p:cNvSpPr/>
            <p:nvPr/>
          </p:nvSpPr>
          <p:spPr>
            <a:xfrm>
              <a:off x="2386131"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691" name="Google Shape;691;gad34f10f80_2_62"/>
            <p:cNvSpPr/>
            <p:nvPr/>
          </p:nvSpPr>
          <p:spPr>
            <a:xfrm>
              <a:off x="2740037"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692" name="Google Shape;692;gad34f10f80_2_62"/>
            <p:cNvSpPr/>
            <p:nvPr/>
          </p:nvSpPr>
          <p:spPr>
            <a:xfrm>
              <a:off x="3093943"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693" name="Google Shape;693;gad34f10f80_2_62"/>
            <p:cNvSpPr/>
            <p:nvPr/>
          </p:nvSpPr>
          <p:spPr>
            <a:xfrm>
              <a:off x="3447849"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694" name="Google Shape;694;gad34f10f80_2_62"/>
            <p:cNvSpPr/>
            <p:nvPr/>
          </p:nvSpPr>
          <p:spPr>
            <a:xfrm>
              <a:off x="3801755"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695" name="Google Shape;695;gad34f10f80_2_62"/>
            <p:cNvSpPr/>
            <p:nvPr/>
          </p:nvSpPr>
          <p:spPr>
            <a:xfrm>
              <a:off x="4155661"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696" name="Google Shape;696;gad34f10f80_2_62"/>
            <p:cNvSpPr/>
            <p:nvPr/>
          </p:nvSpPr>
          <p:spPr>
            <a:xfrm>
              <a:off x="4509567"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697" name="Google Shape;697;gad34f10f80_2_62"/>
            <p:cNvSpPr/>
            <p:nvPr/>
          </p:nvSpPr>
          <p:spPr>
            <a:xfrm>
              <a:off x="4863473"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698" name="Google Shape;698;gad34f10f80_2_62"/>
            <p:cNvSpPr/>
            <p:nvPr/>
          </p:nvSpPr>
          <p:spPr>
            <a:xfrm>
              <a:off x="5217379"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699" name="Google Shape;699;gad34f10f80_2_62"/>
            <p:cNvSpPr/>
            <p:nvPr/>
          </p:nvSpPr>
          <p:spPr>
            <a:xfrm>
              <a:off x="5571285"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700" name="Google Shape;700;gad34f10f80_2_62"/>
            <p:cNvSpPr/>
            <p:nvPr/>
          </p:nvSpPr>
          <p:spPr>
            <a:xfrm>
              <a:off x="5925191"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701" name="Google Shape;701;gad34f10f80_2_62"/>
            <p:cNvSpPr/>
            <p:nvPr/>
          </p:nvSpPr>
          <p:spPr>
            <a:xfrm>
              <a:off x="6279097"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702" name="Google Shape;702;gad34f10f80_2_62"/>
            <p:cNvSpPr/>
            <p:nvPr/>
          </p:nvSpPr>
          <p:spPr>
            <a:xfrm>
              <a:off x="6633003"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703" name="Google Shape;703;gad34f10f80_2_62"/>
            <p:cNvSpPr/>
            <p:nvPr/>
          </p:nvSpPr>
          <p:spPr>
            <a:xfrm>
              <a:off x="6986909"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704" name="Google Shape;704;gad34f10f80_2_62"/>
            <p:cNvSpPr/>
            <p:nvPr/>
          </p:nvSpPr>
          <p:spPr>
            <a:xfrm>
              <a:off x="7340815"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705" name="Google Shape;705;gad34f10f80_2_62"/>
            <p:cNvSpPr/>
            <p:nvPr/>
          </p:nvSpPr>
          <p:spPr>
            <a:xfrm>
              <a:off x="7694721"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706" name="Google Shape;706;gad34f10f80_2_62"/>
            <p:cNvSpPr/>
            <p:nvPr/>
          </p:nvSpPr>
          <p:spPr>
            <a:xfrm>
              <a:off x="8048627"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707" name="Google Shape;707;gad34f10f80_2_62"/>
            <p:cNvSpPr/>
            <p:nvPr/>
          </p:nvSpPr>
          <p:spPr>
            <a:xfrm>
              <a:off x="8402533"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708" name="Google Shape;708;gad34f10f80_2_62"/>
            <p:cNvSpPr/>
            <p:nvPr/>
          </p:nvSpPr>
          <p:spPr>
            <a:xfrm>
              <a:off x="8756439"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709" name="Google Shape;709;gad34f10f80_2_62"/>
            <p:cNvSpPr/>
            <p:nvPr/>
          </p:nvSpPr>
          <p:spPr>
            <a:xfrm>
              <a:off x="9110345"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710" name="Google Shape;710;gad34f10f80_2_62"/>
            <p:cNvSpPr/>
            <p:nvPr/>
          </p:nvSpPr>
          <p:spPr>
            <a:xfrm>
              <a:off x="9464251"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711" name="Google Shape;711;gad34f10f80_2_62"/>
            <p:cNvSpPr/>
            <p:nvPr/>
          </p:nvSpPr>
          <p:spPr>
            <a:xfrm>
              <a:off x="9818157"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712" name="Google Shape;712;gad34f10f80_2_62"/>
            <p:cNvSpPr/>
            <p:nvPr/>
          </p:nvSpPr>
          <p:spPr>
            <a:xfrm>
              <a:off x="10172063"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713" name="Google Shape;713;gad34f10f80_2_62"/>
            <p:cNvSpPr/>
            <p:nvPr/>
          </p:nvSpPr>
          <p:spPr>
            <a:xfrm>
              <a:off x="10525969"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714" name="Google Shape;714;gad34f10f80_2_62"/>
            <p:cNvSpPr/>
            <p:nvPr/>
          </p:nvSpPr>
          <p:spPr>
            <a:xfrm>
              <a:off x="10879862"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715" name="Google Shape;715;gad34f10f80_2_62"/>
            <p:cNvSpPr/>
            <p:nvPr/>
          </p:nvSpPr>
          <p:spPr>
            <a:xfrm>
              <a:off x="-91211"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716" name="Google Shape;716;gad34f10f80_2_62"/>
            <p:cNvSpPr/>
            <p:nvPr/>
          </p:nvSpPr>
          <p:spPr>
            <a:xfrm>
              <a:off x="262695"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717" name="Google Shape;717;gad34f10f80_2_62"/>
            <p:cNvSpPr/>
            <p:nvPr/>
          </p:nvSpPr>
          <p:spPr>
            <a:xfrm>
              <a:off x="616601"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718" name="Google Shape;718;gad34f10f80_2_62"/>
            <p:cNvSpPr/>
            <p:nvPr/>
          </p:nvSpPr>
          <p:spPr>
            <a:xfrm>
              <a:off x="970507"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719" name="Google Shape;719;gad34f10f80_2_62"/>
            <p:cNvSpPr/>
            <p:nvPr/>
          </p:nvSpPr>
          <p:spPr>
            <a:xfrm>
              <a:off x="1324413"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720" name="Google Shape;720;gad34f10f80_2_62"/>
            <p:cNvSpPr/>
            <p:nvPr/>
          </p:nvSpPr>
          <p:spPr>
            <a:xfrm>
              <a:off x="1678319"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721" name="Google Shape;721;gad34f10f80_2_62"/>
            <p:cNvSpPr/>
            <p:nvPr/>
          </p:nvSpPr>
          <p:spPr>
            <a:xfrm>
              <a:off x="2032225"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722" name="Google Shape;722;gad34f10f80_2_62"/>
            <p:cNvSpPr/>
            <p:nvPr/>
          </p:nvSpPr>
          <p:spPr>
            <a:xfrm>
              <a:off x="2386131"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723" name="Google Shape;723;gad34f10f80_2_62"/>
            <p:cNvSpPr/>
            <p:nvPr/>
          </p:nvSpPr>
          <p:spPr>
            <a:xfrm>
              <a:off x="2740037"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724" name="Google Shape;724;gad34f10f80_2_62"/>
            <p:cNvSpPr/>
            <p:nvPr/>
          </p:nvSpPr>
          <p:spPr>
            <a:xfrm>
              <a:off x="3093943"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725" name="Google Shape;725;gad34f10f80_2_62"/>
            <p:cNvSpPr/>
            <p:nvPr/>
          </p:nvSpPr>
          <p:spPr>
            <a:xfrm>
              <a:off x="3447849"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726" name="Google Shape;726;gad34f10f80_2_62"/>
            <p:cNvSpPr/>
            <p:nvPr/>
          </p:nvSpPr>
          <p:spPr>
            <a:xfrm>
              <a:off x="3801755"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727" name="Google Shape;727;gad34f10f80_2_62"/>
            <p:cNvSpPr/>
            <p:nvPr/>
          </p:nvSpPr>
          <p:spPr>
            <a:xfrm>
              <a:off x="4155661"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728" name="Google Shape;728;gad34f10f80_2_62"/>
            <p:cNvSpPr/>
            <p:nvPr/>
          </p:nvSpPr>
          <p:spPr>
            <a:xfrm>
              <a:off x="4509567"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729" name="Google Shape;729;gad34f10f80_2_62"/>
            <p:cNvSpPr/>
            <p:nvPr/>
          </p:nvSpPr>
          <p:spPr>
            <a:xfrm>
              <a:off x="4863473"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730" name="Google Shape;730;gad34f10f80_2_62"/>
            <p:cNvSpPr/>
            <p:nvPr/>
          </p:nvSpPr>
          <p:spPr>
            <a:xfrm>
              <a:off x="5217379"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731" name="Google Shape;731;gad34f10f80_2_62"/>
            <p:cNvSpPr/>
            <p:nvPr/>
          </p:nvSpPr>
          <p:spPr>
            <a:xfrm>
              <a:off x="5571285"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732" name="Google Shape;732;gad34f10f80_2_62"/>
            <p:cNvSpPr/>
            <p:nvPr/>
          </p:nvSpPr>
          <p:spPr>
            <a:xfrm>
              <a:off x="5925191"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733" name="Google Shape;733;gad34f10f80_2_62"/>
            <p:cNvSpPr/>
            <p:nvPr/>
          </p:nvSpPr>
          <p:spPr>
            <a:xfrm>
              <a:off x="6279097"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734" name="Google Shape;734;gad34f10f80_2_62"/>
            <p:cNvSpPr/>
            <p:nvPr/>
          </p:nvSpPr>
          <p:spPr>
            <a:xfrm>
              <a:off x="6633003"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735" name="Google Shape;735;gad34f10f80_2_62"/>
            <p:cNvSpPr/>
            <p:nvPr/>
          </p:nvSpPr>
          <p:spPr>
            <a:xfrm>
              <a:off x="6986909"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736" name="Google Shape;736;gad34f10f80_2_62"/>
            <p:cNvSpPr/>
            <p:nvPr/>
          </p:nvSpPr>
          <p:spPr>
            <a:xfrm>
              <a:off x="7340815"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737" name="Google Shape;737;gad34f10f80_2_62"/>
            <p:cNvSpPr/>
            <p:nvPr/>
          </p:nvSpPr>
          <p:spPr>
            <a:xfrm>
              <a:off x="7694721"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738" name="Google Shape;738;gad34f10f80_2_62"/>
            <p:cNvSpPr/>
            <p:nvPr/>
          </p:nvSpPr>
          <p:spPr>
            <a:xfrm>
              <a:off x="8048627"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739" name="Google Shape;739;gad34f10f80_2_62"/>
            <p:cNvSpPr/>
            <p:nvPr/>
          </p:nvSpPr>
          <p:spPr>
            <a:xfrm>
              <a:off x="8402533"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740" name="Google Shape;740;gad34f10f80_2_62"/>
            <p:cNvSpPr/>
            <p:nvPr/>
          </p:nvSpPr>
          <p:spPr>
            <a:xfrm>
              <a:off x="8756439"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741" name="Google Shape;741;gad34f10f80_2_62"/>
            <p:cNvSpPr/>
            <p:nvPr/>
          </p:nvSpPr>
          <p:spPr>
            <a:xfrm>
              <a:off x="9110345"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742" name="Google Shape;742;gad34f10f80_2_62"/>
            <p:cNvSpPr/>
            <p:nvPr/>
          </p:nvSpPr>
          <p:spPr>
            <a:xfrm>
              <a:off x="9464251"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743" name="Google Shape;743;gad34f10f80_2_62"/>
            <p:cNvSpPr/>
            <p:nvPr/>
          </p:nvSpPr>
          <p:spPr>
            <a:xfrm>
              <a:off x="9818157"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744" name="Google Shape;744;gad34f10f80_2_62"/>
            <p:cNvSpPr/>
            <p:nvPr/>
          </p:nvSpPr>
          <p:spPr>
            <a:xfrm>
              <a:off x="10172063"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745" name="Google Shape;745;gad34f10f80_2_62"/>
            <p:cNvSpPr/>
            <p:nvPr/>
          </p:nvSpPr>
          <p:spPr>
            <a:xfrm>
              <a:off x="10525969"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746" name="Google Shape;746;gad34f10f80_2_62"/>
            <p:cNvSpPr/>
            <p:nvPr/>
          </p:nvSpPr>
          <p:spPr>
            <a:xfrm>
              <a:off x="10879862"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747" name="Google Shape;747;gad34f10f80_2_62"/>
            <p:cNvSpPr/>
            <p:nvPr/>
          </p:nvSpPr>
          <p:spPr>
            <a:xfrm>
              <a:off x="-91211"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748" name="Google Shape;748;gad34f10f80_2_62"/>
            <p:cNvSpPr/>
            <p:nvPr/>
          </p:nvSpPr>
          <p:spPr>
            <a:xfrm>
              <a:off x="9912350" y="127000"/>
              <a:ext cx="400050" cy="4278313"/>
            </a:xfrm>
            <a:prstGeom prst="rect">
              <a:avLst/>
            </a:prstGeom>
            <a:no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grpSp>
          <p:nvGrpSpPr>
            <p:cNvPr id="749" name="Google Shape;749;gad34f10f80_2_62"/>
            <p:cNvGrpSpPr/>
            <p:nvPr/>
          </p:nvGrpSpPr>
          <p:grpSpPr>
            <a:xfrm>
              <a:off x="-664463" y="1060450"/>
              <a:ext cx="2884436" cy="4051302"/>
              <a:chOff x="-831850" y="581026"/>
              <a:chExt cx="3567113" cy="5010150"/>
            </a:xfrm>
          </p:grpSpPr>
          <p:sp>
            <p:nvSpPr>
              <p:cNvPr id="750" name="Google Shape;750;gad34f10f80_2_62"/>
              <p:cNvSpPr/>
              <p:nvPr/>
            </p:nvSpPr>
            <p:spPr>
              <a:xfrm>
                <a:off x="-831850" y="2471738"/>
                <a:ext cx="3567113" cy="3119438"/>
              </a:xfrm>
              <a:custGeom>
                <a:avLst/>
                <a:gdLst/>
                <a:ahLst/>
                <a:cxnLst/>
                <a:rect l="l" t="t" r="r" b="b"/>
                <a:pathLst>
                  <a:path w="464" h="406" extrusionOk="0">
                    <a:moveTo>
                      <a:pt x="434" y="406"/>
                    </a:moveTo>
                    <a:cubicBezTo>
                      <a:pt x="30" y="406"/>
                      <a:pt x="30" y="406"/>
                      <a:pt x="30" y="406"/>
                    </a:cubicBezTo>
                    <a:cubicBezTo>
                      <a:pt x="13" y="406"/>
                      <a:pt x="0" y="393"/>
                      <a:pt x="0" y="376"/>
                    </a:cubicBezTo>
                    <a:cubicBezTo>
                      <a:pt x="0" y="30"/>
                      <a:pt x="0" y="30"/>
                      <a:pt x="0" y="30"/>
                    </a:cubicBezTo>
                    <a:cubicBezTo>
                      <a:pt x="0" y="14"/>
                      <a:pt x="13" y="0"/>
                      <a:pt x="30" y="0"/>
                    </a:cubicBezTo>
                    <a:cubicBezTo>
                      <a:pt x="434" y="0"/>
                      <a:pt x="434" y="0"/>
                      <a:pt x="434" y="0"/>
                    </a:cubicBezTo>
                    <a:cubicBezTo>
                      <a:pt x="450" y="0"/>
                      <a:pt x="464" y="14"/>
                      <a:pt x="464" y="30"/>
                    </a:cubicBezTo>
                    <a:cubicBezTo>
                      <a:pt x="464" y="376"/>
                      <a:pt x="464" y="376"/>
                      <a:pt x="464" y="376"/>
                    </a:cubicBezTo>
                    <a:cubicBezTo>
                      <a:pt x="464" y="393"/>
                      <a:pt x="450" y="406"/>
                      <a:pt x="434" y="406"/>
                    </a:cubicBezTo>
                    <a:close/>
                  </a:path>
                </a:pathLst>
              </a:custGeom>
              <a:noFill/>
              <a:ln w="184150" cap="flat" cmpd="sng">
                <a:solidFill>
                  <a:srgbClr val="C00000"/>
                </a:solidFill>
                <a:prstDash val="solid"/>
                <a:miter lim="800000"/>
                <a:headEnd type="none" w="sm" len="sm"/>
                <a:tailEnd type="none" w="sm" len="sm"/>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751" name="Google Shape;751;gad34f10f80_2_62"/>
              <p:cNvSpPr/>
              <p:nvPr/>
            </p:nvSpPr>
            <p:spPr>
              <a:xfrm>
                <a:off x="490538" y="3262313"/>
                <a:ext cx="914400" cy="1590675"/>
              </a:xfrm>
              <a:custGeom>
                <a:avLst/>
                <a:gdLst/>
                <a:ahLst/>
                <a:cxnLst/>
                <a:rect l="l" t="t" r="r" b="b"/>
                <a:pathLst>
                  <a:path w="119" h="207" extrusionOk="0">
                    <a:moveTo>
                      <a:pt x="119" y="60"/>
                    </a:moveTo>
                    <a:cubicBezTo>
                      <a:pt x="119" y="27"/>
                      <a:pt x="93" y="0"/>
                      <a:pt x="60" y="0"/>
                    </a:cubicBezTo>
                    <a:cubicBezTo>
                      <a:pt x="27" y="0"/>
                      <a:pt x="0" y="27"/>
                      <a:pt x="0" y="60"/>
                    </a:cubicBezTo>
                    <a:cubicBezTo>
                      <a:pt x="0" y="82"/>
                      <a:pt x="12" y="102"/>
                      <a:pt x="30" y="112"/>
                    </a:cubicBezTo>
                    <a:cubicBezTo>
                      <a:pt x="11" y="207"/>
                      <a:pt x="11" y="207"/>
                      <a:pt x="11" y="207"/>
                    </a:cubicBezTo>
                    <a:cubicBezTo>
                      <a:pt x="108" y="207"/>
                      <a:pt x="108" y="207"/>
                      <a:pt x="108" y="207"/>
                    </a:cubicBezTo>
                    <a:cubicBezTo>
                      <a:pt x="89" y="112"/>
                      <a:pt x="89" y="112"/>
                      <a:pt x="89" y="112"/>
                    </a:cubicBezTo>
                    <a:cubicBezTo>
                      <a:pt x="107" y="102"/>
                      <a:pt x="119" y="82"/>
                      <a:pt x="119" y="60"/>
                    </a:cubicBezTo>
                    <a:close/>
                  </a:path>
                </a:pathLst>
              </a:custGeom>
              <a:solidFill>
                <a:srgbClr val="920000"/>
              </a:solidFill>
              <a:ln w="184150" cap="flat" cmpd="sng">
                <a:solidFill>
                  <a:srgbClr val="C00000"/>
                </a:solidFill>
                <a:prstDash val="solid"/>
                <a:miter lim="800000"/>
                <a:headEnd type="none" w="sm" len="sm"/>
                <a:tailEnd type="none" w="sm" len="sm"/>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752" name="Google Shape;752;gad34f10f80_2_62"/>
              <p:cNvSpPr/>
              <p:nvPr/>
            </p:nvSpPr>
            <p:spPr>
              <a:xfrm>
                <a:off x="-239713" y="581026"/>
                <a:ext cx="2382838" cy="1958975"/>
              </a:xfrm>
              <a:custGeom>
                <a:avLst/>
                <a:gdLst/>
                <a:ahLst/>
                <a:cxnLst/>
                <a:rect l="l" t="t" r="r" b="b"/>
                <a:pathLst>
                  <a:path w="310" h="255" extrusionOk="0">
                    <a:moveTo>
                      <a:pt x="0" y="253"/>
                    </a:moveTo>
                    <a:cubicBezTo>
                      <a:pt x="0" y="155"/>
                      <a:pt x="0" y="155"/>
                      <a:pt x="0" y="155"/>
                    </a:cubicBezTo>
                    <a:cubicBezTo>
                      <a:pt x="0" y="69"/>
                      <a:pt x="69" y="0"/>
                      <a:pt x="155" y="0"/>
                    </a:cubicBezTo>
                    <a:cubicBezTo>
                      <a:pt x="240" y="0"/>
                      <a:pt x="310" y="69"/>
                      <a:pt x="310" y="155"/>
                    </a:cubicBezTo>
                    <a:cubicBezTo>
                      <a:pt x="310" y="255"/>
                      <a:pt x="310" y="255"/>
                      <a:pt x="310" y="255"/>
                    </a:cubicBezTo>
                  </a:path>
                </a:pathLst>
              </a:custGeom>
              <a:noFill/>
              <a:ln w="184150" cap="flat" cmpd="sng">
                <a:solidFill>
                  <a:srgbClr val="C00000"/>
                </a:solidFill>
                <a:prstDash val="solid"/>
                <a:miter lim="800000"/>
                <a:headEnd type="none" w="sm" len="sm"/>
                <a:tailEnd type="none" w="sm" len="sm"/>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grpSp>
        <p:sp>
          <p:nvSpPr>
            <p:cNvPr id="753" name="Google Shape;753;gad34f10f80_2_62"/>
            <p:cNvSpPr/>
            <p:nvPr/>
          </p:nvSpPr>
          <p:spPr>
            <a:xfrm>
              <a:off x="-1327308" y="-152400"/>
              <a:ext cx="1325690" cy="6527800"/>
            </a:xfrm>
            <a:prstGeom prst="rect">
              <a:avLst/>
            </a:prstGeom>
            <a:solidFill>
              <a:schemeClr val="lt1"/>
            </a:solidFill>
            <a:ln>
              <a:noFill/>
            </a:ln>
          </p:spPr>
          <p:txBody>
            <a:bodyPr spcFirstLastPara="1" wrap="square" lIns="54850" tIns="27425" rIns="54850" bIns="27425" anchor="ctr" anchorCtr="0">
              <a:noAutofit/>
            </a:bodyPr>
            <a:lstStyle/>
            <a:p>
              <a:pPr marL="0" marR="0" lvl="0" indent="0" algn="ctr" rtl="0">
                <a:spcBef>
                  <a:spcPts val="0"/>
                </a:spcBef>
                <a:spcAft>
                  <a:spcPts val="0"/>
                </a:spcAft>
                <a:buNone/>
              </a:pPr>
              <a:endParaRPr sz="1100">
                <a:solidFill>
                  <a:schemeClr val="lt1"/>
                </a:solidFill>
                <a:latin typeface="Arial"/>
                <a:ea typeface="Arial"/>
                <a:cs typeface="Arial"/>
                <a:sym typeface="Arial"/>
              </a:endParaRPr>
            </a:p>
          </p:txBody>
        </p:sp>
        <p:sp>
          <p:nvSpPr>
            <p:cNvPr id="754" name="Google Shape;754;gad34f10f80_2_62"/>
            <p:cNvSpPr/>
            <p:nvPr/>
          </p:nvSpPr>
          <p:spPr>
            <a:xfrm>
              <a:off x="10973671" y="-152400"/>
              <a:ext cx="1325690" cy="6527800"/>
            </a:xfrm>
            <a:prstGeom prst="rect">
              <a:avLst/>
            </a:prstGeom>
            <a:solidFill>
              <a:schemeClr val="lt1"/>
            </a:solidFill>
            <a:ln>
              <a:noFill/>
            </a:ln>
          </p:spPr>
          <p:txBody>
            <a:bodyPr spcFirstLastPara="1" wrap="square" lIns="54850" tIns="27425" rIns="54850" bIns="27425" anchor="ctr" anchorCtr="0">
              <a:noAutofit/>
            </a:bodyPr>
            <a:lstStyle/>
            <a:p>
              <a:pPr marL="0" marR="0" lvl="0" indent="0" algn="ctr" rtl="0">
                <a:spcBef>
                  <a:spcPts val="0"/>
                </a:spcBef>
                <a:spcAft>
                  <a:spcPts val="0"/>
                </a:spcAft>
                <a:buNone/>
              </a:pPr>
              <a:endParaRPr sz="1100">
                <a:solidFill>
                  <a:schemeClr val="lt1"/>
                </a:solidFill>
                <a:latin typeface="Arial"/>
                <a:ea typeface="Arial"/>
                <a:cs typeface="Arial"/>
                <a:sym typeface="Arial"/>
              </a:endParaRPr>
            </a:p>
          </p:txBody>
        </p:sp>
        <p:sp>
          <p:nvSpPr>
            <p:cNvPr id="755" name="Google Shape;755;gad34f10f80_2_62"/>
            <p:cNvSpPr/>
            <p:nvPr/>
          </p:nvSpPr>
          <p:spPr>
            <a:xfrm rot="-5400000">
              <a:off x="5129275" y="-5934192"/>
              <a:ext cx="405411" cy="11464064"/>
            </a:xfrm>
            <a:prstGeom prst="rect">
              <a:avLst/>
            </a:prstGeom>
            <a:solidFill>
              <a:schemeClr val="lt1"/>
            </a:solidFill>
            <a:ln>
              <a:noFill/>
            </a:ln>
          </p:spPr>
          <p:txBody>
            <a:bodyPr spcFirstLastPara="1" wrap="square" lIns="54850" tIns="27425" rIns="54850" bIns="27425" anchor="ctr" anchorCtr="0">
              <a:noAutofit/>
            </a:bodyPr>
            <a:lstStyle/>
            <a:p>
              <a:pPr marL="0" marR="0" lvl="0" indent="0" algn="ctr" rtl="0">
                <a:spcBef>
                  <a:spcPts val="0"/>
                </a:spcBef>
                <a:spcAft>
                  <a:spcPts val="0"/>
                </a:spcAft>
                <a:buNone/>
              </a:pPr>
              <a:endParaRPr sz="1100">
                <a:solidFill>
                  <a:schemeClr val="lt1"/>
                </a:solidFill>
                <a:latin typeface="Arial"/>
                <a:ea typeface="Arial"/>
                <a:cs typeface="Arial"/>
                <a:sym typeface="Arial"/>
              </a:endParaRPr>
            </a:p>
          </p:txBody>
        </p:sp>
        <p:sp>
          <p:nvSpPr>
            <p:cNvPr id="756" name="Google Shape;756;gad34f10f80_2_62"/>
            <p:cNvSpPr/>
            <p:nvPr/>
          </p:nvSpPr>
          <p:spPr>
            <a:xfrm rot="-5400000">
              <a:off x="5129270" y="643723"/>
              <a:ext cx="405411" cy="11464064"/>
            </a:xfrm>
            <a:prstGeom prst="rect">
              <a:avLst/>
            </a:prstGeom>
            <a:solidFill>
              <a:schemeClr val="lt1"/>
            </a:solidFill>
            <a:ln>
              <a:noFill/>
            </a:ln>
          </p:spPr>
          <p:txBody>
            <a:bodyPr spcFirstLastPara="1" wrap="square" lIns="54850" tIns="27425" rIns="54850" bIns="27425" anchor="ctr" anchorCtr="0">
              <a:noAutofit/>
            </a:bodyPr>
            <a:lstStyle/>
            <a:p>
              <a:pPr marL="0" marR="0" lvl="0" indent="0" algn="ctr" rtl="0">
                <a:spcBef>
                  <a:spcPts val="0"/>
                </a:spcBef>
                <a:spcAft>
                  <a:spcPts val="0"/>
                </a:spcAft>
                <a:buNone/>
              </a:pPr>
              <a:endParaRPr sz="1100">
                <a:solidFill>
                  <a:schemeClr val="lt1"/>
                </a:solidFill>
                <a:latin typeface="Arial"/>
                <a:ea typeface="Arial"/>
                <a:cs typeface="Arial"/>
                <a:sym typeface="Arial"/>
              </a:endParaRPr>
            </a:p>
          </p:txBody>
        </p:sp>
      </p:grpSp>
      <p:sp>
        <p:nvSpPr>
          <p:cNvPr id="757" name="Google Shape;757;gad34f10f80_2_62"/>
          <p:cNvSpPr txBox="1">
            <a:spLocks noGrp="1"/>
          </p:cNvSpPr>
          <p:nvPr>
            <p:ph type="title"/>
          </p:nvPr>
        </p:nvSpPr>
        <p:spPr>
          <a:xfrm>
            <a:off x="2862072" y="3767329"/>
            <a:ext cx="7461504" cy="590931"/>
          </a:xfrm>
          <a:prstGeom prst="rect">
            <a:avLst/>
          </a:prstGeom>
          <a:noFill/>
          <a:ln>
            <a:noFill/>
          </a:ln>
        </p:spPr>
        <p:txBody>
          <a:bodyPr spcFirstLastPara="1" wrap="square" lIns="54850" tIns="27425" rIns="54850" bIns="27425" anchor="b" anchorCtr="0">
            <a:noAutofit/>
          </a:bodyPr>
          <a:lstStyle>
            <a:lvl1pPr lvl="0" algn="l">
              <a:lnSpc>
                <a:spcPct val="90000"/>
              </a:lnSpc>
              <a:spcBef>
                <a:spcPts val="0"/>
              </a:spcBef>
              <a:spcAft>
                <a:spcPts val="0"/>
              </a:spcAft>
              <a:buSzPts val="800"/>
              <a:buNone/>
              <a:defRPr sz="2900">
                <a:solidFill>
                  <a:schemeClr val="lt1"/>
                </a:solidFill>
              </a:defRPr>
            </a:lvl1pPr>
            <a:lvl2pPr lvl="1" algn="l">
              <a:spcBef>
                <a:spcPts val="0"/>
              </a:spcBef>
              <a:spcAft>
                <a:spcPts val="0"/>
              </a:spcAft>
              <a:buSzPts val="800"/>
              <a:buNone/>
              <a:defRPr/>
            </a:lvl2pPr>
            <a:lvl3pPr lvl="2" algn="l">
              <a:spcBef>
                <a:spcPts val="0"/>
              </a:spcBef>
              <a:spcAft>
                <a:spcPts val="0"/>
              </a:spcAft>
              <a:buSzPts val="800"/>
              <a:buNone/>
              <a:defRPr/>
            </a:lvl3pPr>
            <a:lvl4pPr lvl="3" algn="l">
              <a:spcBef>
                <a:spcPts val="0"/>
              </a:spcBef>
              <a:spcAft>
                <a:spcPts val="0"/>
              </a:spcAft>
              <a:buSzPts val="800"/>
              <a:buNone/>
              <a:defRPr/>
            </a:lvl4pPr>
            <a:lvl5pPr lvl="4" algn="l">
              <a:spcBef>
                <a:spcPts val="0"/>
              </a:spcBef>
              <a:spcAft>
                <a:spcPts val="0"/>
              </a:spcAft>
              <a:buSzPts val="800"/>
              <a:buNone/>
              <a:defRPr/>
            </a:lvl5pPr>
            <a:lvl6pPr lvl="5" algn="l">
              <a:spcBef>
                <a:spcPts val="0"/>
              </a:spcBef>
              <a:spcAft>
                <a:spcPts val="0"/>
              </a:spcAft>
              <a:buSzPts val="800"/>
              <a:buNone/>
              <a:defRPr/>
            </a:lvl6pPr>
            <a:lvl7pPr lvl="6" algn="l">
              <a:spcBef>
                <a:spcPts val="0"/>
              </a:spcBef>
              <a:spcAft>
                <a:spcPts val="0"/>
              </a:spcAft>
              <a:buSzPts val="800"/>
              <a:buNone/>
              <a:defRPr/>
            </a:lvl7pPr>
            <a:lvl8pPr lvl="7" algn="l">
              <a:spcBef>
                <a:spcPts val="0"/>
              </a:spcBef>
              <a:spcAft>
                <a:spcPts val="0"/>
              </a:spcAft>
              <a:buSzPts val="800"/>
              <a:buNone/>
              <a:defRPr/>
            </a:lvl8pPr>
            <a:lvl9pPr lvl="8" algn="l">
              <a:spcBef>
                <a:spcPts val="0"/>
              </a:spcBef>
              <a:spcAft>
                <a:spcPts val="0"/>
              </a:spcAft>
              <a:buSzPts val="800"/>
              <a:buNone/>
              <a:defRPr/>
            </a:lvl9pPr>
          </a:lstStyle>
          <a:p>
            <a:endParaRPr/>
          </a:p>
        </p:txBody>
      </p:sp>
      <p:sp>
        <p:nvSpPr>
          <p:cNvPr id="758" name="Google Shape;758;gad34f10f80_2_62"/>
          <p:cNvSpPr txBox="1">
            <a:spLocks noGrp="1"/>
          </p:cNvSpPr>
          <p:nvPr>
            <p:ph type="body" idx="1"/>
          </p:nvPr>
        </p:nvSpPr>
        <p:spPr>
          <a:xfrm>
            <a:off x="2862072" y="4361689"/>
            <a:ext cx="7461504" cy="525463"/>
          </a:xfrm>
          <a:prstGeom prst="rect">
            <a:avLst/>
          </a:prstGeom>
          <a:noFill/>
          <a:ln>
            <a:noFill/>
          </a:ln>
        </p:spPr>
        <p:txBody>
          <a:bodyPr spcFirstLastPara="1" wrap="square" lIns="54850" tIns="27425" rIns="54850" bIns="27425" anchor="t" anchorCtr="0">
            <a:noAutofit/>
          </a:bodyPr>
          <a:lstStyle>
            <a:lvl1pPr marL="457200" lvl="0" indent="-228600" algn="l">
              <a:lnSpc>
                <a:spcPct val="90000"/>
              </a:lnSpc>
              <a:spcBef>
                <a:spcPts val="900"/>
              </a:spcBef>
              <a:spcAft>
                <a:spcPts val="0"/>
              </a:spcAft>
              <a:buSzPts val="2400"/>
              <a:buFont typeface="Trebuchet MS"/>
              <a:buNone/>
              <a:defRPr sz="2400" b="0">
                <a:solidFill>
                  <a:schemeClr val="lt1"/>
                </a:solidFill>
                <a:latin typeface="Trebuchet MS"/>
                <a:ea typeface="Trebuchet MS"/>
                <a:cs typeface="Trebuchet MS"/>
                <a:sym typeface="Trebuchet MS"/>
              </a:defRPr>
            </a:lvl1pPr>
            <a:lvl2pPr marL="914400" lvl="1"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2pPr>
            <a:lvl3pPr marL="1371600" lvl="2"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3pPr>
            <a:lvl4pPr marL="1828800" lvl="3" indent="-228600" algn="ctr">
              <a:spcBef>
                <a:spcPts val="90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4pPr>
            <a:lvl5pPr marL="2286000" lvl="4" indent="-228600" algn="ctr">
              <a:spcBef>
                <a:spcPts val="60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5pPr>
            <a:lvl6pPr marL="2743200" lvl="5" indent="-298450" algn="l">
              <a:spcBef>
                <a:spcPts val="200"/>
              </a:spcBef>
              <a:spcAft>
                <a:spcPts val="0"/>
              </a:spcAft>
              <a:buClr>
                <a:schemeClr val="dk2"/>
              </a:buClr>
              <a:buSzPts val="1100"/>
              <a:buChar char="»"/>
              <a:defRPr/>
            </a:lvl6pPr>
            <a:lvl7pPr marL="3200400" lvl="6" indent="-298450" algn="l">
              <a:spcBef>
                <a:spcPts val="200"/>
              </a:spcBef>
              <a:spcAft>
                <a:spcPts val="0"/>
              </a:spcAft>
              <a:buClr>
                <a:schemeClr val="dk2"/>
              </a:buClr>
              <a:buSzPts val="1100"/>
              <a:buChar char="»"/>
              <a:defRPr/>
            </a:lvl7pPr>
            <a:lvl8pPr marL="3657600" lvl="7" indent="-298450" algn="l">
              <a:spcBef>
                <a:spcPts val="200"/>
              </a:spcBef>
              <a:spcAft>
                <a:spcPts val="0"/>
              </a:spcAft>
              <a:buClr>
                <a:schemeClr val="dk2"/>
              </a:buClr>
              <a:buSzPts val="1100"/>
              <a:buChar char="»"/>
              <a:defRPr/>
            </a:lvl8pPr>
            <a:lvl9pPr marL="4114800" lvl="8" indent="-298450" algn="l">
              <a:spcBef>
                <a:spcPts val="200"/>
              </a:spcBef>
              <a:spcAft>
                <a:spcPts val="0"/>
              </a:spcAft>
              <a:buClr>
                <a:schemeClr val="dk2"/>
              </a:buClr>
              <a:buSzPts val="11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Video">
  <p:cSld name="Video">
    <p:spTree>
      <p:nvGrpSpPr>
        <p:cNvPr id="1" name="Shape 759"/>
        <p:cNvGrpSpPr/>
        <p:nvPr/>
      </p:nvGrpSpPr>
      <p:grpSpPr>
        <a:xfrm>
          <a:off x="0" y="0"/>
          <a:ext cx="0" cy="0"/>
          <a:chOff x="0" y="0"/>
          <a:chExt cx="0" cy="0"/>
        </a:xfrm>
      </p:grpSpPr>
      <p:sp>
        <p:nvSpPr>
          <p:cNvPr id="760" name="Google Shape;760;gad34f10f80_2_332"/>
          <p:cNvSpPr/>
          <p:nvPr/>
        </p:nvSpPr>
        <p:spPr>
          <a:xfrm>
            <a:off x="9859926" y="5721963"/>
            <a:ext cx="1006548" cy="317330"/>
          </a:xfrm>
          <a:prstGeom prst="rect">
            <a:avLst/>
          </a:prstGeom>
          <a:solidFill>
            <a:schemeClr val="lt1"/>
          </a:solidFill>
          <a:ln>
            <a:noFill/>
          </a:ln>
        </p:spPr>
        <p:txBody>
          <a:bodyPr spcFirstLastPara="1" wrap="square" lIns="54850" tIns="27425" rIns="54850" bIns="27425" anchor="ctr" anchorCtr="0">
            <a:noAutofit/>
          </a:bodyPr>
          <a:lstStyle/>
          <a:p>
            <a:pPr marL="0" marR="0" lvl="0" indent="0" algn="ctr" rtl="0">
              <a:spcBef>
                <a:spcPts val="0"/>
              </a:spcBef>
              <a:spcAft>
                <a:spcPts val="0"/>
              </a:spcAft>
              <a:buNone/>
            </a:pPr>
            <a:endParaRPr sz="1100">
              <a:solidFill>
                <a:schemeClr val="lt1"/>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761"/>
        <p:cNvGrpSpPr/>
        <p:nvPr/>
      </p:nvGrpSpPr>
      <p:grpSpPr>
        <a:xfrm>
          <a:off x="0" y="0"/>
          <a:ext cx="0" cy="0"/>
          <a:chOff x="0" y="0"/>
          <a:chExt cx="0" cy="0"/>
        </a:xfrm>
      </p:grpSpPr>
      <p:sp>
        <p:nvSpPr>
          <p:cNvPr id="762" name="Google Shape;762;gad34f10f80_2_334"/>
          <p:cNvSpPr/>
          <p:nvPr/>
        </p:nvSpPr>
        <p:spPr>
          <a:xfrm>
            <a:off x="0" y="0"/>
            <a:ext cx="10972800" cy="6172200"/>
          </a:xfrm>
          <a:prstGeom prst="rect">
            <a:avLst/>
          </a:prstGeom>
          <a:solidFill>
            <a:schemeClr val="lt1"/>
          </a:solidFill>
          <a:ln>
            <a:noFill/>
          </a:ln>
        </p:spPr>
        <p:txBody>
          <a:bodyPr spcFirstLastPara="1" wrap="square" lIns="54850" tIns="27425" rIns="54850" bIns="27425" anchor="ctr" anchorCtr="0">
            <a:noAutofit/>
          </a:bodyPr>
          <a:lstStyle/>
          <a:p>
            <a:pPr marL="0" marR="0" lvl="0" indent="0" algn="ctr" rtl="0">
              <a:spcBef>
                <a:spcPts val="0"/>
              </a:spcBef>
              <a:spcAft>
                <a:spcPts val="0"/>
              </a:spcAft>
              <a:buNone/>
            </a:pPr>
            <a:endParaRPr sz="1100">
              <a:solidFill>
                <a:schemeClr val="lt1"/>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DEMO Placeholder" type="titleOnly">
  <p:cSld name="TITLE_ONLY">
    <p:spTree>
      <p:nvGrpSpPr>
        <p:cNvPr id="1" name="Shape 763"/>
        <p:cNvGrpSpPr/>
        <p:nvPr/>
      </p:nvGrpSpPr>
      <p:grpSpPr>
        <a:xfrm>
          <a:off x="0" y="0"/>
          <a:ext cx="0" cy="0"/>
          <a:chOff x="0" y="0"/>
          <a:chExt cx="0" cy="0"/>
        </a:xfrm>
      </p:grpSpPr>
      <p:sp>
        <p:nvSpPr>
          <p:cNvPr id="764" name="Google Shape;764;gad34f10f80_2_336"/>
          <p:cNvSpPr/>
          <p:nvPr/>
        </p:nvSpPr>
        <p:spPr>
          <a:xfrm>
            <a:off x="0" y="0"/>
            <a:ext cx="10972800" cy="6172200"/>
          </a:xfrm>
          <a:prstGeom prst="rect">
            <a:avLst/>
          </a:prstGeom>
          <a:solidFill>
            <a:schemeClr val="lt1"/>
          </a:solidFill>
          <a:ln>
            <a:noFill/>
          </a:ln>
        </p:spPr>
        <p:txBody>
          <a:bodyPr spcFirstLastPara="1" wrap="square" lIns="54850" tIns="27425" rIns="54850" bIns="27425" anchor="ctr" anchorCtr="0">
            <a:noAutofit/>
          </a:bodyPr>
          <a:lstStyle/>
          <a:p>
            <a:pPr marL="0" marR="0" lvl="0" indent="0" algn="ctr" rtl="0">
              <a:spcBef>
                <a:spcPts val="0"/>
              </a:spcBef>
              <a:spcAft>
                <a:spcPts val="0"/>
              </a:spcAft>
              <a:buNone/>
            </a:pPr>
            <a:endParaRPr sz="1100">
              <a:solidFill>
                <a:schemeClr val="lt1"/>
              </a:solidFill>
              <a:latin typeface="Arial"/>
              <a:ea typeface="Arial"/>
              <a:cs typeface="Arial"/>
              <a:sym typeface="Arial"/>
            </a:endParaRPr>
          </a:p>
        </p:txBody>
      </p:sp>
      <p:sp>
        <p:nvSpPr>
          <p:cNvPr id="765" name="Google Shape;765;gad34f10f80_2_336"/>
          <p:cNvSpPr txBox="1">
            <a:spLocks noGrp="1"/>
          </p:cNvSpPr>
          <p:nvPr>
            <p:ph type="title"/>
          </p:nvPr>
        </p:nvSpPr>
        <p:spPr>
          <a:xfrm>
            <a:off x="498348" y="5169473"/>
            <a:ext cx="9976104" cy="535531"/>
          </a:xfrm>
          <a:prstGeom prst="rect">
            <a:avLst/>
          </a:prstGeom>
          <a:noFill/>
          <a:ln>
            <a:noFill/>
          </a:ln>
        </p:spPr>
        <p:txBody>
          <a:bodyPr spcFirstLastPara="1" wrap="square" lIns="54850" tIns="27425" rIns="54850" bIns="27425" anchor="ctr" anchorCtr="0">
            <a:noAutofit/>
          </a:bodyPr>
          <a:lstStyle>
            <a:lvl1pPr lvl="0" algn="ctr">
              <a:lnSpc>
                <a:spcPct val="90000"/>
              </a:lnSpc>
              <a:spcBef>
                <a:spcPts val="0"/>
              </a:spcBef>
              <a:spcAft>
                <a:spcPts val="0"/>
              </a:spcAft>
              <a:buSzPts val="800"/>
              <a:buNone/>
              <a:defRPr sz="2900">
                <a:solidFill>
                  <a:schemeClr val="dk2"/>
                </a:solidFill>
              </a:defRPr>
            </a:lvl1pPr>
            <a:lvl2pPr lvl="1" algn="l">
              <a:spcBef>
                <a:spcPts val="0"/>
              </a:spcBef>
              <a:spcAft>
                <a:spcPts val="0"/>
              </a:spcAft>
              <a:buSzPts val="800"/>
              <a:buNone/>
              <a:defRPr/>
            </a:lvl2pPr>
            <a:lvl3pPr lvl="2" algn="l">
              <a:spcBef>
                <a:spcPts val="0"/>
              </a:spcBef>
              <a:spcAft>
                <a:spcPts val="0"/>
              </a:spcAft>
              <a:buSzPts val="800"/>
              <a:buNone/>
              <a:defRPr/>
            </a:lvl3pPr>
            <a:lvl4pPr lvl="3" algn="l">
              <a:spcBef>
                <a:spcPts val="0"/>
              </a:spcBef>
              <a:spcAft>
                <a:spcPts val="0"/>
              </a:spcAft>
              <a:buSzPts val="800"/>
              <a:buNone/>
              <a:defRPr/>
            </a:lvl4pPr>
            <a:lvl5pPr lvl="4" algn="l">
              <a:spcBef>
                <a:spcPts val="0"/>
              </a:spcBef>
              <a:spcAft>
                <a:spcPts val="0"/>
              </a:spcAft>
              <a:buSzPts val="800"/>
              <a:buNone/>
              <a:defRPr/>
            </a:lvl5pPr>
            <a:lvl6pPr lvl="5" algn="l">
              <a:spcBef>
                <a:spcPts val="0"/>
              </a:spcBef>
              <a:spcAft>
                <a:spcPts val="0"/>
              </a:spcAft>
              <a:buSzPts val="800"/>
              <a:buNone/>
              <a:defRPr/>
            </a:lvl6pPr>
            <a:lvl7pPr lvl="6" algn="l">
              <a:spcBef>
                <a:spcPts val="0"/>
              </a:spcBef>
              <a:spcAft>
                <a:spcPts val="0"/>
              </a:spcAft>
              <a:buSzPts val="800"/>
              <a:buNone/>
              <a:defRPr/>
            </a:lvl7pPr>
            <a:lvl8pPr lvl="7" algn="l">
              <a:spcBef>
                <a:spcPts val="0"/>
              </a:spcBef>
              <a:spcAft>
                <a:spcPts val="0"/>
              </a:spcAft>
              <a:buSzPts val="800"/>
              <a:buNone/>
              <a:defRPr/>
            </a:lvl8pPr>
            <a:lvl9pPr lvl="8" algn="l">
              <a:spcBef>
                <a:spcPts val="0"/>
              </a:spcBef>
              <a:spcAft>
                <a:spcPts val="0"/>
              </a:spcAft>
              <a:buSzPts val="8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766"/>
        <p:cNvGrpSpPr/>
        <p:nvPr/>
      </p:nvGrpSpPr>
      <p:grpSpPr>
        <a:xfrm>
          <a:off x="0" y="0"/>
          <a:ext cx="0" cy="0"/>
          <a:chOff x="0" y="0"/>
          <a:chExt cx="0" cy="0"/>
        </a:xfrm>
      </p:grpSpPr>
      <p:pic>
        <p:nvPicPr>
          <p:cNvPr id="767" name="Google Shape;767;gad34f10f80_2_339" descr="A close up of an object&#10;&#10;Description automatically generated"/>
          <p:cNvPicPr preferRelativeResize="0"/>
          <p:nvPr/>
        </p:nvPicPr>
        <p:blipFill rotWithShape="1">
          <a:blip r:embed="rId2">
            <a:alphaModFix/>
          </a:blip>
          <a:srcRect l="21972" t="57574" r="35602"/>
          <a:stretch/>
        </p:blipFill>
        <p:spPr>
          <a:xfrm>
            <a:off x="0" y="0"/>
            <a:ext cx="10972800" cy="61722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Title, Subtitle, and Content">
  <p:cSld name="1_Title, Subtitle, and Content">
    <p:spTree>
      <p:nvGrpSpPr>
        <p:cNvPr id="1" name="Shape 768"/>
        <p:cNvGrpSpPr/>
        <p:nvPr/>
      </p:nvGrpSpPr>
      <p:grpSpPr>
        <a:xfrm>
          <a:off x="0" y="0"/>
          <a:ext cx="0" cy="0"/>
          <a:chOff x="0" y="0"/>
          <a:chExt cx="0" cy="0"/>
        </a:xfrm>
      </p:grpSpPr>
      <p:sp>
        <p:nvSpPr>
          <p:cNvPr id="769" name="Google Shape;769;gb0aab3be4c_3_9"/>
          <p:cNvSpPr txBox="1">
            <a:spLocks noGrp="1"/>
          </p:cNvSpPr>
          <p:nvPr>
            <p:ph type="title"/>
          </p:nvPr>
        </p:nvSpPr>
        <p:spPr>
          <a:xfrm>
            <a:off x="498348" y="737426"/>
            <a:ext cx="9976104" cy="590931"/>
          </a:xfrm>
          <a:prstGeom prst="rect">
            <a:avLst/>
          </a:prstGeom>
          <a:noFill/>
          <a:ln>
            <a:noFill/>
          </a:ln>
        </p:spPr>
        <p:txBody>
          <a:bodyPr spcFirstLastPara="1" wrap="square" lIns="54850" tIns="27425" rIns="54850" bIns="27425" anchor="b" anchorCtr="0">
            <a:noAutofit/>
          </a:bodyPr>
          <a:lstStyle>
            <a:lvl1pPr lvl="0" algn="ctr">
              <a:lnSpc>
                <a:spcPct val="90000"/>
              </a:lnSpc>
              <a:spcBef>
                <a:spcPts val="0"/>
              </a:spcBef>
              <a:spcAft>
                <a:spcPts val="0"/>
              </a:spcAft>
              <a:buClr>
                <a:schemeClr val="dk2"/>
              </a:buClr>
              <a:buSzPts val="800"/>
              <a:buFont typeface="Trebuchet MS"/>
              <a:buNone/>
              <a:defRPr>
                <a:solidFill>
                  <a:schemeClr val="dk2"/>
                </a:solidFill>
              </a:defRPr>
            </a:lvl1pPr>
            <a:lvl2pPr lvl="1" algn="l">
              <a:spcBef>
                <a:spcPts val="0"/>
              </a:spcBef>
              <a:spcAft>
                <a:spcPts val="0"/>
              </a:spcAft>
              <a:buClr>
                <a:srgbClr val="73B900"/>
              </a:buClr>
              <a:buSzPts val="800"/>
              <a:buFont typeface="Arial"/>
              <a:buNone/>
              <a:defRPr/>
            </a:lvl2pPr>
            <a:lvl3pPr lvl="2" algn="l">
              <a:spcBef>
                <a:spcPts val="0"/>
              </a:spcBef>
              <a:spcAft>
                <a:spcPts val="0"/>
              </a:spcAft>
              <a:buClr>
                <a:srgbClr val="73B900"/>
              </a:buClr>
              <a:buSzPts val="800"/>
              <a:buFont typeface="Arial"/>
              <a:buNone/>
              <a:defRPr/>
            </a:lvl3pPr>
            <a:lvl4pPr lvl="3" algn="l">
              <a:spcBef>
                <a:spcPts val="0"/>
              </a:spcBef>
              <a:spcAft>
                <a:spcPts val="0"/>
              </a:spcAft>
              <a:buClr>
                <a:srgbClr val="73B900"/>
              </a:buClr>
              <a:buSzPts val="800"/>
              <a:buFont typeface="Arial"/>
              <a:buNone/>
              <a:defRPr/>
            </a:lvl4pPr>
            <a:lvl5pPr lvl="4" algn="l">
              <a:spcBef>
                <a:spcPts val="0"/>
              </a:spcBef>
              <a:spcAft>
                <a:spcPts val="0"/>
              </a:spcAft>
              <a:buClr>
                <a:srgbClr val="73B900"/>
              </a:buClr>
              <a:buSzPts val="800"/>
              <a:buFont typeface="Arial"/>
              <a:buNone/>
              <a:defRPr/>
            </a:lvl5pPr>
            <a:lvl6pPr lvl="5" algn="l">
              <a:spcBef>
                <a:spcPts val="0"/>
              </a:spcBef>
              <a:spcAft>
                <a:spcPts val="0"/>
              </a:spcAft>
              <a:buClr>
                <a:srgbClr val="73B900"/>
              </a:buClr>
              <a:buSzPts val="800"/>
              <a:buFont typeface="Arial"/>
              <a:buNone/>
              <a:defRPr/>
            </a:lvl6pPr>
            <a:lvl7pPr lvl="6" algn="l">
              <a:spcBef>
                <a:spcPts val="0"/>
              </a:spcBef>
              <a:spcAft>
                <a:spcPts val="0"/>
              </a:spcAft>
              <a:buClr>
                <a:srgbClr val="73B900"/>
              </a:buClr>
              <a:buSzPts val="800"/>
              <a:buFont typeface="Arial"/>
              <a:buNone/>
              <a:defRPr/>
            </a:lvl7pPr>
            <a:lvl8pPr lvl="7" algn="l">
              <a:spcBef>
                <a:spcPts val="0"/>
              </a:spcBef>
              <a:spcAft>
                <a:spcPts val="0"/>
              </a:spcAft>
              <a:buClr>
                <a:srgbClr val="73B900"/>
              </a:buClr>
              <a:buSzPts val="800"/>
              <a:buFont typeface="Arial"/>
              <a:buNone/>
              <a:defRPr/>
            </a:lvl8pPr>
            <a:lvl9pPr lvl="8" algn="l">
              <a:spcBef>
                <a:spcPts val="0"/>
              </a:spcBef>
              <a:spcAft>
                <a:spcPts val="0"/>
              </a:spcAft>
              <a:buClr>
                <a:srgbClr val="73B900"/>
              </a:buClr>
              <a:buSzPts val="800"/>
              <a:buFont typeface="Arial"/>
              <a:buNone/>
              <a:defRPr/>
            </a:lvl9pPr>
          </a:lstStyle>
          <a:p>
            <a:endParaRPr/>
          </a:p>
        </p:txBody>
      </p:sp>
      <p:sp>
        <p:nvSpPr>
          <p:cNvPr id="770" name="Google Shape;770;gb0aab3be4c_3_9"/>
          <p:cNvSpPr txBox="1">
            <a:spLocks noGrp="1"/>
          </p:cNvSpPr>
          <p:nvPr>
            <p:ph type="body" idx="1"/>
          </p:nvPr>
        </p:nvSpPr>
        <p:spPr>
          <a:xfrm>
            <a:off x="516750" y="2103035"/>
            <a:ext cx="9948672" cy="3718925"/>
          </a:xfrm>
          <a:prstGeom prst="rect">
            <a:avLst/>
          </a:prstGeom>
          <a:noFill/>
          <a:ln>
            <a:noFill/>
          </a:ln>
        </p:spPr>
        <p:txBody>
          <a:bodyPr spcFirstLastPara="1" wrap="square" lIns="54850" tIns="27425" rIns="54850" bIns="27425" anchor="t" anchorCtr="0">
            <a:noAutofit/>
          </a:bodyPr>
          <a:lstStyle>
            <a:lvl1pPr marL="457200" lvl="0" indent="-228600" algn="l">
              <a:lnSpc>
                <a:spcPct val="90000"/>
              </a:lnSpc>
              <a:spcBef>
                <a:spcPts val="900"/>
              </a:spcBef>
              <a:spcAft>
                <a:spcPts val="0"/>
              </a:spcAft>
              <a:buClr>
                <a:schemeClr val="dk1"/>
              </a:buClr>
              <a:buSzPts val="1100"/>
              <a:buFont typeface="Trebuchet MS"/>
              <a:buNone/>
              <a:defRPr sz="1800">
                <a:solidFill>
                  <a:schemeClr val="dk2"/>
                </a:solidFill>
              </a:defRPr>
            </a:lvl1pPr>
            <a:lvl2pPr marL="914400" lvl="1" indent="-228600" algn="l">
              <a:lnSpc>
                <a:spcPct val="90000"/>
              </a:lnSpc>
              <a:spcBef>
                <a:spcPts val="900"/>
              </a:spcBef>
              <a:spcAft>
                <a:spcPts val="0"/>
              </a:spcAft>
              <a:buClr>
                <a:schemeClr val="dk1"/>
              </a:buClr>
              <a:buSzPts val="1000"/>
              <a:buFont typeface="Trebuchet MS"/>
              <a:buNone/>
              <a:defRPr sz="1600">
                <a:solidFill>
                  <a:schemeClr val="dk2"/>
                </a:solidFill>
              </a:defRPr>
            </a:lvl2pPr>
            <a:lvl3pPr marL="1371600" lvl="2" indent="-228600" algn="l">
              <a:lnSpc>
                <a:spcPct val="90000"/>
              </a:lnSpc>
              <a:spcBef>
                <a:spcPts val="900"/>
              </a:spcBef>
              <a:spcAft>
                <a:spcPts val="0"/>
              </a:spcAft>
              <a:buClr>
                <a:schemeClr val="dk1"/>
              </a:buClr>
              <a:buSzPts val="800"/>
              <a:buFont typeface="Trebuchet MS"/>
              <a:buNone/>
              <a:defRPr sz="1400">
                <a:solidFill>
                  <a:schemeClr val="dk2"/>
                </a:solidFill>
              </a:defRPr>
            </a:lvl3pPr>
            <a:lvl4pPr marL="1828800" lvl="3" indent="-298450" algn="l">
              <a:spcBef>
                <a:spcPts val="900"/>
              </a:spcBef>
              <a:spcAft>
                <a:spcPts val="0"/>
              </a:spcAft>
              <a:buClr>
                <a:schemeClr val="dk1"/>
              </a:buClr>
              <a:buSzPts val="1100"/>
              <a:buFont typeface="Noto Sans Symbols"/>
              <a:buChar char="▪"/>
              <a:defRPr sz="1800">
                <a:solidFill>
                  <a:schemeClr val="lt1"/>
                </a:solidFill>
              </a:defRPr>
            </a:lvl4pPr>
            <a:lvl5pPr marL="2286000" lvl="4" indent="-304800" algn="l">
              <a:spcBef>
                <a:spcPts val="400"/>
              </a:spcBef>
              <a:spcAft>
                <a:spcPts val="0"/>
              </a:spcAft>
              <a:buClr>
                <a:schemeClr val="dk1"/>
              </a:buClr>
              <a:buSzPts val="1200"/>
              <a:buFont typeface="Noto Sans Symbols"/>
              <a:buChar char="▪"/>
              <a:defRPr>
                <a:solidFill>
                  <a:schemeClr val="lt1"/>
                </a:solidFill>
              </a:defRPr>
            </a:lvl5pPr>
            <a:lvl6pPr marL="2743200" lvl="5" indent="-298450" algn="l">
              <a:spcBef>
                <a:spcPts val="400"/>
              </a:spcBef>
              <a:spcAft>
                <a:spcPts val="0"/>
              </a:spcAft>
              <a:buClr>
                <a:schemeClr val="dk2"/>
              </a:buClr>
              <a:buSzPts val="1100"/>
              <a:buFont typeface="Trebuchet MS"/>
              <a:buChar char="»"/>
              <a:defRPr/>
            </a:lvl6pPr>
            <a:lvl7pPr marL="3200400" lvl="6" indent="-298450" algn="l">
              <a:spcBef>
                <a:spcPts val="400"/>
              </a:spcBef>
              <a:spcAft>
                <a:spcPts val="0"/>
              </a:spcAft>
              <a:buClr>
                <a:schemeClr val="dk2"/>
              </a:buClr>
              <a:buSzPts val="1100"/>
              <a:buFont typeface="Trebuchet MS"/>
              <a:buChar char="»"/>
              <a:defRPr/>
            </a:lvl7pPr>
            <a:lvl8pPr marL="3657600" lvl="7" indent="-298450" algn="l">
              <a:spcBef>
                <a:spcPts val="400"/>
              </a:spcBef>
              <a:spcAft>
                <a:spcPts val="0"/>
              </a:spcAft>
              <a:buClr>
                <a:schemeClr val="dk2"/>
              </a:buClr>
              <a:buSzPts val="1100"/>
              <a:buFont typeface="Trebuchet MS"/>
              <a:buChar char="»"/>
              <a:defRPr/>
            </a:lvl8pPr>
            <a:lvl9pPr marL="4114800" lvl="8" indent="-298450" algn="l">
              <a:spcBef>
                <a:spcPts val="400"/>
              </a:spcBef>
              <a:spcAft>
                <a:spcPts val="0"/>
              </a:spcAft>
              <a:buClr>
                <a:schemeClr val="dk2"/>
              </a:buClr>
              <a:buSzPts val="1100"/>
              <a:buFont typeface="Trebuchet MS"/>
              <a:buChar char="»"/>
              <a:defRPr/>
            </a:lvl9pPr>
          </a:lstStyle>
          <a:p>
            <a:endParaRPr/>
          </a:p>
        </p:txBody>
      </p:sp>
      <p:sp>
        <p:nvSpPr>
          <p:cNvPr id="771" name="Google Shape;771;gb0aab3be4c_3_9"/>
          <p:cNvSpPr txBox="1">
            <a:spLocks noGrp="1"/>
          </p:cNvSpPr>
          <p:nvPr>
            <p:ph type="body" idx="2"/>
          </p:nvPr>
        </p:nvSpPr>
        <p:spPr>
          <a:xfrm>
            <a:off x="498348" y="1259533"/>
            <a:ext cx="9976104" cy="525463"/>
          </a:xfrm>
          <a:prstGeom prst="rect">
            <a:avLst/>
          </a:prstGeom>
          <a:noFill/>
          <a:ln>
            <a:noFill/>
          </a:ln>
        </p:spPr>
        <p:txBody>
          <a:bodyPr spcFirstLastPara="1" wrap="square" lIns="54850" tIns="27425" rIns="54850" bIns="27425" anchor="t" anchorCtr="0">
            <a:noAutofit/>
          </a:bodyPr>
          <a:lstStyle>
            <a:lvl1pPr marL="457200" lvl="0" indent="-228600" algn="ctr">
              <a:lnSpc>
                <a:spcPct val="90000"/>
              </a:lnSpc>
              <a:spcBef>
                <a:spcPts val="900"/>
              </a:spcBef>
              <a:spcAft>
                <a:spcPts val="0"/>
              </a:spcAft>
              <a:buSzPts val="1400"/>
              <a:buFont typeface="Trebuchet MS"/>
              <a:buNone/>
              <a:defRPr sz="2400" b="0">
                <a:solidFill>
                  <a:schemeClr val="lt2"/>
                </a:solidFill>
                <a:latin typeface="Trebuchet MS"/>
                <a:ea typeface="Trebuchet MS"/>
                <a:cs typeface="Trebuchet MS"/>
                <a:sym typeface="Trebuchet MS"/>
              </a:defRPr>
            </a:lvl1pPr>
            <a:lvl2pPr marL="914400" lvl="1" indent="-228600" algn="ctr">
              <a:lnSpc>
                <a:spcPct val="90000"/>
              </a:lnSpc>
              <a:spcBef>
                <a:spcPts val="900"/>
              </a:spcBef>
              <a:spcAft>
                <a:spcPts val="0"/>
              </a:spcAft>
              <a:buSzPts val="1700"/>
              <a:buFont typeface="Trebuchet MS"/>
              <a:buNone/>
              <a:defRPr sz="2800">
                <a:solidFill>
                  <a:schemeClr val="lt2"/>
                </a:solidFill>
                <a:latin typeface="Trebuchet MS"/>
                <a:ea typeface="Trebuchet MS"/>
                <a:cs typeface="Trebuchet MS"/>
                <a:sym typeface="Trebuchet MS"/>
              </a:defRPr>
            </a:lvl2pPr>
            <a:lvl3pPr marL="1371600" lvl="2" indent="-228600" algn="ctr">
              <a:lnSpc>
                <a:spcPct val="90000"/>
              </a:lnSpc>
              <a:spcBef>
                <a:spcPts val="900"/>
              </a:spcBef>
              <a:spcAft>
                <a:spcPts val="0"/>
              </a:spcAft>
              <a:buSzPts val="1700"/>
              <a:buFont typeface="Trebuchet MS"/>
              <a:buNone/>
              <a:defRPr sz="2800">
                <a:solidFill>
                  <a:schemeClr val="lt2"/>
                </a:solidFill>
                <a:latin typeface="Trebuchet MS"/>
                <a:ea typeface="Trebuchet MS"/>
                <a:cs typeface="Trebuchet MS"/>
                <a:sym typeface="Trebuchet MS"/>
              </a:defRPr>
            </a:lvl3pPr>
            <a:lvl4pPr marL="1828800" lvl="3" indent="-228600" algn="ctr">
              <a:spcBef>
                <a:spcPts val="900"/>
              </a:spcBef>
              <a:spcAft>
                <a:spcPts val="0"/>
              </a:spcAft>
              <a:buClr>
                <a:schemeClr val="lt2"/>
              </a:buClr>
              <a:buSzPts val="1700"/>
              <a:buFont typeface="Trebuchet MS"/>
              <a:buNone/>
              <a:defRPr sz="2800">
                <a:solidFill>
                  <a:schemeClr val="lt2"/>
                </a:solidFill>
                <a:latin typeface="Trebuchet MS"/>
                <a:ea typeface="Trebuchet MS"/>
                <a:cs typeface="Trebuchet MS"/>
                <a:sym typeface="Trebuchet MS"/>
              </a:defRPr>
            </a:lvl4pPr>
            <a:lvl5pPr marL="2286000" lvl="4" indent="-228600" algn="ctr">
              <a:spcBef>
                <a:spcPts val="600"/>
              </a:spcBef>
              <a:spcAft>
                <a:spcPts val="0"/>
              </a:spcAft>
              <a:buClr>
                <a:schemeClr val="lt2"/>
              </a:buClr>
              <a:buSzPts val="1700"/>
              <a:buFont typeface="Trebuchet MS"/>
              <a:buNone/>
              <a:defRPr sz="2800">
                <a:solidFill>
                  <a:schemeClr val="lt2"/>
                </a:solidFill>
                <a:latin typeface="Trebuchet MS"/>
                <a:ea typeface="Trebuchet MS"/>
                <a:cs typeface="Trebuchet MS"/>
                <a:sym typeface="Trebuchet MS"/>
              </a:defRPr>
            </a:lvl5pPr>
            <a:lvl6pPr marL="2743200" lvl="5" indent="-298450" algn="l">
              <a:spcBef>
                <a:spcPts val="400"/>
              </a:spcBef>
              <a:spcAft>
                <a:spcPts val="0"/>
              </a:spcAft>
              <a:buClr>
                <a:schemeClr val="dk2"/>
              </a:buClr>
              <a:buSzPts val="1100"/>
              <a:buFont typeface="Trebuchet MS"/>
              <a:buChar char="»"/>
              <a:defRPr/>
            </a:lvl6pPr>
            <a:lvl7pPr marL="3200400" lvl="6" indent="-298450" algn="l">
              <a:spcBef>
                <a:spcPts val="400"/>
              </a:spcBef>
              <a:spcAft>
                <a:spcPts val="0"/>
              </a:spcAft>
              <a:buClr>
                <a:schemeClr val="dk2"/>
              </a:buClr>
              <a:buSzPts val="1100"/>
              <a:buFont typeface="Trebuchet MS"/>
              <a:buChar char="»"/>
              <a:defRPr/>
            </a:lvl7pPr>
            <a:lvl8pPr marL="3657600" lvl="7" indent="-298450" algn="l">
              <a:spcBef>
                <a:spcPts val="400"/>
              </a:spcBef>
              <a:spcAft>
                <a:spcPts val="0"/>
              </a:spcAft>
              <a:buClr>
                <a:schemeClr val="dk2"/>
              </a:buClr>
              <a:buSzPts val="1100"/>
              <a:buFont typeface="Trebuchet MS"/>
              <a:buChar char="»"/>
              <a:defRPr/>
            </a:lvl8pPr>
            <a:lvl9pPr marL="4114800" lvl="8" indent="-298450" algn="l">
              <a:spcBef>
                <a:spcPts val="400"/>
              </a:spcBef>
              <a:spcAft>
                <a:spcPts val="0"/>
              </a:spcAft>
              <a:buClr>
                <a:schemeClr val="dk2"/>
              </a:buClr>
              <a:buSzPts val="1100"/>
              <a:buFont typeface="Trebuchet MS"/>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BULLET_ICON_Title, Subtitle, and Content">
  <p:cSld name="1_BULLET_ICON_Title, Subtitle, and Content">
    <p:spTree>
      <p:nvGrpSpPr>
        <p:cNvPr id="1" name="Shape 772"/>
        <p:cNvGrpSpPr/>
        <p:nvPr/>
      </p:nvGrpSpPr>
      <p:grpSpPr>
        <a:xfrm>
          <a:off x="0" y="0"/>
          <a:ext cx="0" cy="0"/>
          <a:chOff x="0" y="0"/>
          <a:chExt cx="0" cy="0"/>
        </a:xfrm>
      </p:grpSpPr>
      <p:sp>
        <p:nvSpPr>
          <p:cNvPr id="773" name="Google Shape;773;gb0aab3be4c_3_27"/>
          <p:cNvSpPr txBox="1">
            <a:spLocks noGrp="1"/>
          </p:cNvSpPr>
          <p:nvPr>
            <p:ph type="title"/>
          </p:nvPr>
        </p:nvSpPr>
        <p:spPr>
          <a:xfrm>
            <a:off x="498348" y="737426"/>
            <a:ext cx="9976200" cy="591000"/>
          </a:xfrm>
          <a:prstGeom prst="rect">
            <a:avLst/>
          </a:prstGeom>
          <a:noFill/>
          <a:ln>
            <a:noFill/>
          </a:ln>
        </p:spPr>
        <p:txBody>
          <a:bodyPr spcFirstLastPara="1" wrap="square" lIns="54875" tIns="27425" rIns="54875" bIns="27425" anchor="b" anchorCtr="0">
            <a:noAutofit/>
          </a:bodyPr>
          <a:lstStyle>
            <a:lvl1pPr marR="0" lvl="0" algn="ctr">
              <a:lnSpc>
                <a:spcPct val="90000"/>
              </a:lnSpc>
              <a:spcBef>
                <a:spcPts val="0"/>
              </a:spcBef>
              <a:spcAft>
                <a:spcPts val="0"/>
              </a:spcAft>
              <a:buClr>
                <a:schemeClr val="dk2"/>
              </a:buClr>
              <a:buSzPts val="800"/>
              <a:buFont typeface="Trebuchet MS"/>
              <a:buNone/>
              <a:defRPr sz="3600" b="1" i="0" u="none" strike="noStrike" cap="none">
                <a:solidFill>
                  <a:schemeClr val="dk2"/>
                </a:solidFill>
                <a:latin typeface="Trebuchet MS"/>
                <a:ea typeface="Trebuchet MS"/>
                <a:cs typeface="Trebuchet MS"/>
                <a:sym typeface="Trebuchet MS"/>
              </a:defRPr>
            </a:lvl1pPr>
            <a:lvl2pPr marR="0" lvl="1" algn="l">
              <a:lnSpc>
                <a:spcPct val="100000"/>
              </a:lnSpc>
              <a:spcBef>
                <a:spcPts val="0"/>
              </a:spcBef>
              <a:spcAft>
                <a:spcPts val="0"/>
              </a:spcAft>
              <a:buClr>
                <a:srgbClr val="73B900"/>
              </a:buClr>
              <a:buSzPts val="800"/>
              <a:buFont typeface="Arial"/>
              <a:buNone/>
              <a:defRPr sz="3200" b="1" i="0" u="none" strike="noStrike" cap="none">
                <a:solidFill>
                  <a:srgbClr val="73B900"/>
                </a:solidFill>
                <a:latin typeface="Arial"/>
                <a:ea typeface="Arial"/>
                <a:cs typeface="Arial"/>
                <a:sym typeface="Arial"/>
              </a:defRPr>
            </a:lvl2pPr>
            <a:lvl3pPr marR="0" lvl="2" algn="l">
              <a:lnSpc>
                <a:spcPct val="100000"/>
              </a:lnSpc>
              <a:spcBef>
                <a:spcPts val="0"/>
              </a:spcBef>
              <a:spcAft>
                <a:spcPts val="0"/>
              </a:spcAft>
              <a:buClr>
                <a:srgbClr val="73B900"/>
              </a:buClr>
              <a:buSzPts val="800"/>
              <a:buFont typeface="Arial"/>
              <a:buNone/>
              <a:defRPr sz="3200" b="1" i="0" u="none" strike="noStrike" cap="none">
                <a:solidFill>
                  <a:srgbClr val="73B900"/>
                </a:solidFill>
                <a:latin typeface="Arial"/>
                <a:ea typeface="Arial"/>
                <a:cs typeface="Arial"/>
                <a:sym typeface="Arial"/>
              </a:defRPr>
            </a:lvl3pPr>
            <a:lvl4pPr marR="0" lvl="3" algn="l">
              <a:lnSpc>
                <a:spcPct val="100000"/>
              </a:lnSpc>
              <a:spcBef>
                <a:spcPts val="0"/>
              </a:spcBef>
              <a:spcAft>
                <a:spcPts val="0"/>
              </a:spcAft>
              <a:buClr>
                <a:srgbClr val="73B900"/>
              </a:buClr>
              <a:buSzPts val="800"/>
              <a:buFont typeface="Arial"/>
              <a:buNone/>
              <a:defRPr sz="3200" b="1" i="0" u="none" strike="noStrike" cap="none">
                <a:solidFill>
                  <a:srgbClr val="73B900"/>
                </a:solidFill>
                <a:latin typeface="Arial"/>
                <a:ea typeface="Arial"/>
                <a:cs typeface="Arial"/>
                <a:sym typeface="Arial"/>
              </a:defRPr>
            </a:lvl4pPr>
            <a:lvl5pPr marR="0" lvl="4" algn="l">
              <a:lnSpc>
                <a:spcPct val="100000"/>
              </a:lnSpc>
              <a:spcBef>
                <a:spcPts val="0"/>
              </a:spcBef>
              <a:spcAft>
                <a:spcPts val="0"/>
              </a:spcAft>
              <a:buClr>
                <a:srgbClr val="73B900"/>
              </a:buClr>
              <a:buSzPts val="800"/>
              <a:buFont typeface="Arial"/>
              <a:buNone/>
              <a:defRPr sz="3200" b="1" i="0" u="none" strike="noStrike" cap="none">
                <a:solidFill>
                  <a:srgbClr val="73B900"/>
                </a:solidFill>
                <a:latin typeface="Arial"/>
                <a:ea typeface="Arial"/>
                <a:cs typeface="Arial"/>
                <a:sym typeface="Arial"/>
              </a:defRPr>
            </a:lvl5pPr>
            <a:lvl6pPr marR="0" lvl="5" algn="l">
              <a:lnSpc>
                <a:spcPct val="100000"/>
              </a:lnSpc>
              <a:spcBef>
                <a:spcPts val="0"/>
              </a:spcBef>
              <a:spcAft>
                <a:spcPts val="0"/>
              </a:spcAft>
              <a:buClr>
                <a:srgbClr val="73B900"/>
              </a:buClr>
              <a:buSzPts val="800"/>
              <a:buFont typeface="Arial"/>
              <a:buNone/>
              <a:defRPr sz="3200" b="1" i="0" u="none" strike="noStrike" cap="none">
                <a:solidFill>
                  <a:srgbClr val="73B900"/>
                </a:solidFill>
                <a:latin typeface="Arial"/>
                <a:ea typeface="Arial"/>
                <a:cs typeface="Arial"/>
                <a:sym typeface="Arial"/>
              </a:defRPr>
            </a:lvl6pPr>
            <a:lvl7pPr marR="0" lvl="6" algn="l">
              <a:lnSpc>
                <a:spcPct val="100000"/>
              </a:lnSpc>
              <a:spcBef>
                <a:spcPts val="0"/>
              </a:spcBef>
              <a:spcAft>
                <a:spcPts val="0"/>
              </a:spcAft>
              <a:buClr>
                <a:srgbClr val="73B900"/>
              </a:buClr>
              <a:buSzPts val="800"/>
              <a:buFont typeface="Arial"/>
              <a:buNone/>
              <a:defRPr sz="3200" b="1" i="0" u="none" strike="noStrike" cap="none">
                <a:solidFill>
                  <a:srgbClr val="73B900"/>
                </a:solidFill>
                <a:latin typeface="Arial"/>
                <a:ea typeface="Arial"/>
                <a:cs typeface="Arial"/>
                <a:sym typeface="Arial"/>
              </a:defRPr>
            </a:lvl7pPr>
            <a:lvl8pPr marR="0" lvl="7" algn="l">
              <a:lnSpc>
                <a:spcPct val="100000"/>
              </a:lnSpc>
              <a:spcBef>
                <a:spcPts val="0"/>
              </a:spcBef>
              <a:spcAft>
                <a:spcPts val="0"/>
              </a:spcAft>
              <a:buClr>
                <a:srgbClr val="73B900"/>
              </a:buClr>
              <a:buSzPts val="800"/>
              <a:buFont typeface="Arial"/>
              <a:buNone/>
              <a:defRPr sz="3200" b="1" i="0" u="none" strike="noStrike" cap="none">
                <a:solidFill>
                  <a:srgbClr val="73B900"/>
                </a:solidFill>
                <a:latin typeface="Arial"/>
                <a:ea typeface="Arial"/>
                <a:cs typeface="Arial"/>
                <a:sym typeface="Arial"/>
              </a:defRPr>
            </a:lvl8pPr>
            <a:lvl9pPr marR="0" lvl="8" algn="l">
              <a:lnSpc>
                <a:spcPct val="100000"/>
              </a:lnSpc>
              <a:spcBef>
                <a:spcPts val="0"/>
              </a:spcBef>
              <a:spcAft>
                <a:spcPts val="0"/>
              </a:spcAft>
              <a:buClr>
                <a:srgbClr val="73B900"/>
              </a:buClr>
              <a:buSzPts val="800"/>
              <a:buFont typeface="Arial"/>
              <a:buNone/>
              <a:defRPr sz="3200" b="1" i="0" u="none" strike="noStrike" cap="none">
                <a:solidFill>
                  <a:srgbClr val="73B900"/>
                </a:solidFill>
                <a:latin typeface="Arial"/>
                <a:ea typeface="Arial"/>
                <a:cs typeface="Arial"/>
                <a:sym typeface="Arial"/>
              </a:defRPr>
            </a:lvl9pPr>
          </a:lstStyle>
          <a:p>
            <a:endParaRPr/>
          </a:p>
        </p:txBody>
      </p:sp>
      <p:sp>
        <p:nvSpPr>
          <p:cNvPr id="774" name="Google Shape;774;gb0aab3be4c_3_27"/>
          <p:cNvSpPr txBox="1">
            <a:spLocks noGrp="1"/>
          </p:cNvSpPr>
          <p:nvPr>
            <p:ph type="body" idx="1"/>
          </p:nvPr>
        </p:nvSpPr>
        <p:spPr>
          <a:xfrm>
            <a:off x="516750" y="2103035"/>
            <a:ext cx="9948600" cy="3718800"/>
          </a:xfrm>
          <a:prstGeom prst="rect">
            <a:avLst/>
          </a:prstGeom>
          <a:noFill/>
          <a:ln>
            <a:noFill/>
          </a:ln>
        </p:spPr>
        <p:txBody>
          <a:bodyPr spcFirstLastPara="1" wrap="square" lIns="54875" tIns="27425" rIns="54875" bIns="27425" anchor="t" anchorCtr="0">
            <a:noAutofit/>
          </a:bodyPr>
          <a:lstStyle>
            <a:lvl1pPr marL="457200" marR="0" lvl="0" indent="-279400" algn="l">
              <a:lnSpc>
                <a:spcPct val="90000"/>
              </a:lnSpc>
              <a:spcBef>
                <a:spcPts val="1000"/>
              </a:spcBef>
              <a:spcAft>
                <a:spcPts val="0"/>
              </a:spcAft>
              <a:buClr>
                <a:schemeClr val="dk1"/>
              </a:buClr>
              <a:buSzPts val="800"/>
              <a:buFont typeface="Trebuchet MS"/>
              <a:buChar char="•"/>
              <a:defRPr sz="1800" b="0" i="0" u="none" strike="noStrike" cap="none">
                <a:solidFill>
                  <a:schemeClr val="dk2"/>
                </a:solidFill>
                <a:latin typeface="Trebuchet MS"/>
                <a:ea typeface="Trebuchet MS"/>
                <a:cs typeface="Trebuchet MS"/>
                <a:sym typeface="Trebuchet MS"/>
              </a:defRPr>
            </a:lvl1pPr>
            <a:lvl2pPr marL="914400" marR="0" lvl="1" indent="-273050" algn="l">
              <a:lnSpc>
                <a:spcPct val="90000"/>
              </a:lnSpc>
              <a:spcBef>
                <a:spcPts val="1000"/>
              </a:spcBef>
              <a:spcAft>
                <a:spcPts val="0"/>
              </a:spcAft>
              <a:buClr>
                <a:schemeClr val="dk1"/>
              </a:buClr>
              <a:buSzPts val="700"/>
              <a:buFont typeface="Trebuchet MS"/>
              <a:buChar char="•"/>
              <a:defRPr sz="1600" b="0" i="0" u="none" strike="noStrike" cap="none">
                <a:solidFill>
                  <a:schemeClr val="dk2"/>
                </a:solidFill>
                <a:latin typeface="Trebuchet MS"/>
                <a:ea typeface="Trebuchet MS"/>
                <a:cs typeface="Trebuchet MS"/>
                <a:sym typeface="Trebuchet MS"/>
              </a:defRPr>
            </a:lvl2pPr>
            <a:lvl3pPr marL="1371600" marR="0" lvl="2" indent="-273050" algn="l">
              <a:lnSpc>
                <a:spcPct val="90000"/>
              </a:lnSpc>
              <a:spcBef>
                <a:spcPts val="1000"/>
              </a:spcBef>
              <a:spcAft>
                <a:spcPts val="0"/>
              </a:spcAft>
              <a:buClr>
                <a:schemeClr val="dk1"/>
              </a:buClr>
              <a:buSzPts val="700"/>
              <a:buFont typeface="Trebuchet MS"/>
              <a:buChar char="•"/>
              <a:defRPr sz="1400" b="0" i="0" u="none" strike="noStrike" cap="none">
                <a:solidFill>
                  <a:schemeClr val="dk2"/>
                </a:solidFill>
                <a:latin typeface="Trebuchet MS"/>
                <a:ea typeface="Trebuchet MS"/>
                <a:cs typeface="Trebuchet MS"/>
                <a:sym typeface="Trebuchet MS"/>
              </a:defRPr>
            </a:lvl3pPr>
            <a:lvl4pPr marL="1828800" marR="0" lvl="3" indent="-298450" algn="l">
              <a:lnSpc>
                <a:spcPct val="100000"/>
              </a:lnSpc>
              <a:spcBef>
                <a:spcPts val="1000"/>
              </a:spcBef>
              <a:spcAft>
                <a:spcPts val="0"/>
              </a:spcAft>
              <a:buClr>
                <a:schemeClr val="dk1"/>
              </a:buClr>
              <a:buSzPts val="1100"/>
              <a:buFont typeface="Noto Sans Symbols"/>
              <a:buChar char="▪"/>
              <a:defRPr sz="1800" b="0" i="0" u="none" strike="noStrike" cap="none">
                <a:solidFill>
                  <a:schemeClr val="lt1"/>
                </a:solidFill>
                <a:latin typeface="Trebuchet MS"/>
                <a:ea typeface="Trebuchet MS"/>
                <a:cs typeface="Trebuchet MS"/>
                <a:sym typeface="Trebuchet MS"/>
              </a:defRPr>
            </a:lvl4pPr>
            <a:lvl5pPr marL="2286000" marR="0" lvl="4" indent="-304800" algn="l">
              <a:lnSpc>
                <a:spcPct val="100000"/>
              </a:lnSpc>
              <a:spcBef>
                <a:spcPts val="400"/>
              </a:spcBef>
              <a:spcAft>
                <a:spcPts val="0"/>
              </a:spcAft>
              <a:buClr>
                <a:schemeClr val="dk1"/>
              </a:buClr>
              <a:buSzPts val="1200"/>
              <a:buFont typeface="Noto Sans Symbols"/>
              <a:buChar char="▪"/>
              <a:defRPr sz="2000" b="0" i="0" u="none" strike="noStrike" cap="none">
                <a:solidFill>
                  <a:schemeClr val="lt1"/>
                </a:solidFill>
                <a:latin typeface="Trebuchet MS"/>
                <a:ea typeface="Trebuchet MS"/>
                <a:cs typeface="Trebuchet MS"/>
                <a:sym typeface="Trebuchet MS"/>
              </a:defRPr>
            </a:lvl5pPr>
            <a:lvl6pPr marL="2743200" marR="0" lvl="5" indent="-304800" algn="l">
              <a:lnSpc>
                <a:spcPct val="100000"/>
              </a:lnSpc>
              <a:spcBef>
                <a:spcPts val="400"/>
              </a:spcBef>
              <a:spcAft>
                <a:spcPts val="0"/>
              </a:spcAft>
              <a:buClr>
                <a:schemeClr val="dk2"/>
              </a:buClr>
              <a:buSzPts val="12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04800" algn="l">
              <a:lnSpc>
                <a:spcPct val="100000"/>
              </a:lnSpc>
              <a:spcBef>
                <a:spcPts val="400"/>
              </a:spcBef>
              <a:spcAft>
                <a:spcPts val="0"/>
              </a:spcAft>
              <a:buClr>
                <a:schemeClr val="dk2"/>
              </a:buClr>
              <a:buSzPts val="12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04800" algn="l">
              <a:lnSpc>
                <a:spcPct val="100000"/>
              </a:lnSpc>
              <a:spcBef>
                <a:spcPts val="400"/>
              </a:spcBef>
              <a:spcAft>
                <a:spcPts val="0"/>
              </a:spcAft>
              <a:buClr>
                <a:schemeClr val="dk2"/>
              </a:buClr>
              <a:buSzPts val="12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04800" algn="l">
              <a:lnSpc>
                <a:spcPct val="100000"/>
              </a:lnSpc>
              <a:spcBef>
                <a:spcPts val="400"/>
              </a:spcBef>
              <a:spcAft>
                <a:spcPts val="0"/>
              </a:spcAft>
              <a:buClr>
                <a:schemeClr val="dk2"/>
              </a:buClr>
              <a:buSzPts val="1200"/>
              <a:buFont typeface="Trebuchet MS"/>
              <a:buChar char="»"/>
              <a:defRPr sz="2000" b="0" i="0" u="none" strike="noStrike" cap="none">
                <a:solidFill>
                  <a:schemeClr val="dk2"/>
                </a:solidFill>
                <a:latin typeface="Trebuchet MS"/>
                <a:ea typeface="Trebuchet MS"/>
                <a:cs typeface="Trebuchet MS"/>
                <a:sym typeface="Trebuchet MS"/>
              </a:defRPr>
            </a:lvl9pPr>
          </a:lstStyle>
          <a:p>
            <a:endParaRPr/>
          </a:p>
        </p:txBody>
      </p:sp>
      <p:sp>
        <p:nvSpPr>
          <p:cNvPr id="775" name="Google Shape;775;gb0aab3be4c_3_27"/>
          <p:cNvSpPr txBox="1">
            <a:spLocks noGrp="1"/>
          </p:cNvSpPr>
          <p:nvPr>
            <p:ph type="body" idx="2"/>
          </p:nvPr>
        </p:nvSpPr>
        <p:spPr>
          <a:xfrm>
            <a:off x="498348" y="1259533"/>
            <a:ext cx="9976200" cy="525600"/>
          </a:xfrm>
          <a:prstGeom prst="rect">
            <a:avLst/>
          </a:prstGeom>
          <a:noFill/>
          <a:ln>
            <a:noFill/>
          </a:ln>
        </p:spPr>
        <p:txBody>
          <a:bodyPr spcFirstLastPara="1" wrap="square" lIns="54875" tIns="27425" rIns="54875" bIns="27425" anchor="t" anchorCtr="0">
            <a:noAutofit/>
          </a:bodyPr>
          <a:lstStyle>
            <a:lvl1pPr marL="457200" marR="0" lvl="0" indent="-228600" algn="ctr">
              <a:lnSpc>
                <a:spcPct val="90000"/>
              </a:lnSpc>
              <a:spcBef>
                <a:spcPts val="1000"/>
              </a:spcBef>
              <a:spcAft>
                <a:spcPts val="0"/>
              </a:spcAft>
              <a:buClr>
                <a:schemeClr val="dk1"/>
              </a:buClr>
              <a:buSzPts val="1400"/>
              <a:buFont typeface="Trebuchet MS"/>
              <a:buNone/>
              <a:defRPr sz="2400" b="0" i="0" u="none" strike="noStrike" cap="none">
                <a:solidFill>
                  <a:schemeClr val="lt2"/>
                </a:solidFill>
                <a:latin typeface="Trebuchet MS"/>
                <a:ea typeface="Trebuchet MS"/>
                <a:cs typeface="Trebuchet MS"/>
                <a:sym typeface="Trebuchet MS"/>
              </a:defRPr>
            </a:lvl1pPr>
            <a:lvl2pPr marL="914400" marR="0" lvl="1" indent="-228600" algn="ctr">
              <a:lnSpc>
                <a:spcPct val="90000"/>
              </a:lnSpc>
              <a:spcBef>
                <a:spcPts val="1000"/>
              </a:spcBef>
              <a:spcAft>
                <a:spcPts val="0"/>
              </a:spcAft>
              <a:buClr>
                <a:schemeClr val="dk1"/>
              </a:buClr>
              <a:buSzPts val="1700"/>
              <a:buFont typeface="Trebuchet MS"/>
              <a:buNone/>
              <a:defRPr sz="2800" b="0" i="0" u="none" strike="noStrike" cap="none">
                <a:solidFill>
                  <a:schemeClr val="lt2"/>
                </a:solidFill>
                <a:latin typeface="Trebuchet MS"/>
                <a:ea typeface="Trebuchet MS"/>
                <a:cs typeface="Trebuchet MS"/>
                <a:sym typeface="Trebuchet MS"/>
              </a:defRPr>
            </a:lvl2pPr>
            <a:lvl3pPr marL="1371600" marR="0" lvl="2" indent="-228600" algn="ctr">
              <a:lnSpc>
                <a:spcPct val="90000"/>
              </a:lnSpc>
              <a:spcBef>
                <a:spcPts val="1000"/>
              </a:spcBef>
              <a:spcAft>
                <a:spcPts val="0"/>
              </a:spcAft>
              <a:buClr>
                <a:schemeClr val="dk1"/>
              </a:buClr>
              <a:buSzPts val="1700"/>
              <a:buFont typeface="Trebuchet MS"/>
              <a:buNone/>
              <a:defRPr sz="2800" b="0" i="0" u="none" strike="noStrike" cap="none">
                <a:solidFill>
                  <a:schemeClr val="lt2"/>
                </a:solidFill>
                <a:latin typeface="Trebuchet MS"/>
                <a:ea typeface="Trebuchet MS"/>
                <a:cs typeface="Trebuchet MS"/>
                <a:sym typeface="Trebuchet MS"/>
              </a:defRPr>
            </a:lvl3pPr>
            <a:lvl4pPr marL="1828800" marR="0" lvl="3" indent="-228600" algn="ctr">
              <a:lnSpc>
                <a:spcPct val="100000"/>
              </a:lnSpc>
              <a:spcBef>
                <a:spcPts val="1000"/>
              </a:spcBef>
              <a:spcAft>
                <a:spcPts val="0"/>
              </a:spcAft>
              <a:buClr>
                <a:schemeClr val="lt2"/>
              </a:buClr>
              <a:buSzPts val="1700"/>
              <a:buFont typeface="Trebuchet MS"/>
              <a:buNone/>
              <a:defRPr sz="2800" b="0" i="0" u="none" strike="noStrike" cap="none">
                <a:solidFill>
                  <a:schemeClr val="lt2"/>
                </a:solidFill>
                <a:latin typeface="Trebuchet MS"/>
                <a:ea typeface="Trebuchet MS"/>
                <a:cs typeface="Trebuchet MS"/>
                <a:sym typeface="Trebuchet MS"/>
              </a:defRPr>
            </a:lvl4pPr>
            <a:lvl5pPr marL="2286000" marR="0" lvl="4" indent="-228600" algn="ctr">
              <a:lnSpc>
                <a:spcPct val="100000"/>
              </a:lnSpc>
              <a:spcBef>
                <a:spcPts val="600"/>
              </a:spcBef>
              <a:spcAft>
                <a:spcPts val="0"/>
              </a:spcAft>
              <a:buClr>
                <a:schemeClr val="lt2"/>
              </a:buClr>
              <a:buSzPts val="1700"/>
              <a:buFont typeface="Trebuchet MS"/>
              <a:buNone/>
              <a:defRPr sz="2800" b="0" i="0" u="none" strike="noStrike" cap="none">
                <a:solidFill>
                  <a:schemeClr val="lt2"/>
                </a:solidFill>
                <a:latin typeface="Trebuchet MS"/>
                <a:ea typeface="Trebuchet MS"/>
                <a:cs typeface="Trebuchet MS"/>
                <a:sym typeface="Trebuchet MS"/>
              </a:defRPr>
            </a:lvl5pPr>
            <a:lvl6pPr marL="2743200" marR="0" lvl="5" indent="-304800" algn="l">
              <a:lnSpc>
                <a:spcPct val="100000"/>
              </a:lnSpc>
              <a:spcBef>
                <a:spcPts val="400"/>
              </a:spcBef>
              <a:spcAft>
                <a:spcPts val="0"/>
              </a:spcAft>
              <a:buClr>
                <a:schemeClr val="dk2"/>
              </a:buClr>
              <a:buSzPts val="12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04800" algn="l">
              <a:lnSpc>
                <a:spcPct val="100000"/>
              </a:lnSpc>
              <a:spcBef>
                <a:spcPts val="400"/>
              </a:spcBef>
              <a:spcAft>
                <a:spcPts val="0"/>
              </a:spcAft>
              <a:buClr>
                <a:schemeClr val="dk2"/>
              </a:buClr>
              <a:buSzPts val="12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04800" algn="l">
              <a:lnSpc>
                <a:spcPct val="100000"/>
              </a:lnSpc>
              <a:spcBef>
                <a:spcPts val="400"/>
              </a:spcBef>
              <a:spcAft>
                <a:spcPts val="0"/>
              </a:spcAft>
              <a:buClr>
                <a:schemeClr val="dk2"/>
              </a:buClr>
              <a:buSzPts val="12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04800" algn="l">
              <a:lnSpc>
                <a:spcPct val="100000"/>
              </a:lnSpc>
              <a:spcBef>
                <a:spcPts val="400"/>
              </a:spcBef>
              <a:spcAft>
                <a:spcPts val="0"/>
              </a:spcAft>
              <a:buClr>
                <a:schemeClr val="dk2"/>
              </a:buClr>
              <a:buSzPts val="1200"/>
              <a:buFont typeface="Trebuchet MS"/>
              <a:buChar char="»"/>
              <a:defRPr sz="2000" b="0" i="0" u="none" strike="noStrike" cap="none">
                <a:solidFill>
                  <a:schemeClr val="dk2"/>
                </a:solidFill>
                <a:latin typeface="Trebuchet MS"/>
                <a:ea typeface="Trebuchet MS"/>
                <a:cs typeface="Trebuchet MS"/>
                <a:sym typeface="Trebuchet MS"/>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776"/>
        <p:cNvGrpSpPr/>
        <p:nvPr/>
      </p:nvGrpSpPr>
      <p:grpSpPr>
        <a:xfrm>
          <a:off x="0" y="0"/>
          <a:ext cx="0" cy="0"/>
          <a:chOff x="0" y="0"/>
          <a:chExt cx="0" cy="0"/>
        </a:xfrm>
      </p:grpSpPr>
      <p:sp>
        <p:nvSpPr>
          <p:cNvPr id="777" name="Google Shape;777;gb0aab3be4c_3_31"/>
          <p:cNvSpPr txBox="1">
            <a:spLocks noGrp="1"/>
          </p:cNvSpPr>
          <p:nvPr>
            <p:ph type="title"/>
          </p:nvPr>
        </p:nvSpPr>
        <p:spPr>
          <a:xfrm>
            <a:off x="374040" y="534030"/>
            <a:ext cx="10224600" cy="687300"/>
          </a:xfrm>
          <a:prstGeom prst="rect">
            <a:avLst/>
          </a:prstGeom>
          <a:noFill/>
          <a:ln>
            <a:noFill/>
          </a:ln>
        </p:spPr>
        <p:txBody>
          <a:bodyPr spcFirstLastPara="1" wrap="square" lIns="65825" tIns="65825" rIns="65825" bIns="65825" anchor="t" anchorCtr="0">
            <a:noAutofit/>
          </a:bodyPr>
          <a:lstStyle>
            <a:lvl1pPr lvl="0" algn="ctr">
              <a:lnSpc>
                <a:spcPct val="90000"/>
              </a:lnSpc>
              <a:spcBef>
                <a:spcPts val="0"/>
              </a:spcBef>
              <a:spcAft>
                <a:spcPts val="0"/>
              </a:spcAft>
              <a:buClr>
                <a:schemeClr val="dk2"/>
              </a:buClr>
              <a:buSzPts val="2000"/>
              <a:buFont typeface="Trebuchet MS"/>
              <a:buNone/>
              <a:defRPr/>
            </a:lvl1pPr>
            <a:lvl2pPr lvl="1" algn="l">
              <a:spcBef>
                <a:spcPts val="0"/>
              </a:spcBef>
              <a:spcAft>
                <a:spcPts val="0"/>
              </a:spcAft>
              <a:buClr>
                <a:srgbClr val="73B900"/>
              </a:buClr>
              <a:buSzPts val="2000"/>
              <a:buFont typeface="Arial"/>
              <a:buNone/>
              <a:defRPr/>
            </a:lvl2pPr>
            <a:lvl3pPr lvl="2" algn="l">
              <a:spcBef>
                <a:spcPts val="0"/>
              </a:spcBef>
              <a:spcAft>
                <a:spcPts val="0"/>
              </a:spcAft>
              <a:buClr>
                <a:srgbClr val="73B900"/>
              </a:buClr>
              <a:buSzPts val="2000"/>
              <a:buFont typeface="Arial"/>
              <a:buNone/>
              <a:defRPr/>
            </a:lvl3pPr>
            <a:lvl4pPr lvl="3" algn="l">
              <a:spcBef>
                <a:spcPts val="0"/>
              </a:spcBef>
              <a:spcAft>
                <a:spcPts val="0"/>
              </a:spcAft>
              <a:buClr>
                <a:srgbClr val="73B900"/>
              </a:buClr>
              <a:buSzPts val="2000"/>
              <a:buFont typeface="Arial"/>
              <a:buNone/>
              <a:defRPr/>
            </a:lvl4pPr>
            <a:lvl5pPr lvl="4" algn="l">
              <a:spcBef>
                <a:spcPts val="0"/>
              </a:spcBef>
              <a:spcAft>
                <a:spcPts val="0"/>
              </a:spcAft>
              <a:buClr>
                <a:srgbClr val="73B900"/>
              </a:buClr>
              <a:buSzPts val="2000"/>
              <a:buFont typeface="Arial"/>
              <a:buNone/>
              <a:defRPr/>
            </a:lvl5pPr>
            <a:lvl6pPr lvl="5" algn="l">
              <a:spcBef>
                <a:spcPts val="0"/>
              </a:spcBef>
              <a:spcAft>
                <a:spcPts val="0"/>
              </a:spcAft>
              <a:buClr>
                <a:srgbClr val="73B900"/>
              </a:buClr>
              <a:buSzPts val="2000"/>
              <a:buFont typeface="Arial"/>
              <a:buNone/>
              <a:defRPr/>
            </a:lvl6pPr>
            <a:lvl7pPr lvl="6" algn="l">
              <a:spcBef>
                <a:spcPts val="0"/>
              </a:spcBef>
              <a:spcAft>
                <a:spcPts val="0"/>
              </a:spcAft>
              <a:buClr>
                <a:srgbClr val="73B900"/>
              </a:buClr>
              <a:buSzPts val="2000"/>
              <a:buFont typeface="Arial"/>
              <a:buNone/>
              <a:defRPr/>
            </a:lvl7pPr>
            <a:lvl8pPr lvl="7" algn="l">
              <a:spcBef>
                <a:spcPts val="0"/>
              </a:spcBef>
              <a:spcAft>
                <a:spcPts val="0"/>
              </a:spcAft>
              <a:buClr>
                <a:srgbClr val="73B900"/>
              </a:buClr>
              <a:buSzPts val="2000"/>
              <a:buFont typeface="Arial"/>
              <a:buNone/>
              <a:defRPr/>
            </a:lvl8pPr>
            <a:lvl9pPr lvl="8" algn="l">
              <a:spcBef>
                <a:spcPts val="0"/>
              </a:spcBef>
              <a:spcAft>
                <a:spcPts val="0"/>
              </a:spcAft>
              <a:buClr>
                <a:srgbClr val="73B900"/>
              </a:buClr>
              <a:buSzPts val="2000"/>
              <a:buFont typeface="Arial"/>
              <a:buNone/>
              <a:defRPr/>
            </a:lvl9pPr>
          </a:lstStyle>
          <a:p>
            <a:endParaRPr/>
          </a:p>
        </p:txBody>
      </p:sp>
      <p:sp>
        <p:nvSpPr>
          <p:cNvPr id="778" name="Google Shape;778;gb0aab3be4c_3_31"/>
          <p:cNvSpPr txBox="1">
            <a:spLocks noGrp="1"/>
          </p:cNvSpPr>
          <p:nvPr>
            <p:ph type="body" idx="1"/>
          </p:nvPr>
        </p:nvSpPr>
        <p:spPr>
          <a:xfrm>
            <a:off x="374040" y="1382970"/>
            <a:ext cx="10224600" cy="4099800"/>
          </a:xfrm>
          <a:prstGeom prst="rect">
            <a:avLst/>
          </a:prstGeom>
          <a:noFill/>
          <a:ln>
            <a:noFill/>
          </a:ln>
        </p:spPr>
        <p:txBody>
          <a:bodyPr spcFirstLastPara="1" wrap="square" lIns="65825" tIns="65825" rIns="65825" bIns="65825" anchor="t" anchorCtr="0">
            <a:noAutofit/>
          </a:bodyPr>
          <a:lstStyle>
            <a:lvl1pPr marL="457200" lvl="0" indent="-311150" algn="l">
              <a:lnSpc>
                <a:spcPct val="90000"/>
              </a:lnSpc>
              <a:spcBef>
                <a:spcPts val="0"/>
              </a:spcBef>
              <a:spcAft>
                <a:spcPts val="0"/>
              </a:spcAft>
              <a:buSzPts val="1300"/>
              <a:buFont typeface="Trebuchet MS"/>
              <a:buChar char="●"/>
              <a:defRPr/>
            </a:lvl1pPr>
            <a:lvl2pPr marL="914400" lvl="1" indent="-292100" algn="l">
              <a:lnSpc>
                <a:spcPct val="90000"/>
              </a:lnSpc>
              <a:spcBef>
                <a:spcPts val="1900"/>
              </a:spcBef>
              <a:spcAft>
                <a:spcPts val="0"/>
              </a:spcAft>
              <a:buSzPts val="1000"/>
              <a:buFont typeface="Trebuchet MS"/>
              <a:buChar char="○"/>
              <a:defRPr/>
            </a:lvl2pPr>
            <a:lvl3pPr marL="1371600" lvl="2" indent="-292100" algn="l">
              <a:lnSpc>
                <a:spcPct val="90000"/>
              </a:lnSpc>
              <a:spcBef>
                <a:spcPts val="1900"/>
              </a:spcBef>
              <a:spcAft>
                <a:spcPts val="0"/>
              </a:spcAft>
              <a:buSzPts val="1000"/>
              <a:buFont typeface="Trebuchet MS"/>
              <a:buChar char="■"/>
              <a:defRPr/>
            </a:lvl3pPr>
            <a:lvl4pPr marL="1828800" lvl="3" indent="-292100" algn="l">
              <a:spcBef>
                <a:spcPts val="1900"/>
              </a:spcBef>
              <a:spcAft>
                <a:spcPts val="0"/>
              </a:spcAft>
              <a:buClr>
                <a:schemeClr val="dk2"/>
              </a:buClr>
              <a:buSzPts val="1000"/>
              <a:buFont typeface="Trebuchet MS"/>
              <a:buChar char="●"/>
              <a:defRPr/>
            </a:lvl4pPr>
            <a:lvl5pPr marL="2286000" lvl="4" indent="-292100" algn="l">
              <a:spcBef>
                <a:spcPts val="1900"/>
              </a:spcBef>
              <a:spcAft>
                <a:spcPts val="0"/>
              </a:spcAft>
              <a:buClr>
                <a:schemeClr val="dk2"/>
              </a:buClr>
              <a:buSzPts val="1000"/>
              <a:buFont typeface="Trebuchet MS"/>
              <a:buChar char="○"/>
              <a:defRPr/>
            </a:lvl5pPr>
            <a:lvl6pPr marL="2743200" lvl="5" indent="-292100" algn="l">
              <a:spcBef>
                <a:spcPts val="1900"/>
              </a:spcBef>
              <a:spcAft>
                <a:spcPts val="0"/>
              </a:spcAft>
              <a:buClr>
                <a:schemeClr val="dk2"/>
              </a:buClr>
              <a:buSzPts val="1000"/>
              <a:buFont typeface="Trebuchet MS"/>
              <a:buChar char="■"/>
              <a:defRPr/>
            </a:lvl6pPr>
            <a:lvl7pPr marL="3200400" lvl="6" indent="-292100" algn="l">
              <a:spcBef>
                <a:spcPts val="1900"/>
              </a:spcBef>
              <a:spcAft>
                <a:spcPts val="0"/>
              </a:spcAft>
              <a:buClr>
                <a:schemeClr val="dk2"/>
              </a:buClr>
              <a:buSzPts val="1000"/>
              <a:buFont typeface="Trebuchet MS"/>
              <a:buChar char="●"/>
              <a:defRPr/>
            </a:lvl7pPr>
            <a:lvl8pPr marL="3657600" lvl="7" indent="-292100" algn="l">
              <a:spcBef>
                <a:spcPts val="1900"/>
              </a:spcBef>
              <a:spcAft>
                <a:spcPts val="0"/>
              </a:spcAft>
              <a:buClr>
                <a:schemeClr val="dk2"/>
              </a:buClr>
              <a:buSzPts val="1000"/>
              <a:buFont typeface="Trebuchet MS"/>
              <a:buChar char="○"/>
              <a:defRPr/>
            </a:lvl8pPr>
            <a:lvl9pPr marL="4114800" lvl="8" indent="-292100" algn="l">
              <a:spcBef>
                <a:spcPts val="1900"/>
              </a:spcBef>
              <a:spcAft>
                <a:spcPts val="1900"/>
              </a:spcAft>
              <a:buClr>
                <a:schemeClr val="dk2"/>
              </a:buClr>
              <a:buSzPts val="1000"/>
              <a:buFont typeface="Trebuchet MS"/>
              <a:buChar char="■"/>
              <a:defRPr/>
            </a:lvl9pPr>
          </a:lstStyle>
          <a:p>
            <a:endParaRPr/>
          </a:p>
        </p:txBody>
      </p:sp>
      <p:sp>
        <p:nvSpPr>
          <p:cNvPr id="779" name="Google Shape;779;gb0aab3be4c_3_31"/>
          <p:cNvSpPr txBox="1">
            <a:spLocks noGrp="1"/>
          </p:cNvSpPr>
          <p:nvPr>
            <p:ph type="sldNum" idx="12"/>
          </p:nvPr>
        </p:nvSpPr>
        <p:spPr>
          <a:xfrm>
            <a:off x="10166949" y="5595860"/>
            <a:ext cx="658500" cy="472200"/>
          </a:xfrm>
          <a:prstGeom prst="rect">
            <a:avLst/>
          </a:prstGeom>
          <a:noFill/>
          <a:ln>
            <a:noFill/>
          </a:ln>
        </p:spPr>
        <p:txBody>
          <a:bodyPr spcFirstLastPara="1" wrap="square" lIns="65825" tIns="65825" rIns="65825" bIns="65825" anchor="ctr" anchorCtr="0">
            <a:noAutofit/>
          </a:bodyPr>
          <a:lstStyle>
            <a:lvl1pPr marL="0" marR="0" lvl="0" indent="0" algn="r" rtl="0">
              <a:spcBef>
                <a:spcPts val="0"/>
              </a:spcBef>
              <a:spcAft>
                <a:spcPts val="0"/>
              </a:spcAft>
              <a:buClr>
                <a:schemeClr val="lt1"/>
              </a:buClr>
              <a:buSzPts val="1100"/>
              <a:buFont typeface="Arial"/>
              <a:buNone/>
              <a:defRPr sz="1800">
                <a:solidFill>
                  <a:schemeClr val="lt1"/>
                </a:solidFill>
                <a:latin typeface="Arial"/>
                <a:ea typeface="Arial"/>
                <a:cs typeface="Arial"/>
                <a:sym typeface="Arial"/>
              </a:defRPr>
            </a:lvl1pPr>
            <a:lvl2pPr marL="0" marR="0" lvl="1" indent="0" algn="r" rtl="0">
              <a:spcBef>
                <a:spcPts val="0"/>
              </a:spcBef>
              <a:spcAft>
                <a:spcPts val="0"/>
              </a:spcAft>
              <a:buClr>
                <a:schemeClr val="lt1"/>
              </a:buClr>
              <a:buSzPts val="1100"/>
              <a:buFont typeface="Arial"/>
              <a:buNone/>
              <a:defRPr sz="1800">
                <a:solidFill>
                  <a:schemeClr val="lt1"/>
                </a:solidFill>
                <a:latin typeface="Arial"/>
                <a:ea typeface="Arial"/>
                <a:cs typeface="Arial"/>
                <a:sym typeface="Arial"/>
              </a:defRPr>
            </a:lvl2pPr>
            <a:lvl3pPr marL="0" marR="0" lvl="2" indent="0" algn="r" rtl="0">
              <a:spcBef>
                <a:spcPts val="0"/>
              </a:spcBef>
              <a:spcAft>
                <a:spcPts val="0"/>
              </a:spcAft>
              <a:buClr>
                <a:schemeClr val="lt1"/>
              </a:buClr>
              <a:buSzPts val="1100"/>
              <a:buFont typeface="Arial"/>
              <a:buNone/>
              <a:defRPr sz="1800">
                <a:solidFill>
                  <a:schemeClr val="lt1"/>
                </a:solidFill>
                <a:latin typeface="Arial"/>
                <a:ea typeface="Arial"/>
                <a:cs typeface="Arial"/>
                <a:sym typeface="Arial"/>
              </a:defRPr>
            </a:lvl3pPr>
            <a:lvl4pPr marL="0" marR="0" lvl="3" indent="0" algn="r" rtl="0">
              <a:spcBef>
                <a:spcPts val="0"/>
              </a:spcBef>
              <a:spcAft>
                <a:spcPts val="0"/>
              </a:spcAft>
              <a:buClr>
                <a:schemeClr val="lt1"/>
              </a:buClr>
              <a:buSzPts val="1100"/>
              <a:buFont typeface="Arial"/>
              <a:buNone/>
              <a:defRPr sz="1800">
                <a:solidFill>
                  <a:schemeClr val="lt1"/>
                </a:solidFill>
                <a:latin typeface="Arial"/>
                <a:ea typeface="Arial"/>
                <a:cs typeface="Arial"/>
                <a:sym typeface="Arial"/>
              </a:defRPr>
            </a:lvl4pPr>
            <a:lvl5pPr marL="0" marR="0" lvl="4" indent="0" algn="r" rtl="0">
              <a:spcBef>
                <a:spcPts val="0"/>
              </a:spcBef>
              <a:spcAft>
                <a:spcPts val="0"/>
              </a:spcAft>
              <a:buClr>
                <a:schemeClr val="lt1"/>
              </a:buClr>
              <a:buSzPts val="1100"/>
              <a:buFont typeface="Arial"/>
              <a:buNone/>
              <a:defRPr sz="1800">
                <a:solidFill>
                  <a:schemeClr val="lt1"/>
                </a:solidFill>
                <a:latin typeface="Arial"/>
                <a:ea typeface="Arial"/>
                <a:cs typeface="Arial"/>
                <a:sym typeface="Arial"/>
              </a:defRPr>
            </a:lvl5pPr>
            <a:lvl6pPr marL="0" marR="0" lvl="5" indent="0" algn="r" rtl="0">
              <a:spcBef>
                <a:spcPts val="0"/>
              </a:spcBef>
              <a:spcAft>
                <a:spcPts val="0"/>
              </a:spcAft>
              <a:buClr>
                <a:schemeClr val="lt1"/>
              </a:buClr>
              <a:buSzPts val="1100"/>
              <a:buFont typeface="Arial"/>
              <a:buNone/>
              <a:defRPr sz="1800">
                <a:solidFill>
                  <a:schemeClr val="lt1"/>
                </a:solidFill>
                <a:latin typeface="Arial"/>
                <a:ea typeface="Arial"/>
                <a:cs typeface="Arial"/>
                <a:sym typeface="Arial"/>
              </a:defRPr>
            </a:lvl6pPr>
            <a:lvl7pPr marL="0" marR="0" lvl="6" indent="0" algn="r" rtl="0">
              <a:spcBef>
                <a:spcPts val="0"/>
              </a:spcBef>
              <a:spcAft>
                <a:spcPts val="0"/>
              </a:spcAft>
              <a:buClr>
                <a:schemeClr val="lt1"/>
              </a:buClr>
              <a:buSzPts val="1100"/>
              <a:buFont typeface="Arial"/>
              <a:buNone/>
              <a:defRPr sz="1800">
                <a:solidFill>
                  <a:schemeClr val="lt1"/>
                </a:solidFill>
                <a:latin typeface="Arial"/>
                <a:ea typeface="Arial"/>
                <a:cs typeface="Arial"/>
                <a:sym typeface="Arial"/>
              </a:defRPr>
            </a:lvl7pPr>
            <a:lvl8pPr marL="0" marR="0" lvl="7" indent="0" algn="r" rtl="0">
              <a:spcBef>
                <a:spcPts val="0"/>
              </a:spcBef>
              <a:spcAft>
                <a:spcPts val="0"/>
              </a:spcAft>
              <a:buClr>
                <a:schemeClr val="lt1"/>
              </a:buClr>
              <a:buSzPts val="1100"/>
              <a:buFont typeface="Arial"/>
              <a:buNone/>
              <a:defRPr sz="1800">
                <a:solidFill>
                  <a:schemeClr val="lt1"/>
                </a:solidFill>
                <a:latin typeface="Arial"/>
                <a:ea typeface="Arial"/>
                <a:cs typeface="Arial"/>
                <a:sym typeface="Arial"/>
              </a:defRPr>
            </a:lvl8pPr>
            <a:lvl9pPr marL="0" marR="0" lvl="8" indent="0" algn="r" rtl="0">
              <a:spcBef>
                <a:spcPts val="0"/>
              </a:spcBef>
              <a:spcAft>
                <a:spcPts val="0"/>
              </a:spcAft>
              <a:buClr>
                <a:schemeClr val="lt1"/>
              </a:buClr>
              <a:buSzPts val="1100"/>
              <a:buFont typeface="Arial"/>
              <a:buNone/>
              <a:defRPr sz="1800">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Title, Subtitle, and Content 1">
  <p:cSld name="Title, Subtitle, and Content 1">
    <p:spTree>
      <p:nvGrpSpPr>
        <p:cNvPr id="1" name="Shape 780"/>
        <p:cNvGrpSpPr/>
        <p:nvPr/>
      </p:nvGrpSpPr>
      <p:grpSpPr>
        <a:xfrm>
          <a:off x="0" y="0"/>
          <a:ext cx="0" cy="0"/>
          <a:chOff x="0" y="0"/>
          <a:chExt cx="0" cy="0"/>
        </a:xfrm>
      </p:grpSpPr>
      <p:sp>
        <p:nvSpPr>
          <p:cNvPr id="781" name="Google Shape;781;gb0aab3be4c_3_45"/>
          <p:cNvSpPr txBox="1">
            <a:spLocks noGrp="1"/>
          </p:cNvSpPr>
          <p:nvPr>
            <p:ph type="title"/>
          </p:nvPr>
        </p:nvSpPr>
        <p:spPr>
          <a:xfrm>
            <a:off x="498348" y="737426"/>
            <a:ext cx="9976200" cy="591000"/>
          </a:xfrm>
          <a:prstGeom prst="rect">
            <a:avLst/>
          </a:prstGeom>
          <a:noFill/>
          <a:ln>
            <a:noFill/>
          </a:ln>
        </p:spPr>
        <p:txBody>
          <a:bodyPr spcFirstLastPara="1" wrap="square" lIns="54875" tIns="27425" rIns="54875" bIns="27425" anchor="b" anchorCtr="0">
            <a:noAutofit/>
          </a:bodyPr>
          <a:lstStyle>
            <a:lvl1pPr marR="0" lvl="0" algn="ctr">
              <a:lnSpc>
                <a:spcPct val="90000"/>
              </a:lnSpc>
              <a:spcBef>
                <a:spcPts val="0"/>
              </a:spcBef>
              <a:spcAft>
                <a:spcPts val="0"/>
              </a:spcAft>
              <a:buClr>
                <a:schemeClr val="dk2"/>
              </a:buClr>
              <a:buSzPts val="800"/>
              <a:buFont typeface="Trebuchet MS"/>
              <a:buNone/>
              <a:defRPr sz="3600" b="1" i="0" u="none" strike="noStrike" cap="none">
                <a:solidFill>
                  <a:schemeClr val="dk2"/>
                </a:solidFill>
                <a:latin typeface="Trebuchet MS"/>
                <a:ea typeface="Trebuchet MS"/>
                <a:cs typeface="Trebuchet MS"/>
                <a:sym typeface="Trebuchet MS"/>
              </a:defRPr>
            </a:lvl1pPr>
            <a:lvl2pPr marR="0" lvl="1" algn="l">
              <a:spcBef>
                <a:spcPts val="0"/>
              </a:spcBef>
              <a:spcAft>
                <a:spcPts val="0"/>
              </a:spcAft>
              <a:buClr>
                <a:srgbClr val="73B900"/>
              </a:buClr>
              <a:buSzPts val="800"/>
              <a:buFont typeface="Arial"/>
              <a:buNone/>
              <a:defRPr sz="3200" b="1" i="0" u="none" strike="noStrike" cap="none">
                <a:solidFill>
                  <a:srgbClr val="73B900"/>
                </a:solidFill>
                <a:latin typeface="Arial"/>
                <a:ea typeface="Arial"/>
                <a:cs typeface="Arial"/>
                <a:sym typeface="Arial"/>
              </a:defRPr>
            </a:lvl2pPr>
            <a:lvl3pPr marR="0" lvl="2" algn="l">
              <a:spcBef>
                <a:spcPts val="0"/>
              </a:spcBef>
              <a:spcAft>
                <a:spcPts val="0"/>
              </a:spcAft>
              <a:buClr>
                <a:srgbClr val="73B900"/>
              </a:buClr>
              <a:buSzPts val="800"/>
              <a:buFont typeface="Arial"/>
              <a:buNone/>
              <a:defRPr sz="3200" b="1" i="0" u="none" strike="noStrike" cap="none">
                <a:solidFill>
                  <a:srgbClr val="73B900"/>
                </a:solidFill>
                <a:latin typeface="Arial"/>
                <a:ea typeface="Arial"/>
                <a:cs typeface="Arial"/>
                <a:sym typeface="Arial"/>
              </a:defRPr>
            </a:lvl3pPr>
            <a:lvl4pPr marR="0" lvl="3" algn="l">
              <a:spcBef>
                <a:spcPts val="0"/>
              </a:spcBef>
              <a:spcAft>
                <a:spcPts val="0"/>
              </a:spcAft>
              <a:buClr>
                <a:srgbClr val="73B900"/>
              </a:buClr>
              <a:buSzPts val="800"/>
              <a:buFont typeface="Arial"/>
              <a:buNone/>
              <a:defRPr sz="3200" b="1" i="0" u="none" strike="noStrike" cap="none">
                <a:solidFill>
                  <a:srgbClr val="73B900"/>
                </a:solidFill>
                <a:latin typeface="Arial"/>
                <a:ea typeface="Arial"/>
                <a:cs typeface="Arial"/>
                <a:sym typeface="Arial"/>
              </a:defRPr>
            </a:lvl4pPr>
            <a:lvl5pPr marR="0" lvl="4" algn="l">
              <a:spcBef>
                <a:spcPts val="0"/>
              </a:spcBef>
              <a:spcAft>
                <a:spcPts val="0"/>
              </a:spcAft>
              <a:buClr>
                <a:srgbClr val="73B900"/>
              </a:buClr>
              <a:buSzPts val="800"/>
              <a:buFont typeface="Arial"/>
              <a:buNone/>
              <a:defRPr sz="3200" b="1" i="0" u="none" strike="noStrike" cap="none">
                <a:solidFill>
                  <a:srgbClr val="73B900"/>
                </a:solidFill>
                <a:latin typeface="Arial"/>
                <a:ea typeface="Arial"/>
                <a:cs typeface="Arial"/>
                <a:sym typeface="Arial"/>
              </a:defRPr>
            </a:lvl5pPr>
            <a:lvl6pPr marR="0" lvl="5" algn="l">
              <a:spcBef>
                <a:spcPts val="0"/>
              </a:spcBef>
              <a:spcAft>
                <a:spcPts val="0"/>
              </a:spcAft>
              <a:buClr>
                <a:srgbClr val="73B900"/>
              </a:buClr>
              <a:buSzPts val="800"/>
              <a:buFont typeface="Arial"/>
              <a:buNone/>
              <a:defRPr sz="3200" b="1" i="0" u="none" strike="noStrike" cap="none">
                <a:solidFill>
                  <a:srgbClr val="73B900"/>
                </a:solidFill>
                <a:latin typeface="Arial"/>
                <a:ea typeface="Arial"/>
                <a:cs typeface="Arial"/>
                <a:sym typeface="Arial"/>
              </a:defRPr>
            </a:lvl6pPr>
            <a:lvl7pPr marR="0" lvl="6" algn="l">
              <a:spcBef>
                <a:spcPts val="0"/>
              </a:spcBef>
              <a:spcAft>
                <a:spcPts val="0"/>
              </a:spcAft>
              <a:buClr>
                <a:srgbClr val="73B900"/>
              </a:buClr>
              <a:buSzPts val="800"/>
              <a:buFont typeface="Arial"/>
              <a:buNone/>
              <a:defRPr sz="3200" b="1" i="0" u="none" strike="noStrike" cap="none">
                <a:solidFill>
                  <a:srgbClr val="73B900"/>
                </a:solidFill>
                <a:latin typeface="Arial"/>
                <a:ea typeface="Arial"/>
                <a:cs typeface="Arial"/>
                <a:sym typeface="Arial"/>
              </a:defRPr>
            </a:lvl7pPr>
            <a:lvl8pPr marR="0" lvl="7" algn="l">
              <a:spcBef>
                <a:spcPts val="0"/>
              </a:spcBef>
              <a:spcAft>
                <a:spcPts val="0"/>
              </a:spcAft>
              <a:buClr>
                <a:srgbClr val="73B900"/>
              </a:buClr>
              <a:buSzPts val="800"/>
              <a:buFont typeface="Arial"/>
              <a:buNone/>
              <a:defRPr sz="3200" b="1" i="0" u="none" strike="noStrike" cap="none">
                <a:solidFill>
                  <a:srgbClr val="73B900"/>
                </a:solidFill>
                <a:latin typeface="Arial"/>
                <a:ea typeface="Arial"/>
                <a:cs typeface="Arial"/>
                <a:sym typeface="Arial"/>
              </a:defRPr>
            </a:lvl8pPr>
            <a:lvl9pPr marR="0" lvl="8" algn="l">
              <a:spcBef>
                <a:spcPts val="0"/>
              </a:spcBef>
              <a:spcAft>
                <a:spcPts val="0"/>
              </a:spcAft>
              <a:buClr>
                <a:srgbClr val="73B900"/>
              </a:buClr>
              <a:buSzPts val="800"/>
              <a:buFont typeface="Arial"/>
              <a:buNone/>
              <a:defRPr sz="3200" b="1" i="0" u="none" strike="noStrike" cap="none">
                <a:solidFill>
                  <a:srgbClr val="73B900"/>
                </a:solidFill>
                <a:latin typeface="Arial"/>
                <a:ea typeface="Arial"/>
                <a:cs typeface="Arial"/>
                <a:sym typeface="Arial"/>
              </a:defRPr>
            </a:lvl9pPr>
          </a:lstStyle>
          <a:p>
            <a:endParaRPr/>
          </a:p>
        </p:txBody>
      </p:sp>
      <p:sp>
        <p:nvSpPr>
          <p:cNvPr id="782" name="Google Shape;782;gb0aab3be4c_3_45"/>
          <p:cNvSpPr txBox="1">
            <a:spLocks noGrp="1"/>
          </p:cNvSpPr>
          <p:nvPr>
            <p:ph type="body" idx="1"/>
          </p:nvPr>
        </p:nvSpPr>
        <p:spPr>
          <a:xfrm>
            <a:off x="516750" y="2103035"/>
            <a:ext cx="9948600" cy="3718800"/>
          </a:xfrm>
          <a:prstGeom prst="rect">
            <a:avLst/>
          </a:prstGeom>
          <a:noFill/>
          <a:ln>
            <a:noFill/>
          </a:ln>
        </p:spPr>
        <p:txBody>
          <a:bodyPr spcFirstLastPara="1" wrap="square" lIns="54875" tIns="27425" rIns="54875" bIns="27425" anchor="t" anchorCtr="0">
            <a:noAutofit/>
          </a:bodyPr>
          <a:lstStyle>
            <a:lvl1pPr marL="457200" marR="0" lvl="0" indent="-228600" algn="l">
              <a:lnSpc>
                <a:spcPct val="90000"/>
              </a:lnSpc>
              <a:spcBef>
                <a:spcPts val="1000"/>
              </a:spcBef>
              <a:spcAft>
                <a:spcPts val="0"/>
              </a:spcAft>
              <a:buClr>
                <a:schemeClr val="dk1"/>
              </a:buClr>
              <a:buSzPts val="1100"/>
              <a:buFont typeface="Trebuchet MS"/>
              <a:buNone/>
              <a:defRPr sz="1800" b="0" i="0" u="none" strike="noStrike" cap="none">
                <a:solidFill>
                  <a:schemeClr val="dk2"/>
                </a:solidFill>
                <a:latin typeface="Trebuchet MS"/>
                <a:ea typeface="Trebuchet MS"/>
                <a:cs typeface="Trebuchet MS"/>
                <a:sym typeface="Trebuchet MS"/>
              </a:defRPr>
            </a:lvl1pPr>
            <a:lvl2pPr marL="914400" marR="0" lvl="1" indent="-228600" algn="l">
              <a:lnSpc>
                <a:spcPct val="90000"/>
              </a:lnSpc>
              <a:spcBef>
                <a:spcPts val="1000"/>
              </a:spcBef>
              <a:spcAft>
                <a:spcPts val="0"/>
              </a:spcAft>
              <a:buClr>
                <a:schemeClr val="dk1"/>
              </a:buClr>
              <a:buSzPts val="1000"/>
              <a:buFont typeface="Trebuchet MS"/>
              <a:buNone/>
              <a:defRPr sz="1600" b="0" i="0" u="none" strike="noStrike" cap="none">
                <a:solidFill>
                  <a:schemeClr val="dk2"/>
                </a:solidFill>
                <a:latin typeface="Trebuchet MS"/>
                <a:ea typeface="Trebuchet MS"/>
                <a:cs typeface="Trebuchet MS"/>
                <a:sym typeface="Trebuchet MS"/>
              </a:defRPr>
            </a:lvl2pPr>
            <a:lvl3pPr marL="1371600" marR="0" lvl="2" indent="-228600" algn="l">
              <a:lnSpc>
                <a:spcPct val="90000"/>
              </a:lnSpc>
              <a:spcBef>
                <a:spcPts val="1000"/>
              </a:spcBef>
              <a:spcAft>
                <a:spcPts val="0"/>
              </a:spcAft>
              <a:buClr>
                <a:schemeClr val="dk1"/>
              </a:buClr>
              <a:buSzPts val="800"/>
              <a:buFont typeface="Trebuchet MS"/>
              <a:buNone/>
              <a:defRPr sz="1400" b="0" i="0" u="none" strike="noStrike" cap="none">
                <a:solidFill>
                  <a:schemeClr val="dk2"/>
                </a:solidFill>
                <a:latin typeface="Trebuchet MS"/>
                <a:ea typeface="Trebuchet MS"/>
                <a:cs typeface="Trebuchet MS"/>
                <a:sym typeface="Trebuchet MS"/>
              </a:defRPr>
            </a:lvl3pPr>
            <a:lvl4pPr marL="1828800" marR="0" lvl="3" indent="-298450" algn="l">
              <a:spcBef>
                <a:spcPts val="1000"/>
              </a:spcBef>
              <a:spcAft>
                <a:spcPts val="0"/>
              </a:spcAft>
              <a:buClr>
                <a:schemeClr val="dk1"/>
              </a:buClr>
              <a:buSzPts val="1100"/>
              <a:buFont typeface="Noto Sans Symbols"/>
              <a:buChar char="▪"/>
              <a:defRPr sz="1800" b="0" i="0" u="none" strike="noStrike" cap="none">
                <a:solidFill>
                  <a:schemeClr val="lt1"/>
                </a:solidFill>
                <a:latin typeface="Trebuchet MS"/>
                <a:ea typeface="Trebuchet MS"/>
                <a:cs typeface="Trebuchet MS"/>
                <a:sym typeface="Trebuchet MS"/>
              </a:defRPr>
            </a:lvl4pPr>
            <a:lvl5pPr marL="2286000" marR="0" lvl="4" indent="-304800" algn="l">
              <a:spcBef>
                <a:spcPts val="400"/>
              </a:spcBef>
              <a:spcAft>
                <a:spcPts val="0"/>
              </a:spcAft>
              <a:buClr>
                <a:schemeClr val="dk1"/>
              </a:buClr>
              <a:buSzPts val="1200"/>
              <a:buFont typeface="Noto Sans Symbols"/>
              <a:buChar char="▪"/>
              <a:defRPr sz="2000" b="0" i="0" u="none" strike="noStrike" cap="none">
                <a:solidFill>
                  <a:schemeClr val="lt1"/>
                </a:solidFill>
                <a:latin typeface="Trebuchet MS"/>
                <a:ea typeface="Trebuchet MS"/>
                <a:cs typeface="Trebuchet MS"/>
                <a:sym typeface="Trebuchet MS"/>
              </a:defRPr>
            </a:lvl5pPr>
            <a:lvl6pPr marL="2743200" marR="0" lvl="5" indent="-304800" algn="l">
              <a:spcBef>
                <a:spcPts val="400"/>
              </a:spcBef>
              <a:spcAft>
                <a:spcPts val="0"/>
              </a:spcAft>
              <a:buClr>
                <a:schemeClr val="dk2"/>
              </a:buClr>
              <a:buSzPts val="12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04800" algn="l">
              <a:spcBef>
                <a:spcPts val="400"/>
              </a:spcBef>
              <a:spcAft>
                <a:spcPts val="0"/>
              </a:spcAft>
              <a:buClr>
                <a:schemeClr val="dk2"/>
              </a:buClr>
              <a:buSzPts val="12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04800" algn="l">
              <a:spcBef>
                <a:spcPts val="400"/>
              </a:spcBef>
              <a:spcAft>
                <a:spcPts val="0"/>
              </a:spcAft>
              <a:buClr>
                <a:schemeClr val="dk2"/>
              </a:buClr>
              <a:buSzPts val="12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04800" algn="l">
              <a:spcBef>
                <a:spcPts val="400"/>
              </a:spcBef>
              <a:spcAft>
                <a:spcPts val="0"/>
              </a:spcAft>
              <a:buClr>
                <a:schemeClr val="dk2"/>
              </a:buClr>
              <a:buSzPts val="1200"/>
              <a:buFont typeface="Trebuchet MS"/>
              <a:buChar char="»"/>
              <a:defRPr sz="2000" b="0" i="0" u="none" strike="noStrike" cap="none">
                <a:solidFill>
                  <a:schemeClr val="dk2"/>
                </a:solidFill>
                <a:latin typeface="Trebuchet MS"/>
                <a:ea typeface="Trebuchet MS"/>
                <a:cs typeface="Trebuchet MS"/>
                <a:sym typeface="Trebuchet MS"/>
              </a:defRPr>
            </a:lvl9pPr>
          </a:lstStyle>
          <a:p>
            <a:endParaRPr/>
          </a:p>
        </p:txBody>
      </p:sp>
      <p:sp>
        <p:nvSpPr>
          <p:cNvPr id="783" name="Google Shape;783;gb0aab3be4c_3_45"/>
          <p:cNvSpPr txBox="1">
            <a:spLocks noGrp="1"/>
          </p:cNvSpPr>
          <p:nvPr>
            <p:ph type="body" idx="2"/>
          </p:nvPr>
        </p:nvSpPr>
        <p:spPr>
          <a:xfrm>
            <a:off x="498348" y="1259533"/>
            <a:ext cx="9976200" cy="525600"/>
          </a:xfrm>
          <a:prstGeom prst="rect">
            <a:avLst/>
          </a:prstGeom>
          <a:noFill/>
          <a:ln>
            <a:noFill/>
          </a:ln>
        </p:spPr>
        <p:txBody>
          <a:bodyPr spcFirstLastPara="1" wrap="square" lIns="54875" tIns="27425" rIns="54875" bIns="27425" anchor="t" anchorCtr="0">
            <a:noAutofit/>
          </a:bodyPr>
          <a:lstStyle>
            <a:lvl1pPr marL="457200" marR="0" lvl="0" indent="-228600" algn="ctr">
              <a:lnSpc>
                <a:spcPct val="90000"/>
              </a:lnSpc>
              <a:spcBef>
                <a:spcPts val="1000"/>
              </a:spcBef>
              <a:spcAft>
                <a:spcPts val="0"/>
              </a:spcAft>
              <a:buClr>
                <a:schemeClr val="dk1"/>
              </a:buClr>
              <a:buSzPts val="1400"/>
              <a:buFont typeface="Trebuchet MS"/>
              <a:buNone/>
              <a:defRPr sz="2400" b="0" i="0" u="none" strike="noStrike" cap="none">
                <a:solidFill>
                  <a:schemeClr val="lt2"/>
                </a:solidFill>
                <a:latin typeface="Trebuchet MS"/>
                <a:ea typeface="Trebuchet MS"/>
                <a:cs typeface="Trebuchet MS"/>
                <a:sym typeface="Trebuchet MS"/>
              </a:defRPr>
            </a:lvl1pPr>
            <a:lvl2pPr marL="914400" marR="0" lvl="1" indent="-228600" algn="ctr">
              <a:lnSpc>
                <a:spcPct val="90000"/>
              </a:lnSpc>
              <a:spcBef>
                <a:spcPts val="1000"/>
              </a:spcBef>
              <a:spcAft>
                <a:spcPts val="0"/>
              </a:spcAft>
              <a:buClr>
                <a:schemeClr val="dk1"/>
              </a:buClr>
              <a:buSzPts val="1700"/>
              <a:buFont typeface="Trebuchet MS"/>
              <a:buNone/>
              <a:defRPr sz="2800" b="0" i="0" u="none" strike="noStrike" cap="none">
                <a:solidFill>
                  <a:schemeClr val="lt2"/>
                </a:solidFill>
                <a:latin typeface="Trebuchet MS"/>
                <a:ea typeface="Trebuchet MS"/>
                <a:cs typeface="Trebuchet MS"/>
                <a:sym typeface="Trebuchet MS"/>
              </a:defRPr>
            </a:lvl2pPr>
            <a:lvl3pPr marL="1371600" marR="0" lvl="2" indent="-228600" algn="ctr">
              <a:lnSpc>
                <a:spcPct val="90000"/>
              </a:lnSpc>
              <a:spcBef>
                <a:spcPts val="1000"/>
              </a:spcBef>
              <a:spcAft>
                <a:spcPts val="0"/>
              </a:spcAft>
              <a:buClr>
                <a:schemeClr val="dk1"/>
              </a:buClr>
              <a:buSzPts val="1700"/>
              <a:buFont typeface="Trebuchet MS"/>
              <a:buNone/>
              <a:defRPr sz="2800" b="0" i="0" u="none" strike="noStrike" cap="none">
                <a:solidFill>
                  <a:schemeClr val="lt2"/>
                </a:solidFill>
                <a:latin typeface="Trebuchet MS"/>
                <a:ea typeface="Trebuchet MS"/>
                <a:cs typeface="Trebuchet MS"/>
                <a:sym typeface="Trebuchet MS"/>
              </a:defRPr>
            </a:lvl3pPr>
            <a:lvl4pPr marL="1828800" marR="0" lvl="3" indent="-228600" algn="ctr">
              <a:spcBef>
                <a:spcPts val="1000"/>
              </a:spcBef>
              <a:spcAft>
                <a:spcPts val="0"/>
              </a:spcAft>
              <a:buClr>
                <a:schemeClr val="lt2"/>
              </a:buClr>
              <a:buSzPts val="1700"/>
              <a:buFont typeface="Trebuchet MS"/>
              <a:buNone/>
              <a:defRPr sz="2800" b="0" i="0" u="none" strike="noStrike" cap="none">
                <a:solidFill>
                  <a:schemeClr val="lt2"/>
                </a:solidFill>
                <a:latin typeface="Trebuchet MS"/>
                <a:ea typeface="Trebuchet MS"/>
                <a:cs typeface="Trebuchet MS"/>
                <a:sym typeface="Trebuchet MS"/>
              </a:defRPr>
            </a:lvl4pPr>
            <a:lvl5pPr marL="2286000" marR="0" lvl="4" indent="-228600" algn="ctr">
              <a:spcBef>
                <a:spcPts val="600"/>
              </a:spcBef>
              <a:spcAft>
                <a:spcPts val="0"/>
              </a:spcAft>
              <a:buClr>
                <a:schemeClr val="lt2"/>
              </a:buClr>
              <a:buSzPts val="1700"/>
              <a:buFont typeface="Trebuchet MS"/>
              <a:buNone/>
              <a:defRPr sz="2800" b="0" i="0" u="none" strike="noStrike" cap="none">
                <a:solidFill>
                  <a:schemeClr val="lt2"/>
                </a:solidFill>
                <a:latin typeface="Trebuchet MS"/>
                <a:ea typeface="Trebuchet MS"/>
                <a:cs typeface="Trebuchet MS"/>
                <a:sym typeface="Trebuchet MS"/>
              </a:defRPr>
            </a:lvl5pPr>
            <a:lvl6pPr marL="2743200" marR="0" lvl="5" indent="-304800" algn="l">
              <a:spcBef>
                <a:spcPts val="400"/>
              </a:spcBef>
              <a:spcAft>
                <a:spcPts val="0"/>
              </a:spcAft>
              <a:buClr>
                <a:schemeClr val="dk2"/>
              </a:buClr>
              <a:buSzPts val="12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04800" algn="l">
              <a:spcBef>
                <a:spcPts val="400"/>
              </a:spcBef>
              <a:spcAft>
                <a:spcPts val="0"/>
              </a:spcAft>
              <a:buClr>
                <a:schemeClr val="dk2"/>
              </a:buClr>
              <a:buSzPts val="12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04800" algn="l">
              <a:spcBef>
                <a:spcPts val="400"/>
              </a:spcBef>
              <a:spcAft>
                <a:spcPts val="0"/>
              </a:spcAft>
              <a:buClr>
                <a:schemeClr val="dk2"/>
              </a:buClr>
              <a:buSzPts val="12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04800" algn="l">
              <a:spcBef>
                <a:spcPts val="400"/>
              </a:spcBef>
              <a:spcAft>
                <a:spcPts val="0"/>
              </a:spcAft>
              <a:buClr>
                <a:schemeClr val="dk2"/>
              </a:buClr>
              <a:buSzPts val="1200"/>
              <a:buFont typeface="Trebuchet MS"/>
              <a:buChar char="»"/>
              <a:defRPr sz="2000" b="0" i="0" u="none" strike="noStrike" cap="none">
                <a:solidFill>
                  <a:schemeClr val="dk2"/>
                </a:solidFill>
                <a:latin typeface="Trebuchet MS"/>
                <a:ea typeface="Trebuchet MS"/>
                <a:cs typeface="Trebuchet MS"/>
                <a:sym typeface="Trebuchet MS"/>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matchingName="Title Slide">
  <p:cSld name="Title Slide">
    <p:bg>
      <p:bgPr>
        <a:solidFill>
          <a:schemeClr val="lt1"/>
        </a:solidFill>
        <a:effectLst/>
      </p:bgPr>
    </p:bg>
    <p:spTree>
      <p:nvGrpSpPr>
        <p:cNvPr id="1" name="Shape 789"/>
        <p:cNvGrpSpPr/>
        <p:nvPr/>
      </p:nvGrpSpPr>
      <p:grpSpPr>
        <a:xfrm>
          <a:off x="0" y="0"/>
          <a:ext cx="0" cy="0"/>
          <a:chOff x="0" y="0"/>
          <a:chExt cx="0" cy="0"/>
        </a:xfrm>
      </p:grpSpPr>
      <p:pic>
        <p:nvPicPr>
          <p:cNvPr id="790" name="Google Shape;790;gad34f10f80_7_5"/>
          <p:cNvPicPr preferRelativeResize="0"/>
          <p:nvPr/>
        </p:nvPicPr>
        <p:blipFill rotWithShape="1">
          <a:blip r:embed="rId2">
            <a:alphaModFix/>
          </a:blip>
          <a:srcRect/>
          <a:stretch/>
        </p:blipFill>
        <p:spPr>
          <a:xfrm>
            <a:off x="0" y="0"/>
            <a:ext cx="10972800" cy="6172200"/>
          </a:xfrm>
          <a:prstGeom prst="rect">
            <a:avLst/>
          </a:prstGeom>
          <a:noFill/>
          <a:ln>
            <a:noFill/>
          </a:ln>
        </p:spPr>
      </p:pic>
      <p:pic>
        <p:nvPicPr>
          <p:cNvPr id="791" name="Google Shape;791;gad34f10f80_7_5" descr="A picture containing text&#10;&#10;Description automatically generated"/>
          <p:cNvPicPr preferRelativeResize="0"/>
          <p:nvPr/>
        </p:nvPicPr>
        <p:blipFill rotWithShape="1">
          <a:blip r:embed="rId3">
            <a:alphaModFix/>
          </a:blip>
          <a:srcRect/>
          <a:stretch/>
        </p:blipFill>
        <p:spPr>
          <a:xfrm>
            <a:off x="567449" y="1896465"/>
            <a:ext cx="1601595" cy="1298628"/>
          </a:xfrm>
          <a:prstGeom prst="rect">
            <a:avLst/>
          </a:prstGeom>
          <a:noFill/>
          <a:ln>
            <a:noFill/>
          </a:ln>
        </p:spPr>
      </p:pic>
      <p:sp>
        <p:nvSpPr>
          <p:cNvPr id="792" name="Google Shape;792;gad34f10f80_7_5"/>
          <p:cNvSpPr txBox="1">
            <a:spLocks noGrp="1"/>
          </p:cNvSpPr>
          <p:nvPr>
            <p:ph type="subTitle" idx="1"/>
          </p:nvPr>
        </p:nvSpPr>
        <p:spPr>
          <a:xfrm>
            <a:off x="685800" y="4974336"/>
            <a:ext cx="5815584" cy="286232"/>
          </a:xfrm>
          <a:prstGeom prst="rect">
            <a:avLst/>
          </a:prstGeom>
          <a:noFill/>
          <a:ln>
            <a:noFill/>
          </a:ln>
        </p:spPr>
        <p:txBody>
          <a:bodyPr spcFirstLastPara="1" wrap="square" lIns="54850" tIns="27425" rIns="54850" bIns="27425" anchor="t" anchorCtr="0">
            <a:noAutofit/>
          </a:bodyPr>
          <a:lstStyle>
            <a:lvl1pPr lvl="0" algn="l">
              <a:lnSpc>
                <a:spcPct val="90000"/>
              </a:lnSpc>
              <a:spcBef>
                <a:spcPts val="600"/>
              </a:spcBef>
              <a:spcAft>
                <a:spcPts val="0"/>
              </a:spcAft>
              <a:buSzPts val="1400"/>
              <a:buFont typeface="Trebuchet MS"/>
              <a:buNone/>
              <a:defRPr sz="1400" b="0">
                <a:solidFill>
                  <a:schemeClr val="lt2"/>
                </a:solidFill>
                <a:latin typeface="Trebuchet MS"/>
                <a:ea typeface="Trebuchet MS"/>
                <a:cs typeface="Trebuchet MS"/>
                <a:sym typeface="Trebuchet MS"/>
              </a:defRPr>
            </a:lvl1pPr>
            <a:lvl2pPr lvl="1" algn="l">
              <a:lnSpc>
                <a:spcPct val="90000"/>
              </a:lnSpc>
              <a:spcBef>
                <a:spcPts val="900"/>
              </a:spcBef>
              <a:spcAft>
                <a:spcPts val="0"/>
              </a:spcAft>
              <a:buSzPts val="1100"/>
              <a:buNone/>
              <a:defRPr/>
            </a:lvl2pPr>
            <a:lvl3pPr lvl="2" algn="l">
              <a:lnSpc>
                <a:spcPct val="90000"/>
              </a:lnSpc>
              <a:spcBef>
                <a:spcPts val="900"/>
              </a:spcBef>
              <a:spcAft>
                <a:spcPts val="0"/>
              </a:spcAft>
              <a:buSzPts val="1100"/>
              <a:buNone/>
              <a:defRPr/>
            </a:lvl3pPr>
            <a:lvl4pPr lvl="3" algn="l">
              <a:spcBef>
                <a:spcPts val="900"/>
              </a:spcBef>
              <a:spcAft>
                <a:spcPts val="0"/>
              </a:spcAft>
              <a:buClr>
                <a:schemeClr val="dk2"/>
              </a:buClr>
              <a:buSzPts val="1100"/>
              <a:buChar char="–"/>
              <a:defRPr/>
            </a:lvl4pPr>
            <a:lvl5pPr lvl="4" algn="l">
              <a:spcBef>
                <a:spcPts val="200"/>
              </a:spcBef>
              <a:spcAft>
                <a:spcPts val="0"/>
              </a:spcAft>
              <a:buClr>
                <a:schemeClr val="dk2"/>
              </a:buClr>
              <a:buSzPts val="1100"/>
              <a:buChar char="»"/>
              <a:defRPr/>
            </a:lvl5pPr>
            <a:lvl6pPr lvl="5" algn="l">
              <a:spcBef>
                <a:spcPts val="200"/>
              </a:spcBef>
              <a:spcAft>
                <a:spcPts val="0"/>
              </a:spcAft>
              <a:buClr>
                <a:schemeClr val="dk2"/>
              </a:buClr>
              <a:buSzPts val="1100"/>
              <a:buChar char="»"/>
              <a:defRPr/>
            </a:lvl6pPr>
            <a:lvl7pPr lvl="6" algn="l">
              <a:spcBef>
                <a:spcPts val="200"/>
              </a:spcBef>
              <a:spcAft>
                <a:spcPts val="0"/>
              </a:spcAft>
              <a:buClr>
                <a:schemeClr val="dk2"/>
              </a:buClr>
              <a:buSzPts val="1100"/>
              <a:buChar char="»"/>
              <a:defRPr/>
            </a:lvl7pPr>
            <a:lvl8pPr lvl="7" algn="l">
              <a:spcBef>
                <a:spcPts val="200"/>
              </a:spcBef>
              <a:spcAft>
                <a:spcPts val="0"/>
              </a:spcAft>
              <a:buClr>
                <a:schemeClr val="dk2"/>
              </a:buClr>
              <a:buSzPts val="1100"/>
              <a:buChar char="»"/>
              <a:defRPr/>
            </a:lvl8pPr>
            <a:lvl9pPr lvl="8" algn="l">
              <a:spcBef>
                <a:spcPts val="200"/>
              </a:spcBef>
              <a:spcAft>
                <a:spcPts val="0"/>
              </a:spcAft>
              <a:buClr>
                <a:schemeClr val="dk2"/>
              </a:buClr>
              <a:buSzPts val="1100"/>
              <a:buChar char="»"/>
              <a:defRPr/>
            </a:lvl9pPr>
          </a:lstStyle>
          <a:p>
            <a:endParaRPr/>
          </a:p>
        </p:txBody>
      </p:sp>
      <p:sp>
        <p:nvSpPr>
          <p:cNvPr id="793" name="Google Shape;793;gad34f10f80_7_5"/>
          <p:cNvSpPr txBox="1">
            <a:spLocks noGrp="1"/>
          </p:cNvSpPr>
          <p:nvPr>
            <p:ph type="title"/>
          </p:nvPr>
        </p:nvSpPr>
        <p:spPr>
          <a:xfrm>
            <a:off x="685800" y="4023360"/>
            <a:ext cx="5815584" cy="982855"/>
          </a:xfrm>
          <a:prstGeom prst="rect">
            <a:avLst/>
          </a:prstGeom>
          <a:noFill/>
          <a:ln>
            <a:noFill/>
          </a:ln>
        </p:spPr>
        <p:txBody>
          <a:bodyPr spcFirstLastPara="1" wrap="square" lIns="54850" tIns="27425" rIns="54850" bIns="27425" anchor="b" anchorCtr="0">
            <a:noAutofit/>
          </a:bodyPr>
          <a:lstStyle>
            <a:lvl1pPr lvl="0" algn="l">
              <a:lnSpc>
                <a:spcPct val="90000"/>
              </a:lnSpc>
              <a:spcBef>
                <a:spcPts val="0"/>
              </a:spcBef>
              <a:spcAft>
                <a:spcPts val="0"/>
              </a:spcAft>
              <a:buSzPts val="800"/>
              <a:buNone/>
              <a:defRPr sz="3600" b="1" cap="none">
                <a:solidFill>
                  <a:schemeClr val="lt1"/>
                </a:solidFill>
                <a:latin typeface="Trebuchet MS"/>
                <a:ea typeface="Trebuchet MS"/>
                <a:cs typeface="Trebuchet MS"/>
                <a:sym typeface="Trebuchet MS"/>
              </a:defRPr>
            </a:lvl1pPr>
            <a:lvl2pPr lvl="1" algn="l">
              <a:spcBef>
                <a:spcPts val="0"/>
              </a:spcBef>
              <a:spcAft>
                <a:spcPts val="0"/>
              </a:spcAft>
              <a:buSzPts val="800"/>
              <a:buNone/>
              <a:defRPr/>
            </a:lvl2pPr>
            <a:lvl3pPr lvl="2" algn="l">
              <a:spcBef>
                <a:spcPts val="0"/>
              </a:spcBef>
              <a:spcAft>
                <a:spcPts val="0"/>
              </a:spcAft>
              <a:buSzPts val="800"/>
              <a:buNone/>
              <a:defRPr/>
            </a:lvl3pPr>
            <a:lvl4pPr lvl="3" algn="l">
              <a:spcBef>
                <a:spcPts val="0"/>
              </a:spcBef>
              <a:spcAft>
                <a:spcPts val="0"/>
              </a:spcAft>
              <a:buSzPts val="800"/>
              <a:buNone/>
              <a:defRPr/>
            </a:lvl4pPr>
            <a:lvl5pPr lvl="4" algn="l">
              <a:spcBef>
                <a:spcPts val="0"/>
              </a:spcBef>
              <a:spcAft>
                <a:spcPts val="0"/>
              </a:spcAft>
              <a:buSzPts val="800"/>
              <a:buNone/>
              <a:defRPr/>
            </a:lvl5pPr>
            <a:lvl6pPr lvl="5" algn="l">
              <a:spcBef>
                <a:spcPts val="0"/>
              </a:spcBef>
              <a:spcAft>
                <a:spcPts val="0"/>
              </a:spcAft>
              <a:buSzPts val="800"/>
              <a:buNone/>
              <a:defRPr/>
            </a:lvl6pPr>
            <a:lvl7pPr lvl="6" algn="l">
              <a:spcBef>
                <a:spcPts val="0"/>
              </a:spcBef>
              <a:spcAft>
                <a:spcPts val="0"/>
              </a:spcAft>
              <a:buSzPts val="800"/>
              <a:buNone/>
              <a:defRPr/>
            </a:lvl7pPr>
            <a:lvl8pPr lvl="7" algn="l">
              <a:spcBef>
                <a:spcPts val="0"/>
              </a:spcBef>
              <a:spcAft>
                <a:spcPts val="0"/>
              </a:spcAft>
              <a:buSzPts val="800"/>
              <a:buNone/>
              <a:defRPr/>
            </a:lvl8pPr>
            <a:lvl9pPr lvl="8" algn="l">
              <a:spcBef>
                <a:spcPts val="0"/>
              </a:spcBef>
              <a:spcAft>
                <a:spcPts val="0"/>
              </a:spcAft>
              <a:buSzPts val="8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ULLET_ICON_Title, Subtitle, and Content">
  <p:cSld name="BULLET_ICON_Title, Subtitle, and Content">
    <p:spTree>
      <p:nvGrpSpPr>
        <p:cNvPr id="1" name="Shape 40"/>
        <p:cNvGrpSpPr/>
        <p:nvPr/>
      </p:nvGrpSpPr>
      <p:grpSpPr>
        <a:xfrm>
          <a:off x="0" y="0"/>
          <a:ext cx="0" cy="0"/>
          <a:chOff x="0" y="0"/>
          <a:chExt cx="0" cy="0"/>
        </a:xfrm>
      </p:grpSpPr>
      <p:sp>
        <p:nvSpPr>
          <p:cNvPr id="41" name="Google Shape;41;p24"/>
          <p:cNvSpPr txBox="1">
            <a:spLocks noGrp="1"/>
          </p:cNvSpPr>
          <p:nvPr>
            <p:ph type="title"/>
          </p:nvPr>
        </p:nvSpPr>
        <p:spPr>
          <a:xfrm>
            <a:off x="498348" y="737426"/>
            <a:ext cx="9976104" cy="590931"/>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24"/>
          <p:cNvSpPr txBox="1">
            <a:spLocks noGrp="1"/>
          </p:cNvSpPr>
          <p:nvPr>
            <p:ph type="body" idx="1"/>
          </p:nvPr>
        </p:nvSpPr>
        <p:spPr>
          <a:xfrm>
            <a:off x="516750" y="2103035"/>
            <a:ext cx="9948672" cy="3718925"/>
          </a:xfrm>
          <a:prstGeom prst="rect">
            <a:avLst/>
          </a:prstGeom>
          <a:noFill/>
          <a:ln>
            <a:noFill/>
          </a:ln>
        </p:spPr>
        <p:txBody>
          <a:bodyPr spcFirstLastPara="1" wrap="square" lIns="91425" tIns="45700" rIns="91425" bIns="45700" anchor="t" anchorCtr="0">
            <a:noAutofit/>
          </a:bodyPr>
          <a:lstStyle>
            <a:lvl1pPr marL="457200" lvl="0" indent="-314325" algn="l">
              <a:lnSpc>
                <a:spcPct val="90000"/>
              </a:lnSpc>
              <a:spcBef>
                <a:spcPts val="900"/>
              </a:spcBef>
              <a:spcAft>
                <a:spcPts val="0"/>
              </a:spcAft>
              <a:buClr>
                <a:schemeClr val="dk1"/>
              </a:buClr>
              <a:buSzPts val="1350"/>
              <a:buFont typeface="Trebuchet MS"/>
              <a:buChar char="•"/>
              <a:defRPr sz="1800">
                <a:solidFill>
                  <a:schemeClr val="dk2"/>
                </a:solidFill>
              </a:defRPr>
            </a:lvl1pPr>
            <a:lvl2pPr marL="914400" lvl="1" indent="-304800" algn="l">
              <a:lnSpc>
                <a:spcPct val="90000"/>
              </a:lnSpc>
              <a:spcBef>
                <a:spcPts val="900"/>
              </a:spcBef>
              <a:spcAft>
                <a:spcPts val="0"/>
              </a:spcAft>
              <a:buClr>
                <a:schemeClr val="dk1"/>
              </a:buClr>
              <a:buSzPts val="1200"/>
              <a:buFont typeface="Trebuchet MS"/>
              <a:buChar char="•"/>
              <a:defRPr sz="1600">
                <a:solidFill>
                  <a:schemeClr val="dk2"/>
                </a:solidFill>
              </a:defRPr>
            </a:lvl2pPr>
            <a:lvl3pPr marL="1371600" lvl="2" indent="-295275" algn="l">
              <a:lnSpc>
                <a:spcPct val="90000"/>
              </a:lnSpc>
              <a:spcBef>
                <a:spcPts val="900"/>
              </a:spcBef>
              <a:spcAft>
                <a:spcPts val="0"/>
              </a:spcAft>
              <a:buClr>
                <a:schemeClr val="dk1"/>
              </a:buClr>
              <a:buSzPts val="1050"/>
              <a:buFont typeface="Trebuchet MS"/>
              <a:buChar char="•"/>
              <a:defRPr sz="1400">
                <a:solidFill>
                  <a:schemeClr val="dk2"/>
                </a:solidFill>
              </a:defRPr>
            </a:lvl3pPr>
            <a:lvl4pPr marL="1828800" lvl="3" indent="-342900" algn="l">
              <a:spcBef>
                <a:spcPts val="900"/>
              </a:spcBef>
              <a:spcAft>
                <a:spcPts val="0"/>
              </a:spcAft>
              <a:buClr>
                <a:schemeClr val="dk1"/>
              </a:buClr>
              <a:buSzPts val="1800"/>
              <a:buFont typeface="Noto Sans Symbols"/>
              <a:buChar char="▪"/>
              <a:defRPr sz="1800">
                <a:solidFill>
                  <a:schemeClr val="lt1"/>
                </a:solidFill>
              </a:defRPr>
            </a:lvl4pPr>
            <a:lvl5pPr marL="2286000" lvl="4" indent="-355600" algn="l">
              <a:spcBef>
                <a:spcPts val="400"/>
              </a:spcBef>
              <a:spcAft>
                <a:spcPts val="0"/>
              </a:spcAft>
              <a:buClr>
                <a:schemeClr val="dk1"/>
              </a:buClr>
              <a:buSzPts val="2000"/>
              <a:buFont typeface="Noto Sans Symbols"/>
              <a:buChar char="▪"/>
              <a:defRPr>
                <a:solidFill>
                  <a:schemeClr val="lt1"/>
                </a:solidFill>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
        <p:nvSpPr>
          <p:cNvPr id="43" name="Google Shape;43;p24"/>
          <p:cNvSpPr txBox="1">
            <a:spLocks noGrp="1"/>
          </p:cNvSpPr>
          <p:nvPr>
            <p:ph type="body" idx="2"/>
          </p:nvPr>
        </p:nvSpPr>
        <p:spPr>
          <a:xfrm>
            <a:off x="498348" y="1259533"/>
            <a:ext cx="9976104" cy="525463"/>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900"/>
              </a:spcBef>
              <a:spcAft>
                <a:spcPts val="0"/>
              </a:spcAft>
              <a:buSzPts val="2400"/>
              <a:buFont typeface="Trebuchet MS"/>
              <a:buNone/>
              <a:defRPr sz="2400" b="0">
                <a:solidFill>
                  <a:schemeClr val="lt2"/>
                </a:solidFill>
                <a:latin typeface="Trebuchet MS"/>
                <a:ea typeface="Trebuchet MS"/>
                <a:cs typeface="Trebuchet MS"/>
                <a:sym typeface="Trebuchet MS"/>
              </a:defRPr>
            </a:lvl1pPr>
            <a:lvl2pPr marL="914400" lvl="1"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2pPr>
            <a:lvl3pPr marL="1371600" lvl="2"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3pPr>
            <a:lvl4pPr marL="1828800" lvl="3" indent="-228600" algn="ctr">
              <a:spcBef>
                <a:spcPts val="90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4pPr>
            <a:lvl5pPr marL="2286000" lvl="4" indent="-228600" algn="ctr">
              <a:spcBef>
                <a:spcPts val="56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Content with Photograph">
  <p:cSld name="Content with Photograph">
    <p:spTree>
      <p:nvGrpSpPr>
        <p:cNvPr id="1" name="Shape 794"/>
        <p:cNvGrpSpPr/>
        <p:nvPr/>
      </p:nvGrpSpPr>
      <p:grpSpPr>
        <a:xfrm>
          <a:off x="0" y="0"/>
          <a:ext cx="0" cy="0"/>
          <a:chOff x="0" y="0"/>
          <a:chExt cx="0" cy="0"/>
        </a:xfrm>
      </p:grpSpPr>
      <p:sp>
        <p:nvSpPr>
          <p:cNvPr id="795" name="Google Shape;795;gad34f10f80_7_10"/>
          <p:cNvSpPr txBox="1">
            <a:spLocks noGrp="1"/>
          </p:cNvSpPr>
          <p:nvPr>
            <p:ph type="title"/>
          </p:nvPr>
        </p:nvSpPr>
        <p:spPr>
          <a:xfrm>
            <a:off x="519232" y="1798591"/>
            <a:ext cx="4204402" cy="618631"/>
          </a:xfrm>
          <a:prstGeom prst="rect">
            <a:avLst/>
          </a:prstGeom>
          <a:noFill/>
          <a:ln>
            <a:noFill/>
          </a:ln>
        </p:spPr>
        <p:txBody>
          <a:bodyPr spcFirstLastPara="1" wrap="square" lIns="54850" tIns="27425" rIns="54850" bIns="27425" anchor="b" anchorCtr="0">
            <a:noAutofit/>
          </a:bodyPr>
          <a:lstStyle>
            <a:lvl1pPr lvl="0" algn="l">
              <a:lnSpc>
                <a:spcPct val="90000"/>
              </a:lnSpc>
              <a:spcBef>
                <a:spcPts val="0"/>
              </a:spcBef>
              <a:spcAft>
                <a:spcPts val="0"/>
              </a:spcAft>
              <a:buSzPts val="800"/>
              <a:buNone/>
              <a:defRPr sz="2900">
                <a:solidFill>
                  <a:schemeClr val="dk2"/>
                </a:solidFill>
              </a:defRPr>
            </a:lvl1pPr>
            <a:lvl2pPr lvl="1" algn="l">
              <a:spcBef>
                <a:spcPts val="0"/>
              </a:spcBef>
              <a:spcAft>
                <a:spcPts val="0"/>
              </a:spcAft>
              <a:buSzPts val="800"/>
              <a:buNone/>
              <a:defRPr/>
            </a:lvl2pPr>
            <a:lvl3pPr lvl="2" algn="l">
              <a:spcBef>
                <a:spcPts val="0"/>
              </a:spcBef>
              <a:spcAft>
                <a:spcPts val="0"/>
              </a:spcAft>
              <a:buSzPts val="800"/>
              <a:buNone/>
              <a:defRPr/>
            </a:lvl3pPr>
            <a:lvl4pPr lvl="3" algn="l">
              <a:spcBef>
                <a:spcPts val="0"/>
              </a:spcBef>
              <a:spcAft>
                <a:spcPts val="0"/>
              </a:spcAft>
              <a:buSzPts val="800"/>
              <a:buNone/>
              <a:defRPr/>
            </a:lvl4pPr>
            <a:lvl5pPr lvl="4" algn="l">
              <a:spcBef>
                <a:spcPts val="0"/>
              </a:spcBef>
              <a:spcAft>
                <a:spcPts val="0"/>
              </a:spcAft>
              <a:buSzPts val="800"/>
              <a:buNone/>
              <a:defRPr/>
            </a:lvl5pPr>
            <a:lvl6pPr lvl="5" algn="l">
              <a:spcBef>
                <a:spcPts val="0"/>
              </a:spcBef>
              <a:spcAft>
                <a:spcPts val="0"/>
              </a:spcAft>
              <a:buSzPts val="800"/>
              <a:buNone/>
              <a:defRPr/>
            </a:lvl6pPr>
            <a:lvl7pPr lvl="6" algn="l">
              <a:spcBef>
                <a:spcPts val="0"/>
              </a:spcBef>
              <a:spcAft>
                <a:spcPts val="0"/>
              </a:spcAft>
              <a:buSzPts val="800"/>
              <a:buNone/>
              <a:defRPr/>
            </a:lvl7pPr>
            <a:lvl8pPr lvl="7" algn="l">
              <a:spcBef>
                <a:spcPts val="0"/>
              </a:spcBef>
              <a:spcAft>
                <a:spcPts val="0"/>
              </a:spcAft>
              <a:buSzPts val="800"/>
              <a:buNone/>
              <a:defRPr/>
            </a:lvl8pPr>
            <a:lvl9pPr lvl="8" algn="l">
              <a:spcBef>
                <a:spcPts val="0"/>
              </a:spcBef>
              <a:spcAft>
                <a:spcPts val="0"/>
              </a:spcAft>
              <a:buSzPts val="800"/>
              <a:buNone/>
              <a:defRPr/>
            </a:lvl9pPr>
          </a:lstStyle>
          <a:p>
            <a:endParaRPr/>
          </a:p>
        </p:txBody>
      </p:sp>
      <p:sp>
        <p:nvSpPr>
          <p:cNvPr id="796" name="Google Shape;796;gad34f10f80_7_10"/>
          <p:cNvSpPr txBox="1">
            <a:spLocks noGrp="1"/>
          </p:cNvSpPr>
          <p:nvPr>
            <p:ph type="body" idx="1"/>
          </p:nvPr>
        </p:nvSpPr>
        <p:spPr>
          <a:xfrm>
            <a:off x="519232" y="3071579"/>
            <a:ext cx="4192841" cy="2517089"/>
          </a:xfrm>
          <a:prstGeom prst="rect">
            <a:avLst/>
          </a:prstGeom>
          <a:noFill/>
          <a:ln>
            <a:noFill/>
          </a:ln>
        </p:spPr>
        <p:txBody>
          <a:bodyPr spcFirstLastPara="1" wrap="square" lIns="54850" tIns="27425" rIns="54850" bIns="27425" anchor="t" anchorCtr="0">
            <a:noAutofit/>
          </a:bodyPr>
          <a:lstStyle>
            <a:lvl1pPr marL="457200" lvl="0" indent="-228600" algn="l">
              <a:lnSpc>
                <a:spcPct val="90000"/>
              </a:lnSpc>
              <a:spcBef>
                <a:spcPts val="500"/>
              </a:spcBef>
              <a:spcAft>
                <a:spcPts val="0"/>
              </a:spcAft>
              <a:buClr>
                <a:schemeClr val="dk1"/>
              </a:buClr>
              <a:buSzPts val="1200"/>
              <a:buFont typeface="Trebuchet MS"/>
              <a:buNone/>
              <a:defRPr sz="1200">
                <a:solidFill>
                  <a:schemeClr val="accent4"/>
                </a:solidFill>
              </a:defRPr>
            </a:lvl1pPr>
            <a:lvl2pPr marL="914400" lvl="1" indent="-228600" algn="l">
              <a:lnSpc>
                <a:spcPct val="90000"/>
              </a:lnSpc>
              <a:spcBef>
                <a:spcPts val="500"/>
              </a:spcBef>
              <a:spcAft>
                <a:spcPts val="0"/>
              </a:spcAft>
              <a:buClr>
                <a:schemeClr val="dk1"/>
              </a:buClr>
              <a:buSzPts val="1100"/>
              <a:buFont typeface="Trebuchet MS"/>
              <a:buNone/>
              <a:defRPr sz="1100">
                <a:solidFill>
                  <a:schemeClr val="accent4"/>
                </a:solidFill>
              </a:defRPr>
            </a:lvl2pPr>
            <a:lvl3pPr marL="1371600" lvl="2" indent="-228600" algn="l">
              <a:lnSpc>
                <a:spcPct val="90000"/>
              </a:lnSpc>
              <a:spcBef>
                <a:spcPts val="500"/>
              </a:spcBef>
              <a:spcAft>
                <a:spcPts val="0"/>
              </a:spcAft>
              <a:buClr>
                <a:schemeClr val="dk1"/>
              </a:buClr>
              <a:buSzPts val="1000"/>
              <a:buFont typeface="Trebuchet MS"/>
              <a:buNone/>
              <a:defRPr sz="1000">
                <a:solidFill>
                  <a:schemeClr val="accent4"/>
                </a:solidFill>
              </a:defRPr>
            </a:lvl3pPr>
            <a:lvl4pPr marL="1828800" lvl="3" indent="-342900" algn="l">
              <a:spcBef>
                <a:spcPts val="500"/>
              </a:spcBef>
              <a:spcAft>
                <a:spcPts val="0"/>
              </a:spcAft>
              <a:buClr>
                <a:schemeClr val="dk1"/>
              </a:buClr>
              <a:buSzPts val="1800"/>
              <a:buFont typeface="Noto Sans Symbols"/>
              <a:buChar char="▪"/>
              <a:defRPr sz="1800">
                <a:solidFill>
                  <a:schemeClr val="lt1"/>
                </a:solidFill>
              </a:defRPr>
            </a:lvl4pPr>
            <a:lvl5pPr marL="2286000" lvl="4" indent="-355600" algn="l">
              <a:spcBef>
                <a:spcPts val="400"/>
              </a:spcBef>
              <a:spcAft>
                <a:spcPts val="0"/>
              </a:spcAft>
              <a:buClr>
                <a:schemeClr val="dk1"/>
              </a:buClr>
              <a:buSzPts val="2000"/>
              <a:buFont typeface="Noto Sans Symbols"/>
              <a:buChar char="▪"/>
              <a:defRPr>
                <a:solidFill>
                  <a:schemeClr val="lt1"/>
                </a:solidFill>
              </a:defRPr>
            </a:lvl5pPr>
            <a:lvl6pPr marL="2743200" lvl="5" indent="-298450" algn="l">
              <a:spcBef>
                <a:spcPts val="200"/>
              </a:spcBef>
              <a:spcAft>
                <a:spcPts val="0"/>
              </a:spcAft>
              <a:buClr>
                <a:schemeClr val="dk2"/>
              </a:buClr>
              <a:buSzPts val="1100"/>
              <a:buChar char="»"/>
              <a:defRPr/>
            </a:lvl6pPr>
            <a:lvl7pPr marL="3200400" lvl="6" indent="-298450" algn="l">
              <a:spcBef>
                <a:spcPts val="200"/>
              </a:spcBef>
              <a:spcAft>
                <a:spcPts val="0"/>
              </a:spcAft>
              <a:buClr>
                <a:schemeClr val="dk2"/>
              </a:buClr>
              <a:buSzPts val="1100"/>
              <a:buChar char="»"/>
              <a:defRPr/>
            </a:lvl7pPr>
            <a:lvl8pPr marL="3657600" lvl="7" indent="-298450" algn="l">
              <a:spcBef>
                <a:spcPts val="200"/>
              </a:spcBef>
              <a:spcAft>
                <a:spcPts val="0"/>
              </a:spcAft>
              <a:buClr>
                <a:schemeClr val="dk2"/>
              </a:buClr>
              <a:buSzPts val="1100"/>
              <a:buChar char="»"/>
              <a:defRPr/>
            </a:lvl8pPr>
            <a:lvl9pPr marL="4114800" lvl="8" indent="-298450" algn="l">
              <a:spcBef>
                <a:spcPts val="200"/>
              </a:spcBef>
              <a:spcAft>
                <a:spcPts val="0"/>
              </a:spcAft>
              <a:buClr>
                <a:schemeClr val="dk2"/>
              </a:buClr>
              <a:buSzPts val="1100"/>
              <a:buChar char="»"/>
              <a:defRPr/>
            </a:lvl9pPr>
          </a:lstStyle>
          <a:p>
            <a:endParaRPr/>
          </a:p>
        </p:txBody>
      </p:sp>
      <p:sp>
        <p:nvSpPr>
          <p:cNvPr id="797" name="Google Shape;797;gad34f10f80_7_10"/>
          <p:cNvSpPr txBox="1">
            <a:spLocks noGrp="1"/>
          </p:cNvSpPr>
          <p:nvPr>
            <p:ph type="body" idx="2"/>
          </p:nvPr>
        </p:nvSpPr>
        <p:spPr>
          <a:xfrm>
            <a:off x="519232" y="2348398"/>
            <a:ext cx="4204402" cy="525463"/>
          </a:xfrm>
          <a:prstGeom prst="rect">
            <a:avLst/>
          </a:prstGeom>
          <a:noFill/>
          <a:ln>
            <a:noFill/>
          </a:ln>
        </p:spPr>
        <p:txBody>
          <a:bodyPr spcFirstLastPara="1" wrap="square" lIns="54850" tIns="27425" rIns="54850" bIns="27425" anchor="t" anchorCtr="0">
            <a:noAutofit/>
          </a:bodyPr>
          <a:lstStyle>
            <a:lvl1pPr marL="457200" lvl="0" indent="-228600" algn="l">
              <a:lnSpc>
                <a:spcPct val="90000"/>
              </a:lnSpc>
              <a:spcBef>
                <a:spcPts val="900"/>
              </a:spcBef>
              <a:spcAft>
                <a:spcPts val="0"/>
              </a:spcAft>
              <a:buSzPts val="1800"/>
              <a:buFont typeface="Trebuchet MS"/>
              <a:buNone/>
              <a:defRPr sz="1800" b="0">
                <a:solidFill>
                  <a:schemeClr val="lt2"/>
                </a:solidFill>
                <a:latin typeface="Trebuchet MS"/>
                <a:ea typeface="Trebuchet MS"/>
                <a:cs typeface="Trebuchet MS"/>
                <a:sym typeface="Trebuchet MS"/>
              </a:defRPr>
            </a:lvl1pPr>
            <a:lvl2pPr marL="914400" lvl="1"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2pPr>
            <a:lvl3pPr marL="1371600" lvl="2"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3pPr>
            <a:lvl4pPr marL="1828800" lvl="3" indent="-228600" algn="ctr">
              <a:spcBef>
                <a:spcPts val="90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4pPr>
            <a:lvl5pPr marL="2286000" lvl="4" indent="-228600" algn="ctr">
              <a:spcBef>
                <a:spcPts val="60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5pPr>
            <a:lvl6pPr marL="2743200" lvl="5" indent="-298450" algn="l">
              <a:spcBef>
                <a:spcPts val="200"/>
              </a:spcBef>
              <a:spcAft>
                <a:spcPts val="0"/>
              </a:spcAft>
              <a:buClr>
                <a:schemeClr val="dk2"/>
              </a:buClr>
              <a:buSzPts val="1100"/>
              <a:buChar char="»"/>
              <a:defRPr/>
            </a:lvl6pPr>
            <a:lvl7pPr marL="3200400" lvl="6" indent="-298450" algn="l">
              <a:spcBef>
                <a:spcPts val="200"/>
              </a:spcBef>
              <a:spcAft>
                <a:spcPts val="0"/>
              </a:spcAft>
              <a:buClr>
                <a:schemeClr val="dk2"/>
              </a:buClr>
              <a:buSzPts val="1100"/>
              <a:buChar char="»"/>
              <a:defRPr/>
            </a:lvl7pPr>
            <a:lvl8pPr marL="3657600" lvl="7" indent="-298450" algn="l">
              <a:spcBef>
                <a:spcPts val="200"/>
              </a:spcBef>
              <a:spcAft>
                <a:spcPts val="0"/>
              </a:spcAft>
              <a:buClr>
                <a:schemeClr val="dk2"/>
              </a:buClr>
              <a:buSzPts val="1100"/>
              <a:buChar char="»"/>
              <a:defRPr/>
            </a:lvl8pPr>
            <a:lvl9pPr marL="4114800" lvl="8" indent="-298450" algn="l">
              <a:spcBef>
                <a:spcPts val="200"/>
              </a:spcBef>
              <a:spcAft>
                <a:spcPts val="0"/>
              </a:spcAft>
              <a:buClr>
                <a:schemeClr val="dk2"/>
              </a:buClr>
              <a:buSzPts val="1100"/>
              <a:buChar char="»"/>
              <a:defRPr/>
            </a:lvl9pPr>
          </a:lstStyle>
          <a:p>
            <a:endParaRPr/>
          </a:p>
        </p:txBody>
      </p:sp>
      <p:sp>
        <p:nvSpPr>
          <p:cNvPr id="798" name="Google Shape;798;gad34f10f80_7_10"/>
          <p:cNvSpPr/>
          <p:nvPr/>
        </p:nvSpPr>
        <p:spPr>
          <a:xfrm>
            <a:off x="9636012" y="5699916"/>
            <a:ext cx="1336788" cy="472285"/>
          </a:xfrm>
          <a:prstGeom prst="rect">
            <a:avLst/>
          </a:prstGeom>
          <a:solidFill>
            <a:schemeClr val="lt1"/>
          </a:solidFill>
          <a:ln>
            <a:noFill/>
          </a:ln>
        </p:spPr>
        <p:txBody>
          <a:bodyPr spcFirstLastPara="1" wrap="square" lIns="54850" tIns="27425" rIns="54850" bIns="27425" anchor="ctr" anchorCtr="0">
            <a:noAutofit/>
          </a:bodyPr>
          <a:lstStyle/>
          <a:p>
            <a:pPr marL="0" marR="0" lvl="0" indent="0" algn="ctr" rtl="0">
              <a:spcBef>
                <a:spcPts val="0"/>
              </a:spcBef>
              <a:spcAft>
                <a:spcPts val="0"/>
              </a:spcAft>
              <a:buNone/>
            </a:pPr>
            <a:endParaRPr sz="1100">
              <a:solidFill>
                <a:schemeClr val="lt1"/>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1_ANNOUNCING_SIDE_LeftCenter_SUBTITLE_DinPro">
  <p:cSld name="1_ANNOUNCING_SIDE_LeftCenter_SUBTITLE_DinPro">
    <p:spTree>
      <p:nvGrpSpPr>
        <p:cNvPr id="1" name="Shape 799"/>
        <p:cNvGrpSpPr/>
        <p:nvPr/>
      </p:nvGrpSpPr>
      <p:grpSpPr>
        <a:xfrm>
          <a:off x="0" y="0"/>
          <a:ext cx="0" cy="0"/>
          <a:chOff x="0" y="0"/>
          <a:chExt cx="0" cy="0"/>
        </a:xfrm>
      </p:grpSpPr>
      <p:sp>
        <p:nvSpPr>
          <p:cNvPr id="800" name="Google Shape;800;gad34f10f80_7_15"/>
          <p:cNvSpPr txBox="1">
            <a:spLocks noGrp="1"/>
          </p:cNvSpPr>
          <p:nvPr>
            <p:ph type="title"/>
          </p:nvPr>
        </p:nvSpPr>
        <p:spPr>
          <a:xfrm>
            <a:off x="706400" y="2298928"/>
            <a:ext cx="3126000" cy="576000"/>
          </a:xfrm>
          <a:prstGeom prst="rect">
            <a:avLst/>
          </a:prstGeom>
          <a:noFill/>
          <a:ln>
            <a:noFill/>
          </a:ln>
        </p:spPr>
        <p:txBody>
          <a:bodyPr spcFirstLastPara="1" wrap="square" lIns="16450" tIns="8225" rIns="16450" bIns="8225" anchor="b" anchorCtr="0">
            <a:noAutofit/>
          </a:bodyPr>
          <a:lstStyle>
            <a:lvl1pPr lvl="0" algn="l">
              <a:lnSpc>
                <a:spcPct val="90000"/>
              </a:lnSpc>
              <a:spcBef>
                <a:spcPts val="0"/>
              </a:spcBef>
              <a:spcAft>
                <a:spcPts val="0"/>
              </a:spcAft>
              <a:buClr>
                <a:srgbClr val="262626"/>
              </a:buClr>
              <a:buSzPts val="300"/>
              <a:buFont typeface="Arial"/>
              <a:buNone/>
              <a:defRPr sz="2000" b="0" cap="none">
                <a:solidFill>
                  <a:srgbClr val="262626"/>
                </a:solidFill>
                <a:latin typeface="Arial"/>
                <a:ea typeface="Arial"/>
                <a:cs typeface="Arial"/>
                <a:sym typeface="Arial"/>
              </a:defRPr>
            </a:lvl1pPr>
            <a:lvl2pPr lvl="1" algn="l">
              <a:spcBef>
                <a:spcPts val="0"/>
              </a:spcBef>
              <a:spcAft>
                <a:spcPts val="0"/>
              </a:spcAft>
              <a:buClr>
                <a:srgbClr val="73B900"/>
              </a:buClr>
              <a:buSzPts val="300"/>
              <a:buFont typeface="Arial"/>
              <a:buNone/>
              <a:defRPr/>
            </a:lvl2pPr>
            <a:lvl3pPr lvl="2" algn="l">
              <a:spcBef>
                <a:spcPts val="0"/>
              </a:spcBef>
              <a:spcAft>
                <a:spcPts val="0"/>
              </a:spcAft>
              <a:buClr>
                <a:srgbClr val="73B900"/>
              </a:buClr>
              <a:buSzPts val="300"/>
              <a:buFont typeface="Arial"/>
              <a:buNone/>
              <a:defRPr/>
            </a:lvl3pPr>
            <a:lvl4pPr lvl="3" algn="l">
              <a:spcBef>
                <a:spcPts val="0"/>
              </a:spcBef>
              <a:spcAft>
                <a:spcPts val="0"/>
              </a:spcAft>
              <a:buClr>
                <a:srgbClr val="73B900"/>
              </a:buClr>
              <a:buSzPts val="300"/>
              <a:buFont typeface="Arial"/>
              <a:buNone/>
              <a:defRPr/>
            </a:lvl4pPr>
            <a:lvl5pPr lvl="4" algn="l">
              <a:spcBef>
                <a:spcPts val="0"/>
              </a:spcBef>
              <a:spcAft>
                <a:spcPts val="0"/>
              </a:spcAft>
              <a:buClr>
                <a:srgbClr val="73B900"/>
              </a:buClr>
              <a:buSzPts val="300"/>
              <a:buFont typeface="Arial"/>
              <a:buNone/>
              <a:defRPr/>
            </a:lvl5pPr>
            <a:lvl6pPr lvl="5" algn="l">
              <a:spcBef>
                <a:spcPts val="0"/>
              </a:spcBef>
              <a:spcAft>
                <a:spcPts val="0"/>
              </a:spcAft>
              <a:buClr>
                <a:srgbClr val="73B900"/>
              </a:buClr>
              <a:buSzPts val="300"/>
              <a:buFont typeface="Arial"/>
              <a:buNone/>
              <a:defRPr/>
            </a:lvl6pPr>
            <a:lvl7pPr lvl="6" algn="l">
              <a:spcBef>
                <a:spcPts val="0"/>
              </a:spcBef>
              <a:spcAft>
                <a:spcPts val="0"/>
              </a:spcAft>
              <a:buClr>
                <a:srgbClr val="73B900"/>
              </a:buClr>
              <a:buSzPts val="300"/>
              <a:buFont typeface="Arial"/>
              <a:buNone/>
              <a:defRPr/>
            </a:lvl7pPr>
            <a:lvl8pPr lvl="7" algn="l">
              <a:spcBef>
                <a:spcPts val="0"/>
              </a:spcBef>
              <a:spcAft>
                <a:spcPts val="0"/>
              </a:spcAft>
              <a:buClr>
                <a:srgbClr val="73B900"/>
              </a:buClr>
              <a:buSzPts val="300"/>
              <a:buFont typeface="Arial"/>
              <a:buNone/>
              <a:defRPr/>
            </a:lvl8pPr>
            <a:lvl9pPr lvl="8" algn="l">
              <a:spcBef>
                <a:spcPts val="0"/>
              </a:spcBef>
              <a:spcAft>
                <a:spcPts val="0"/>
              </a:spcAft>
              <a:buClr>
                <a:srgbClr val="73B900"/>
              </a:buClr>
              <a:buSzPts val="300"/>
              <a:buFont typeface="Arial"/>
              <a:buNone/>
              <a:defRPr/>
            </a:lvl9pPr>
          </a:lstStyle>
          <a:p>
            <a:endParaRPr/>
          </a:p>
        </p:txBody>
      </p:sp>
      <p:sp>
        <p:nvSpPr>
          <p:cNvPr id="801" name="Google Shape;801;gad34f10f80_7_15"/>
          <p:cNvSpPr txBox="1">
            <a:spLocks noGrp="1"/>
          </p:cNvSpPr>
          <p:nvPr>
            <p:ph type="body" idx="1"/>
          </p:nvPr>
        </p:nvSpPr>
        <p:spPr>
          <a:xfrm>
            <a:off x="706398" y="3396234"/>
            <a:ext cx="3065400" cy="1531800"/>
          </a:xfrm>
          <a:prstGeom prst="rect">
            <a:avLst/>
          </a:prstGeom>
          <a:noFill/>
          <a:ln>
            <a:noFill/>
          </a:ln>
        </p:spPr>
        <p:txBody>
          <a:bodyPr spcFirstLastPara="1" wrap="square" lIns="16450" tIns="8225" rIns="16450" bIns="8225" anchor="t" anchorCtr="0">
            <a:noAutofit/>
          </a:bodyPr>
          <a:lstStyle>
            <a:lvl1pPr marL="457200" marR="0" lvl="0" indent="-228600" algn="l">
              <a:lnSpc>
                <a:spcPct val="90000"/>
              </a:lnSpc>
              <a:spcBef>
                <a:spcPts val="600"/>
              </a:spcBef>
              <a:spcAft>
                <a:spcPts val="0"/>
              </a:spcAft>
              <a:buClr>
                <a:srgbClr val="3F3F3F"/>
              </a:buClr>
              <a:buSzPts val="700"/>
              <a:buFont typeface="Arial"/>
              <a:buNone/>
              <a:defRPr sz="1100" b="0" i="0" u="none" strike="noStrike" cap="none">
                <a:solidFill>
                  <a:srgbClr val="3F3F3F"/>
                </a:solidFill>
                <a:latin typeface="Arial"/>
                <a:ea typeface="Arial"/>
                <a:cs typeface="Arial"/>
                <a:sym typeface="Arial"/>
              </a:defRPr>
            </a:lvl1pPr>
            <a:lvl2pPr marL="914400" marR="0" lvl="1" indent="-228600" algn="l">
              <a:lnSpc>
                <a:spcPct val="100000"/>
              </a:lnSpc>
              <a:spcBef>
                <a:spcPts val="600"/>
              </a:spcBef>
              <a:spcAft>
                <a:spcPts val="0"/>
              </a:spcAft>
              <a:buClr>
                <a:srgbClr val="666666"/>
              </a:buClr>
              <a:buSzPts val="2200"/>
              <a:buFont typeface="Trebuchet MS"/>
              <a:buNone/>
              <a:defRPr sz="3600" b="0" i="0" u="none" strike="noStrike" cap="none">
                <a:solidFill>
                  <a:srgbClr val="666666"/>
                </a:solidFill>
                <a:latin typeface="Trebuchet MS"/>
                <a:ea typeface="Trebuchet MS"/>
                <a:cs typeface="Trebuchet MS"/>
                <a:sym typeface="Trebuchet MS"/>
              </a:defRPr>
            </a:lvl2pPr>
            <a:lvl3pPr marL="1371600" marR="0" lvl="2" indent="-317500" algn="l">
              <a:lnSpc>
                <a:spcPct val="90000"/>
              </a:lnSpc>
              <a:spcBef>
                <a:spcPts val="500"/>
              </a:spcBef>
              <a:spcAft>
                <a:spcPts val="0"/>
              </a:spcAft>
              <a:buClr>
                <a:schemeClr val="lt1"/>
              </a:buClr>
              <a:buSzPts val="1400"/>
              <a:buFont typeface="Trebuchet MS"/>
              <a:buChar char="•"/>
              <a:defRPr sz="2400" b="0" i="0" u="none" strike="noStrike" cap="none">
                <a:solidFill>
                  <a:schemeClr val="lt1"/>
                </a:solidFill>
                <a:latin typeface="Trebuchet MS"/>
                <a:ea typeface="Trebuchet MS"/>
                <a:cs typeface="Trebuchet MS"/>
                <a:sym typeface="Trebuchet MS"/>
              </a:defRPr>
            </a:lvl3pPr>
            <a:lvl4pPr marL="1828800" marR="0" lvl="3" indent="-330200" algn="l">
              <a:spcBef>
                <a:spcPts val="500"/>
              </a:spcBef>
              <a:spcAft>
                <a:spcPts val="0"/>
              </a:spcAft>
              <a:buClr>
                <a:schemeClr val="lt1"/>
              </a:buClr>
              <a:buSzPts val="1600"/>
              <a:buFont typeface="Trebuchet MS"/>
              <a:buChar char="•"/>
              <a:defRPr sz="2600" b="0" i="0" u="none" strike="noStrike" cap="none">
                <a:solidFill>
                  <a:schemeClr val="lt1"/>
                </a:solidFill>
                <a:latin typeface="Trebuchet MS"/>
                <a:ea typeface="Trebuchet MS"/>
                <a:cs typeface="Trebuchet MS"/>
                <a:sym typeface="Trebuchet MS"/>
              </a:defRPr>
            </a:lvl4pPr>
            <a:lvl5pPr marL="2286000" marR="0" lvl="4" indent="-330200" algn="l">
              <a:spcBef>
                <a:spcPts val="500"/>
              </a:spcBef>
              <a:spcAft>
                <a:spcPts val="0"/>
              </a:spcAft>
              <a:buClr>
                <a:schemeClr val="lt1"/>
              </a:buClr>
              <a:buSzPts val="1600"/>
              <a:buFont typeface="Trebuchet MS"/>
              <a:buChar char="•"/>
              <a:defRPr sz="2600" b="0" i="0" u="none" strike="noStrike" cap="none">
                <a:solidFill>
                  <a:schemeClr val="lt1"/>
                </a:solidFill>
                <a:latin typeface="Trebuchet MS"/>
                <a:ea typeface="Trebuchet MS"/>
                <a:cs typeface="Trebuchet MS"/>
                <a:sym typeface="Trebuchet MS"/>
              </a:defRPr>
            </a:lvl5pPr>
            <a:lvl6pPr marL="2743200" marR="0" lvl="5" indent="-330200" algn="l">
              <a:spcBef>
                <a:spcPts val="500"/>
              </a:spcBef>
              <a:spcAft>
                <a:spcPts val="0"/>
              </a:spcAft>
              <a:buClr>
                <a:schemeClr val="dk2"/>
              </a:buClr>
              <a:buSzPts val="1600"/>
              <a:buFont typeface="Trebuchet MS"/>
              <a:buChar char="»"/>
              <a:defRPr sz="2600" b="0" i="0" u="none" strike="noStrike" cap="none">
                <a:solidFill>
                  <a:schemeClr val="dk2"/>
                </a:solidFill>
                <a:latin typeface="Trebuchet MS"/>
                <a:ea typeface="Trebuchet MS"/>
                <a:cs typeface="Trebuchet MS"/>
                <a:sym typeface="Trebuchet MS"/>
              </a:defRPr>
            </a:lvl6pPr>
            <a:lvl7pPr marL="3200400" marR="0" lvl="6" indent="-330200" algn="l">
              <a:spcBef>
                <a:spcPts val="500"/>
              </a:spcBef>
              <a:spcAft>
                <a:spcPts val="0"/>
              </a:spcAft>
              <a:buClr>
                <a:schemeClr val="dk2"/>
              </a:buClr>
              <a:buSzPts val="1600"/>
              <a:buFont typeface="Trebuchet MS"/>
              <a:buChar char="»"/>
              <a:defRPr sz="2600" b="0" i="0" u="none" strike="noStrike" cap="none">
                <a:solidFill>
                  <a:schemeClr val="dk2"/>
                </a:solidFill>
                <a:latin typeface="Trebuchet MS"/>
                <a:ea typeface="Trebuchet MS"/>
                <a:cs typeface="Trebuchet MS"/>
                <a:sym typeface="Trebuchet MS"/>
              </a:defRPr>
            </a:lvl7pPr>
            <a:lvl8pPr marL="3657600" marR="0" lvl="7" indent="-330200" algn="l">
              <a:spcBef>
                <a:spcPts val="500"/>
              </a:spcBef>
              <a:spcAft>
                <a:spcPts val="0"/>
              </a:spcAft>
              <a:buClr>
                <a:schemeClr val="dk2"/>
              </a:buClr>
              <a:buSzPts val="1600"/>
              <a:buFont typeface="Trebuchet MS"/>
              <a:buChar char="»"/>
              <a:defRPr sz="2600" b="0" i="0" u="none" strike="noStrike" cap="none">
                <a:solidFill>
                  <a:schemeClr val="dk2"/>
                </a:solidFill>
                <a:latin typeface="Trebuchet MS"/>
                <a:ea typeface="Trebuchet MS"/>
                <a:cs typeface="Trebuchet MS"/>
                <a:sym typeface="Trebuchet MS"/>
              </a:defRPr>
            </a:lvl8pPr>
            <a:lvl9pPr marL="4114800" marR="0" lvl="8" indent="-330200" algn="l">
              <a:spcBef>
                <a:spcPts val="500"/>
              </a:spcBef>
              <a:spcAft>
                <a:spcPts val="0"/>
              </a:spcAft>
              <a:buClr>
                <a:schemeClr val="dk2"/>
              </a:buClr>
              <a:buSzPts val="1600"/>
              <a:buFont typeface="Trebuchet MS"/>
              <a:buChar char="»"/>
              <a:defRPr sz="2600" b="0" i="0" u="none" strike="noStrike" cap="none">
                <a:solidFill>
                  <a:schemeClr val="dk2"/>
                </a:solidFill>
                <a:latin typeface="Trebuchet MS"/>
                <a:ea typeface="Trebuchet MS"/>
                <a:cs typeface="Trebuchet MS"/>
                <a:sym typeface="Trebuchet MS"/>
              </a:defRPr>
            </a:lvl9pPr>
          </a:lstStyle>
          <a:p>
            <a:endParaRPr/>
          </a:p>
        </p:txBody>
      </p:sp>
      <p:sp>
        <p:nvSpPr>
          <p:cNvPr id="802" name="Google Shape;802;gad34f10f80_7_15"/>
          <p:cNvSpPr txBox="1">
            <a:spLocks noGrp="1"/>
          </p:cNvSpPr>
          <p:nvPr>
            <p:ph type="body" idx="2"/>
          </p:nvPr>
        </p:nvSpPr>
        <p:spPr>
          <a:xfrm>
            <a:off x="706398" y="2866979"/>
            <a:ext cx="2715900" cy="420900"/>
          </a:xfrm>
          <a:prstGeom prst="rect">
            <a:avLst/>
          </a:prstGeom>
          <a:noFill/>
          <a:ln>
            <a:noFill/>
          </a:ln>
        </p:spPr>
        <p:txBody>
          <a:bodyPr spcFirstLastPara="1" wrap="square" lIns="16450" tIns="8225" rIns="16450" bIns="8225" anchor="t" anchorCtr="0">
            <a:noAutofit/>
          </a:bodyPr>
          <a:lstStyle>
            <a:lvl1pPr marL="457200" marR="0" lvl="0" indent="-228600" algn="l">
              <a:lnSpc>
                <a:spcPct val="90000"/>
              </a:lnSpc>
              <a:spcBef>
                <a:spcPts val="500"/>
              </a:spcBef>
              <a:spcAft>
                <a:spcPts val="0"/>
              </a:spcAft>
              <a:buClr>
                <a:srgbClr val="3F3F3F"/>
              </a:buClr>
              <a:buSzPts val="800"/>
              <a:buFont typeface="Arial"/>
              <a:buNone/>
              <a:defRPr sz="1300" b="0" i="0" u="none" strike="noStrike" cap="none">
                <a:solidFill>
                  <a:srgbClr val="3F3F3F"/>
                </a:solidFill>
                <a:latin typeface="Arial"/>
                <a:ea typeface="Arial"/>
                <a:cs typeface="Arial"/>
                <a:sym typeface="Arial"/>
              </a:defRPr>
            </a:lvl1pPr>
            <a:lvl2pPr marL="914400" marR="0" lvl="1" indent="-228600" algn="l">
              <a:lnSpc>
                <a:spcPct val="90000"/>
              </a:lnSpc>
              <a:spcBef>
                <a:spcPts val="500"/>
              </a:spcBef>
              <a:spcAft>
                <a:spcPts val="0"/>
              </a:spcAft>
              <a:buClr>
                <a:schemeClr val="lt2"/>
              </a:buClr>
              <a:buSzPts val="1400"/>
              <a:buFont typeface="Arial"/>
              <a:buNone/>
              <a:defRPr sz="2300" b="0" i="0" u="none" strike="noStrike" cap="none">
                <a:solidFill>
                  <a:schemeClr val="lt2"/>
                </a:solidFill>
                <a:latin typeface="Arial"/>
                <a:ea typeface="Arial"/>
                <a:cs typeface="Arial"/>
                <a:sym typeface="Arial"/>
              </a:defRPr>
            </a:lvl2pPr>
            <a:lvl3pPr marL="1371600" marR="0" lvl="2" indent="-228600" algn="l">
              <a:lnSpc>
                <a:spcPct val="90000"/>
              </a:lnSpc>
              <a:spcBef>
                <a:spcPts val="500"/>
              </a:spcBef>
              <a:spcAft>
                <a:spcPts val="0"/>
              </a:spcAft>
              <a:buClr>
                <a:schemeClr val="lt2"/>
              </a:buClr>
              <a:buSzPts val="1400"/>
              <a:buFont typeface="Arial"/>
              <a:buNone/>
              <a:defRPr sz="2300" b="0" i="0" u="none" strike="noStrike" cap="none">
                <a:solidFill>
                  <a:schemeClr val="lt2"/>
                </a:solidFill>
                <a:latin typeface="Arial"/>
                <a:ea typeface="Arial"/>
                <a:cs typeface="Arial"/>
                <a:sym typeface="Arial"/>
              </a:defRPr>
            </a:lvl3pPr>
            <a:lvl4pPr marL="1828800" marR="0" lvl="3" indent="-228600" algn="l">
              <a:spcBef>
                <a:spcPts val="500"/>
              </a:spcBef>
              <a:spcAft>
                <a:spcPts val="0"/>
              </a:spcAft>
              <a:buClr>
                <a:schemeClr val="dk2"/>
              </a:buClr>
              <a:buSzPts val="1600"/>
              <a:buFont typeface="Trebuchet MS"/>
              <a:buNone/>
              <a:defRPr sz="2600" b="0" i="0" u="none" strike="noStrike" cap="none">
                <a:solidFill>
                  <a:schemeClr val="dk2"/>
                </a:solidFill>
                <a:latin typeface="Trebuchet MS"/>
                <a:ea typeface="Trebuchet MS"/>
                <a:cs typeface="Trebuchet MS"/>
                <a:sym typeface="Trebuchet MS"/>
              </a:defRPr>
            </a:lvl4pPr>
            <a:lvl5pPr marL="2286000" marR="0" lvl="4" indent="-330200" algn="l">
              <a:spcBef>
                <a:spcPts val="500"/>
              </a:spcBef>
              <a:spcAft>
                <a:spcPts val="0"/>
              </a:spcAft>
              <a:buClr>
                <a:schemeClr val="dk2"/>
              </a:buClr>
              <a:buSzPts val="1600"/>
              <a:buFont typeface="Trebuchet MS"/>
              <a:buChar char="»"/>
              <a:defRPr sz="2600" b="0" i="0" u="none" strike="noStrike" cap="none">
                <a:solidFill>
                  <a:schemeClr val="dk2"/>
                </a:solidFill>
                <a:latin typeface="Trebuchet MS"/>
                <a:ea typeface="Trebuchet MS"/>
                <a:cs typeface="Trebuchet MS"/>
                <a:sym typeface="Trebuchet MS"/>
              </a:defRPr>
            </a:lvl5pPr>
            <a:lvl6pPr marL="2743200" marR="0" lvl="5" indent="-330200" algn="l">
              <a:spcBef>
                <a:spcPts val="500"/>
              </a:spcBef>
              <a:spcAft>
                <a:spcPts val="0"/>
              </a:spcAft>
              <a:buClr>
                <a:schemeClr val="dk2"/>
              </a:buClr>
              <a:buSzPts val="1600"/>
              <a:buFont typeface="Trebuchet MS"/>
              <a:buChar char="»"/>
              <a:defRPr sz="2600" b="0" i="0" u="none" strike="noStrike" cap="none">
                <a:solidFill>
                  <a:schemeClr val="dk2"/>
                </a:solidFill>
                <a:latin typeface="Trebuchet MS"/>
                <a:ea typeface="Trebuchet MS"/>
                <a:cs typeface="Trebuchet MS"/>
                <a:sym typeface="Trebuchet MS"/>
              </a:defRPr>
            </a:lvl6pPr>
            <a:lvl7pPr marL="3200400" marR="0" lvl="6" indent="-330200" algn="l">
              <a:spcBef>
                <a:spcPts val="500"/>
              </a:spcBef>
              <a:spcAft>
                <a:spcPts val="0"/>
              </a:spcAft>
              <a:buClr>
                <a:schemeClr val="dk2"/>
              </a:buClr>
              <a:buSzPts val="1600"/>
              <a:buFont typeface="Trebuchet MS"/>
              <a:buChar char="»"/>
              <a:defRPr sz="2600" b="0" i="0" u="none" strike="noStrike" cap="none">
                <a:solidFill>
                  <a:schemeClr val="dk2"/>
                </a:solidFill>
                <a:latin typeface="Trebuchet MS"/>
                <a:ea typeface="Trebuchet MS"/>
                <a:cs typeface="Trebuchet MS"/>
                <a:sym typeface="Trebuchet MS"/>
              </a:defRPr>
            </a:lvl7pPr>
            <a:lvl8pPr marL="3657600" marR="0" lvl="7" indent="-330200" algn="l">
              <a:spcBef>
                <a:spcPts val="500"/>
              </a:spcBef>
              <a:spcAft>
                <a:spcPts val="0"/>
              </a:spcAft>
              <a:buClr>
                <a:schemeClr val="dk2"/>
              </a:buClr>
              <a:buSzPts val="1600"/>
              <a:buFont typeface="Trebuchet MS"/>
              <a:buChar char="»"/>
              <a:defRPr sz="2600" b="0" i="0" u="none" strike="noStrike" cap="none">
                <a:solidFill>
                  <a:schemeClr val="dk2"/>
                </a:solidFill>
                <a:latin typeface="Trebuchet MS"/>
                <a:ea typeface="Trebuchet MS"/>
                <a:cs typeface="Trebuchet MS"/>
                <a:sym typeface="Trebuchet MS"/>
              </a:defRPr>
            </a:lvl8pPr>
            <a:lvl9pPr marL="4114800" marR="0" lvl="8" indent="-330200" algn="l">
              <a:spcBef>
                <a:spcPts val="500"/>
              </a:spcBef>
              <a:spcAft>
                <a:spcPts val="0"/>
              </a:spcAft>
              <a:buClr>
                <a:schemeClr val="dk2"/>
              </a:buClr>
              <a:buSzPts val="1600"/>
              <a:buFont typeface="Trebuchet MS"/>
              <a:buChar char="»"/>
              <a:defRPr sz="2600" b="0" i="0" u="none" strike="noStrike" cap="none">
                <a:solidFill>
                  <a:schemeClr val="dk2"/>
                </a:solidFill>
                <a:latin typeface="Trebuchet MS"/>
                <a:ea typeface="Trebuchet MS"/>
                <a:cs typeface="Trebuchet MS"/>
                <a:sym typeface="Trebuchet MS"/>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Title, Subtitle, and Content">
  <p:cSld name="Title, Subtitle, and Content">
    <p:spTree>
      <p:nvGrpSpPr>
        <p:cNvPr id="1" name="Shape 803"/>
        <p:cNvGrpSpPr/>
        <p:nvPr/>
      </p:nvGrpSpPr>
      <p:grpSpPr>
        <a:xfrm>
          <a:off x="0" y="0"/>
          <a:ext cx="0" cy="0"/>
          <a:chOff x="0" y="0"/>
          <a:chExt cx="0" cy="0"/>
        </a:xfrm>
      </p:grpSpPr>
      <p:sp>
        <p:nvSpPr>
          <p:cNvPr id="804" name="Google Shape;804;gad34f10f80_7_19"/>
          <p:cNvSpPr txBox="1">
            <a:spLocks noGrp="1"/>
          </p:cNvSpPr>
          <p:nvPr>
            <p:ph type="title"/>
          </p:nvPr>
        </p:nvSpPr>
        <p:spPr>
          <a:xfrm>
            <a:off x="498348" y="521209"/>
            <a:ext cx="9976104" cy="590931"/>
          </a:xfrm>
          <a:prstGeom prst="rect">
            <a:avLst/>
          </a:prstGeom>
          <a:noFill/>
          <a:ln>
            <a:noFill/>
          </a:ln>
        </p:spPr>
        <p:txBody>
          <a:bodyPr spcFirstLastPara="1" wrap="square" lIns="54850" tIns="27425" rIns="54850" bIns="27425" anchor="b" anchorCtr="0">
            <a:noAutofit/>
          </a:bodyPr>
          <a:lstStyle>
            <a:lvl1pPr lvl="0" algn="ctr">
              <a:lnSpc>
                <a:spcPct val="90000"/>
              </a:lnSpc>
              <a:spcBef>
                <a:spcPts val="0"/>
              </a:spcBef>
              <a:spcAft>
                <a:spcPts val="0"/>
              </a:spcAft>
              <a:buSzPts val="800"/>
              <a:buNone/>
              <a:defRPr sz="2900">
                <a:solidFill>
                  <a:schemeClr val="dk2"/>
                </a:solidFill>
              </a:defRPr>
            </a:lvl1pPr>
            <a:lvl2pPr lvl="1" algn="l">
              <a:spcBef>
                <a:spcPts val="0"/>
              </a:spcBef>
              <a:spcAft>
                <a:spcPts val="0"/>
              </a:spcAft>
              <a:buSzPts val="800"/>
              <a:buNone/>
              <a:defRPr/>
            </a:lvl2pPr>
            <a:lvl3pPr lvl="2" algn="l">
              <a:spcBef>
                <a:spcPts val="0"/>
              </a:spcBef>
              <a:spcAft>
                <a:spcPts val="0"/>
              </a:spcAft>
              <a:buSzPts val="800"/>
              <a:buNone/>
              <a:defRPr/>
            </a:lvl3pPr>
            <a:lvl4pPr lvl="3" algn="l">
              <a:spcBef>
                <a:spcPts val="0"/>
              </a:spcBef>
              <a:spcAft>
                <a:spcPts val="0"/>
              </a:spcAft>
              <a:buSzPts val="800"/>
              <a:buNone/>
              <a:defRPr/>
            </a:lvl4pPr>
            <a:lvl5pPr lvl="4" algn="l">
              <a:spcBef>
                <a:spcPts val="0"/>
              </a:spcBef>
              <a:spcAft>
                <a:spcPts val="0"/>
              </a:spcAft>
              <a:buSzPts val="800"/>
              <a:buNone/>
              <a:defRPr/>
            </a:lvl5pPr>
            <a:lvl6pPr lvl="5" algn="l">
              <a:spcBef>
                <a:spcPts val="0"/>
              </a:spcBef>
              <a:spcAft>
                <a:spcPts val="0"/>
              </a:spcAft>
              <a:buSzPts val="800"/>
              <a:buNone/>
              <a:defRPr/>
            </a:lvl6pPr>
            <a:lvl7pPr lvl="6" algn="l">
              <a:spcBef>
                <a:spcPts val="0"/>
              </a:spcBef>
              <a:spcAft>
                <a:spcPts val="0"/>
              </a:spcAft>
              <a:buSzPts val="800"/>
              <a:buNone/>
              <a:defRPr/>
            </a:lvl7pPr>
            <a:lvl8pPr lvl="7" algn="l">
              <a:spcBef>
                <a:spcPts val="0"/>
              </a:spcBef>
              <a:spcAft>
                <a:spcPts val="0"/>
              </a:spcAft>
              <a:buSzPts val="800"/>
              <a:buNone/>
              <a:defRPr/>
            </a:lvl8pPr>
            <a:lvl9pPr lvl="8" algn="l">
              <a:spcBef>
                <a:spcPts val="0"/>
              </a:spcBef>
              <a:spcAft>
                <a:spcPts val="0"/>
              </a:spcAft>
              <a:buSzPts val="800"/>
              <a:buNone/>
              <a:defRPr/>
            </a:lvl9pPr>
          </a:lstStyle>
          <a:p>
            <a:endParaRPr/>
          </a:p>
        </p:txBody>
      </p:sp>
      <p:sp>
        <p:nvSpPr>
          <p:cNvPr id="805" name="Google Shape;805;gad34f10f80_7_19"/>
          <p:cNvSpPr txBox="1">
            <a:spLocks noGrp="1"/>
          </p:cNvSpPr>
          <p:nvPr>
            <p:ph type="body" idx="1"/>
          </p:nvPr>
        </p:nvSpPr>
        <p:spPr>
          <a:xfrm>
            <a:off x="516750" y="2103035"/>
            <a:ext cx="9948672" cy="3718925"/>
          </a:xfrm>
          <a:prstGeom prst="rect">
            <a:avLst/>
          </a:prstGeom>
          <a:noFill/>
          <a:ln>
            <a:noFill/>
          </a:ln>
        </p:spPr>
        <p:txBody>
          <a:bodyPr spcFirstLastPara="1" wrap="square" lIns="54850" tIns="27425" rIns="54850" bIns="27425" anchor="t" anchorCtr="0">
            <a:noAutofit/>
          </a:bodyPr>
          <a:lstStyle>
            <a:lvl1pPr marL="457200" lvl="0" indent="-228600" algn="l">
              <a:lnSpc>
                <a:spcPct val="90000"/>
              </a:lnSpc>
              <a:spcBef>
                <a:spcPts val="900"/>
              </a:spcBef>
              <a:spcAft>
                <a:spcPts val="0"/>
              </a:spcAft>
              <a:buClr>
                <a:schemeClr val="dk1"/>
              </a:buClr>
              <a:buSzPts val="1400"/>
              <a:buFont typeface="Trebuchet MS"/>
              <a:buNone/>
              <a:defRPr sz="1400">
                <a:solidFill>
                  <a:schemeClr val="accent4"/>
                </a:solidFill>
              </a:defRPr>
            </a:lvl1pPr>
            <a:lvl2pPr marL="914400" lvl="1" indent="-228600" algn="l">
              <a:lnSpc>
                <a:spcPct val="90000"/>
              </a:lnSpc>
              <a:spcBef>
                <a:spcPts val="900"/>
              </a:spcBef>
              <a:spcAft>
                <a:spcPts val="0"/>
              </a:spcAft>
              <a:buClr>
                <a:schemeClr val="dk1"/>
              </a:buClr>
              <a:buSzPts val="1200"/>
              <a:buFont typeface="Trebuchet MS"/>
              <a:buNone/>
              <a:defRPr sz="1200">
                <a:solidFill>
                  <a:schemeClr val="accent4"/>
                </a:solidFill>
              </a:defRPr>
            </a:lvl2pPr>
            <a:lvl3pPr marL="1371600" lvl="2" indent="-228600" algn="l">
              <a:lnSpc>
                <a:spcPct val="90000"/>
              </a:lnSpc>
              <a:spcBef>
                <a:spcPts val="900"/>
              </a:spcBef>
              <a:spcAft>
                <a:spcPts val="0"/>
              </a:spcAft>
              <a:buClr>
                <a:schemeClr val="dk1"/>
              </a:buClr>
              <a:buSzPts val="1100"/>
              <a:buFont typeface="Trebuchet MS"/>
              <a:buNone/>
              <a:defRPr sz="1100">
                <a:solidFill>
                  <a:schemeClr val="accent4"/>
                </a:solidFill>
              </a:defRPr>
            </a:lvl3pPr>
            <a:lvl4pPr marL="1828800" lvl="3" indent="-342900" algn="l">
              <a:spcBef>
                <a:spcPts val="900"/>
              </a:spcBef>
              <a:spcAft>
                <a:spcPts val="0"/>
              </a:spcAft>
              <a:buClr>
                <a:schemeClr val="dk1"/>
              </a:buClr>
              <a:buSzPts val="1800"/>
              <a:buFont typeface="Noto Sans Symbols"/>
              <a:buChar char="▪"/>
              <a:defRPr sz="1800">
                <a:solidFill>
                  <a:schemeClr val="lt1"/>
                </a:solidFill>
              </a:defRPr>
            </a:lvl4pPr>
            <a:lvl5pPr marL="2286000" lvl="4" indent="-355600" algn="l">
              <a:spcBef>
                <a:spcPts val="400"/>
              </a:spcBef>
              <a:spcAft>
                <a:spcPts val="0"/>
              </a:spcAft>
              <a:buClr>
                <a:schemeClr val="dk1"/>
              </a:buClr>
              <a:buSzPts val="2000"/>
              <a:buFont typeface="Noto Sans Symbols"/>
              <a:buChar char="▪"/>
              <a:defRPr>
                <a:solidFill>
                  <a:schemeClr val="lt1"/>
                </a:solidFill>
              </a:defRPr>
            </a:lvl5pPr>
            <a:lvl6pPr marL="2743200" lvl="5" indent="-298450" algn="l">
              <a:spcBef>
                <a:spcPts val="200"/>
              </a:spcBef>
              <a:spcAft>
                <a:spcPts val="0"/>
              </a:spcAft>
              <a:buClr>
                <a:schemeClr val="dk2"/>
              </a:buClr>
              <a:buSzPts val="1100"/>
              <a:buChar char="»"/>
              <a:defRPr/>
            </a:lvl6pPr>
            <a:lvl7pPr marL="3200400" lvl="6" indent="-298450" algn="l">
              <a:spcBef>
                <a:spcPts val="200"/>
              </a:spcBef>
              <a:spcAft>
                <a:spcPts val="0"/>
              </a:spcAft>
              <a:buClr>
                <a:schemeClr val="dk2"/>
              </a:buClr>
              <a:buSzPts val="1100"/>
              <a:buChar char="»"/>
              <a:defRPr/>
            </a:lvl7pPr>
            <a:lvl8pPr marL="3657600" lvl="7" indent="-298450" algn="l">
              <a:spcBef>
                <a:spcPts val="200"/>
              </a:spcBef>
              <a:spcAft>
                <a:spcPts val="0"/>
              </a:spcAft>
              <a:buClr>
                <a:schemeClr val="dk2"/>
              </a:buClr>
              <a:buSzPts val="1100"/>
              <a:buChar char="»"/>
              <a:defRPr/>
            </a:lvl8pPr>
            <a:lvl9pPr marL="4114800" lvl="8" indent="-298450" algn="l">
              <a:spcBef>
                <a:spcPts val="200"/>
              </a:spcBef>
              <a:spcAft>
                <a:spcPts val="0"/>
              </a:spcAft>
              <a:buClr>
                <a:schemeClr val="dk2"/>
              </a:buClr>
              <a:buSzPts val="1100"/>
              <a:buChar char="»"/>
              <a:defRPr/>
            </a:lvl9pPr>
          </a:lstStyle>
          <a:p>
            <a:endParaRPr/>
          </a:p>
        </p:txBody>
      </p:sp>
      <p:sp>
        <p:nvSpPr>
          <p:cNvPr id="806" name="Google Shape;806;gad34f10f80_7_19"/>
          <p:cNvSpPr txBox="1">
            <a:spLocks noGrp="1"/>
          </p:cNvSpPr>
          <p:nvPr>
            <p:ph type="body" idx="2"/>
          </p:nvPr>
        </p:nvSpPr>
        <p:spPr>
          <a:xfrm>
            <a:off x="498348" y="1088137"/>
            <a:ext cx="9976104" cy="525463"/>
          </a:xfrm>
          <a:prstGeom prst="rect">
            <a:avLst/>
          </a:prstGeom>
          <a:noFill/>
          <a:ln>
            <a:noFill/>
          </a:ln>
        </p:spPr>
        <p:txBody>
          <a:bodyPr spcFirstLastPara="1" wrap="square" lIns="54850" tIns="27425" rIns="54850" bIns="27425" anchor="t" anchorCtr="0">
            <a:noAutofit/>
          </a:bodyPr>
          <a:lstStyle>
            <a:lvl1pPr marL="457200" lvl="0" indent="-228600" algn="ctr">
              <a:lnSpc>
                <a:spcPct val="90000"/>
              </a:lnSpc>
              <a:spcBef>
                <a:spcPts val="900"/>
              </a:spcBef>
              <a:spcAft>
                <a:spcPts val="0"/>
              </a:spcAft>
              <a:buSzPts val="1800"/>
              <a:buFont typeface="Trebuchet MS"/>
              <a:buNone/>
              <a:defRPr sz="1800" b="0">
                <a:solidFill>
                  <a:schemeClr val="lt2"/>
                </a:solidFill>
                <a:latin typeface="Trebuchet MS"/>
                <a:ea typeface="Trebuchet MS"/>
                <a:cs typeface="Trebuchet MS"/>
                <a:sym typeface="Trebuchet MS"/>
              </a:defRPr>
            </a:lvl1pPr>
            <a:lvl2pPr marL="914400" lvl="1"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2pPr>
            <a:lvl3pPr marL="1371600" lvl="2"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3pPr>
            <a:lvl4pPr marL="1828800" lvl="3" indent="-228600" algn="ctr">
              <a:spcBef>
                <a:spcPts val="90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4pPr>
            <a:lvl5pPr marL="2286000" lvl="4" indent="-228600" algn="ctr">
              <a:spcBef>
                <a:spcPts val="60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5pPr>
            <a:lvl6pPr marL="2743200" lvl="5" indent="-298450" algn="l">
              <a:spcBef>
                <a:spcPts val="200"/>
              </a:spcBef>
              <a:spcAft>
                <a:spcPts val="0"/>
              </a:spcAft>
              <a:buClr>
                <a:schemeClr val="dk2"/>
              </a:buClr>
              <a:buSzPts val="1100"/>
              <a:buChar char="»"/>
              <a:defRPr/>
            </a:lvl6pPr>
            <a:lvl7pPr marL="3200400" lvl="6" indent="-298450" algn="l">
              <a:spcBef>
                <a:spcPts val="200"/>
              </a:spcBef>
              <a:spcAft>
                <a:spcPts val="0"/>
              </a:spcAft>
              <a:buClr>
                <a:schemeClr val="dk2"/>
              </a:buClr>
              <a:buSzPts val="1100"/>
              <a:buChar char="»"/>
              <a:defRPr/>
            </a:lvl7pPr>
            <a:lvl8pPr marL="3657600" lvl="7" indent="-298450" algn="l">
              <a:spcBef>
                <a:spcPts val="200"/>
              </a:spcBef>
              <a:spcAft>
                <a:spcPts val="0"/>
              </a:spcAft>
              <a:buClr>
                <a:schemeClr val="dk2"/>
              </a:buClr>
              <a:buSzPts val="1100"/>
              <a:buChar char="»"/>
              <a:defRPr/>
            </a:lvl8pPr>
            <a:lvl9pPr marL="4114800" lvl="8" indent="-298450" algn="l">
              <a:spcBef>
                <a:spcPts val="200"/>
              </a:spcBef>
              <a:spcAft>
                <a:spcPts val="0"/>
              </a:spcAft>
              <a:buClr>
                <a:schemeClr val="dk2"/>
              </a:buClr>
              <a:buSzPts val="11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807"/>
        <p:cNvGrpSpPr/>
        <p:nvPr/>
      </p:nvGrpSpPr>
      <p:grpSpPr>
        <a:xfrm>
          <a:off x="0" y="0"/>
          <a:ext cx="0" cy="0"/>
          <a:chOff x="0" y="0"/>
          <a:chExt cx="0" cy="0"/>
        </a:xfrm>
      </p:grpSpPr>
      <p:sp>
        <p:nvSpPr>
          <p:cNvPr id="808" name="Google Shape;808;gad34f10f80_7_23"/>
          <p:cNvSpPr/>
          <p:nvPr/>
        </p:nvSpPr>
        <p:spPr>
          <a:xfrm>
            <a:off x="0" y="0"/>
            <a:ext cx="10972800" cy="6172200"/>
          </a:xfrm>
          <a:prstGeom prst="rect">
            <a:avLst/>
          </a:prstGeom>
          <a:solidFill>
            <a:schemeClr val="lt1"/>
          </a:solidFill>
          <a:ln>
            <a:noFill/>
          </a:ln>
        </p:spPr>
        <p:txBody>
          <a:bodyPr spcFirstLastPara="1" wrap="square" lIns="54850" tIns="27425" rIns="54850" bIns="27425" anchor="ctr" anchorCtr="0">
            <a:noAutofit/>
          </a:bodyPr>
          <a:lstStyle/>
          <a:p>
            <a:pPr marL="0" marR="0" lvl="0" indent="0" algn="ctr" rtl="0">
              <a:spcBef>
                <a:spcPts val="0"/>
              </a:spcBef>
              <a:spcAft>
                <a:spcPts val="0"/>
              </a:spcAft>
              <a:buNone/>
            </a:pPr>
            <a:endParaRPr sz="1100">
              <a:solidFill>
                <a:schemeClr val="lt1"/>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matchingName="Closing Slide">
  <p:cSld name="Closing Slide">
    <p:bg>
      <p:bgPr>
        <a:solidFill>
          <a:schemeClr val="lt1"/>
        </a:solidFill>
        <a:effectLst/>
      </p:bgPr>
    </p:bg>
    <p:spTree>
      <p:nvGrpSpPr>
        <p:cNvPr id="1" name="Shape 809"/>
        <p:cNvGrpSpPr/>
        <p:nvPr/>
      </p:nvGrpSpPr>
      <p:grpSpPr>
        <a:xfrm>
          <a:off x="0" y="0"/>
          <a:ext cx="0" cy="0"/>
          <a:chOff x="0" y="0"/>
          <a:chExt cx="0" cy="0"/>
        </a:xfrm>
      </p:grpSpPr>
      <p:pic>
        <p:nvPicPr>
          <p:cNvPr id="810" name="Google Shape;810;gad34f10f80_7_25" descr="A close up of a spider&#10;&#10;Description automatically generated"/>
          <p:cNvPicPr preferRelativeResize="0"/>
          <p:nvPr/>
        </p:nvPicPr>
        <p:blipFill rotWithShape="1">
          <a:blip r:embed="rId2">
            <a:alphaModFix/>
          </a:blip>
          <a:srcRect/>
          <a:stretch/>
        </p:blipFill>
        <p:spPr>
          <a:xfrm>
            <a:off x="0" y="0"/>
            <a:ext cx="10972800" cy="6172200"/>
          </a:xfrm>
          <a:prstGeom prst="rect">
            <a:avLst/>
          </a:prstGeom>
          <a:noFill/>
          <a:ln>
            <a:noFill/>
          </a:ln>
        </p:spPr>
      </p:pic>
      <p:pic>
        <p:nvPicPr>
          <p:cNvPr id="811" name="Google Shape;811;gad34f10f80_7_25" descr="A picture containing text&#10;&#10;Description automatically generated"/>
          <p:cNvPicPr preferRelativeResize="0"/>
          <p:nvPr/>
        </p:nvPicPr>
        <p:blipFill rotWithShape="1">
          <a:blip r:embed="rId3">
            <a:alphaModFix/>
          </a:blip>
          <a:srcRect/>
          <a:stretch/>
        </p:blipFill>
        <p:spPr>
          <a:xfrm>
            <a:off x="8913890" y="4436465"/>
            <a:ext cx="1601595" cy="1298628"/>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BULLET_ICON_Title, Subtitle, and Content">
  <p:cSld name="BULLET_ICON_Title, Subtitle, and Content">
    <p:spTree>
      <p:nvGrpSpPr>
        <p:cNvPr id="1" name="Shape 812"/>
        <p:cNvGrpSpPr/>
        <p:nvPr/>
      </p:nvGrpSpPr>
      <p:grpSpPr>
        <a:xfrm>
          <a:off x="0" y="0"/>
          <a:ext cx="0" cy="0"/>
          <a:chOff x="0" y="0"/>
          <a:chExt cx="0" cy="0"/>
        </a:xfrm>
      </p:grpSpPr>
      <p:sp>
        <p:nvSpPr>
          <p:cNvPr id="813" name="Google Shape;813;gad34f10f80_7_28"/>
          <p:cNvSpPr txBox="1">
            <a:spLocks noGrp="1"/>
          </p:cNvSpPr>
          <p:nvPr>
            <p:ph type="title"/>
          </p:nvPr>
        </p:nvSpPr>
        <p:spPr>
          <a:xfrm>
            <a:off x="498348" y="521209"/>
            <a:ext cx="9976104" cy="590931"/>
          </a:xfrm>
          <a:prstGeom prst="rect">
            <a:avLst/>
          </a:prstGeom>
          <a:noFill/>
          <a:ln>
            <a:noFill/>
          </a:ln>
        </p:spPr>
        <p:txBody>
          <a:bodyPr spcFirstLastPara="1" wrap="square" lIns="54850" tIns="27425" rIns="54850" bIns="27425" anchor="b" anchorCtr="0">
            <a:noAutofit/>
          </a:bodyPr>
          <a:lstStyle>
            <a:lvl1pPr lvl="0" algn="ctr">
              <a:lnSpc>
                <a:spcPct val="90000"/>
              </a:lnSpc>
              <a:spcBef>
                <a:spcPts val="0"/>
              </a:spcBef>
              <a:spcAft>
                <a:spcPts val="0"/>
              </a:spcAft>
              <a:buSzPts val="800"/>
              <a:buNone/>
              <a:defRPr sz="2900">
                <a:solidFill>
                  <a:schemeClr val="dk2"/>
                </a:solidFill>
              </a:defRPr>
            </a:lvl1pPr>
            <a:lvl2pPr lvl="1" algn="l">
              <a:spcBef>
                <a:spcPts val="0"/>
              </a:spcBef>
              <a:spcAft>
                <a:spcPts val="0"/>
              </a:spcAft>
              <a:buSzPts val="800"/>
              <a:buNone/>
              <a:defRPr/>
            </a:lvl2pPr>
            <a:lvl3pPr lvl="2" algn="l">
              <a:spcBef>
                <a:spcPts val="0"/>
              </a:spcBef>
              <a:spcAft>
                <a:spcPts val="0"/>
              </a:spcAft>
              <a:buSzPts val="800"/>
              <a:buNone/>
              <a:defRPr/>
            </a:lvl3pPr>
            <a:lvl4pPr lvl="3" algn="l">
              <a:spcBef>
                <a:spcPts val="0"/>
              </a:spcBef>
              <a:spcAft>
                <a:spcPts val="0"/>
              </a:spcAft>
              <a:buSzPts val="800"/>
              <a:buNone/>
              <a:defRPr/>
            </a:lvl4pPr>
            <a:lvl5pPr lvl="4" algn="l">
              <a:spcBef>
                <a:spcPts val="0"/>
              </a:spcBef>
              <a:spcAft>
                <a:spcPts val="0"/>
              </a:spcAft>
              <a:buSzPts val="800"/>
              <a:buNone/>
              <a:defRPr/>
            </a:lvl5pPr>
            <a:lvl6pPr lvl="5" algn="l">
              <a:spcBef>
                <a:spcPts val="0"/>
              </a:spcBef>
              <a:spcAft>
                <a:spcPts val="0"/>
              </a:spcAft>
              <a:buSzPts val="800"/>
              <a:buNone/>
              <a:defRPr/>
            </a:lvl6pPr>
            <a:lvl7pPr lvl="6" algn="l">
              <a:spcBef>
                <a:spcPts val="0"/>
              </a:spcBef>
              <a:spcAft>
                <a:spcPts val="0"/>
              </a:spcAft>
              <a:buSzPts val="800"/>
              <a:buNone/>
              <a:defRPr/>
            </a:lvl7pPr>
            <a:lvl8pPr lvl="7" algn="l">
              <a:spcBef>
                <a:spcPts val="0"/>
              </a:spcBef>
              <a:spcAft>
                <a:spcPts val="0"/>
              </a:spcAft>
              <a:buSzPts val="800"/>
              <a:buNone/>
              <a:defRPr/>
            </a:lvl8pPr>
            <a:lvl9pPr lvl="8" algn="l">
              <a:spcBef>
                <a:spcPts val="0"/>
              </a:spcBef>
              <a:spcAft>
                <a:spcPts val="0"/>
              </a:spcAft>
              <a:buSzPts val="800"/>
              <a:buNone/>
              <a:defRPr/>
            </a:lvl9pPr>
          </a:lstStyle>
          <a:p>
            <a:endParaRPr/>
          </a:p>
        </p:txBody>
      </p:sp>
      <p:sp>
        <p:nvSpPr>
          <p:cNvPr id="814" name="Google Shape;814;gad34f10f80_7_28"/>
          <p:cNvSpPr txBox="1">
            <a:spLocks noGrp="1"/>
          </p:cNvSpPr>
          <p:nvPr>
            <p:ph type="body" idx="1"/>
          </p:nvPr>
        </p:nvSpPr>
        <p:spPr>
          <a:xfrm>
            <a:off x="516750" y="2103035"/>
            <a:ext cx="9948672" cy="3718925"/>
          </a:xfrm>
          <a:prstGeom prst="rect">
            <a:avLst/>
          </a:prstGeom>
          <a:noFill/>
          <a:ln>
            <a:noFill/>
          </a:ln>
        </p:spPr>
        <p:txBody>
          <a:bodyPr spcFirstLastPara="1" wrap="square" lIns="54850" tIns="27425" rIns="54850" bIns="27425" anchor="t" anchorCtr="0">
            <a:noAutofit/>
          </a:bodyPr>
          <a:lstStyle>
            <a:lvl1pPr marL="457200" lvl="0" indent="-298450" algn="l">
              <a:lnSpc>
                <a:spcPct val="90000"/>
              </a:lnSpc>
              <a:spcBef>
                <a:spcPts val="900"/>
              </a:spcBef>
              <a:spcAft>
                <a:spcPts val="0"/>
              </a:spcAft>
              <a:buClr>
                <a:schemeClr val="dk1"/>
              </a:buClr>
              <a:buSzPts val="1100"/>
              <a:buFont typeface="Trebuchet MS"/>
              <a:buChar char="•"/>
              <a:defRPr sz="1400">
                <a:solidFill>
                  <a:schemeClr val="accent4"/>
                </a:solidFill>
              </a:defRPr>
            </a:lvl1pPr>
            <a:lvl2pPr marL="914400" lvl="1" indent="-285750" algn="l">
              <a:lnSpc>
                <a:spcPct val="90000"/>
              </a:lnSpc>
              <a:spcBef>
                <a:spcPts val="900"/>
              </a:spcBef>
              <a:spcAft>
                <a:spcPts val="0"/>
              </a:spcAft>
              <a:buClr>
                <a:schemeClr val="dk1"/>
              </a:buClr>
              <a:buSzPts val="900"/>
              <a:buFont typeface="Trebuchet MS"/>
              <a:buChar char="•"/>
              <a:defRPr sz="1200">
                <a:solidFill>
                  <a:schemeClr val="accent4"/>
                </a:solidFill>
              </a:defRPr>
            </a:lvl2pPr>
            <a:lvl3pPr marL="1371600" lvl="2" indent="-279400" algn="l">
              <a:lnSpc>
                <a:spcPct val="90000"/>
              </a:lnSpc>
              <a:spcBef>
                <a:spcPts val="900"/>
              </a:spcBef>
              <a:spcAft>
                <a:spcPts val="0"/>
              </a:spcAft>
              <a:buClr>
                <a:schemeClr val="dk1"/>
              </a:buClr>
              <a:buSzPts val="800"/>
              <a:buFont typeface="Trebuchet MS"/>
              <a:buChar char="•"/>
              <a:defRPr sz="1100">
                <a:solidFill>
                  <a:schemeClr val="accent4"/>
                </a:solidFill>
              </a:defRPr>
            </a:lvl3pPr>
            <a:lvl4pPr marL="1828800" lvl="3" indent="-273050" algn="l">
              <a:spcBef>
                <a:spcPts val="900"/>
              </a:spcBef>
              <a:spcAft>
                <a:spcPts val="0"/>
              </a:spcAft>
              <a:buClr>
                <a:schemeClr val="dk1"/>
              </a:buClr>
              <a:buSzPts val="700"/>
              <a:buFont typeface="Trebuchet MS"/>
              <a:buChar char="•"/>
              <a:defRPr sz="1000">
                <a:solidFill>
                  <a:schemeClr val="accent4"/>
                </a:solidFill>
                <a:latin typeface="Trebuchet MS"/>
                <a:ea typeface="Trebuchet MS"/>
                <a:cs typeface="Trebuchet MS"/>
                <a:sym typeface="Trebuchet MS"/>
              </a:defRPr>
            </a:lvl4pPr>
            <a:lvl5pPr marL="2286000" lvl="4" indent="-355600" algn="l">
              <a:spcBef>
                <a:spcPts val="400"/>
              </a:spcBef>
              <a:spcAft>
                <a:spcPts val="0"/>
              </a:spcAft>
              <a:buClr>
                <a:schemeClr val="dk1"/>
              </a:buClr>
              <a:buSzPts val="2000"/>
              <a:buFont typeface="Noto Sans Symbols"/>
              <a:buChar char="▪"/>
              <a:defRPr>
                <a:solidFill>
                  <a:schemeClr val="lt1"/>
                </a:solidFill>
              </a:defRPr>
            </a:lvl5pPr>
            <a:lvl6pPr marL="2743200" lvl="5" indent="-298450" algn="l">
              <a:spcBef>
                <a:spcPts val="200"/>
              </a:spcBef>
              <a:spcAft>
                <a:spcPts val="0"/>
              </a:spcAft>
              <a:buClr>
                <a:schemeClr val="dk2"/>
              </a:buClr>
              <a:buSzPts val="1100"/>
              <a:buChar char="»"/>
              <a:defRPr/>
            </a:lvl6pPr>
            <a:lvl7pPr marL="3200400" lvl="6" indent="-298450" algn="l">
              <a:spcBef>
                <a:spcPts val="200"/>
              </a:spcBef>
              <a:spcAft>
                <a:spcPts val="0"/>
              </a:spcAft>
              <a:buClr>
                <a:schemeClr val="dk2"/>
              </a:buClr>
              <a:buSzPts val="1100"/>
              <a:buChar char="»"/>
              <a:defRPr/>
            </a:lvl7pPr>
            <a:lvl8pPr marL="3657600" lvl="7" indent="-298450" algn="l">
              <a:spcBef>
                <a:spcPts val="200"/>
              </a:spcBef>
              <a:spcAft>
                <a:spcPts val="0"/>
              </a:spcAft>
              <a:buClr>
                <a:schemeClr val="dk2"/>
              </a:buClr>
              <a:buSzPts val="1100"/>
              <a:buChar char="»"/>
              <a:defRPr/>
            </a:lvl8pPr>
            <a:lvl9pPr marL="4114800" lvl="8" indent="-298450" algn="l">
              <a:spcBef>
                <a:spcPts val="200"/>
              </a:spcBef>
              <a:spcAft>
                <a:spcPts val="0"/>
              </a:spcAft>
              <a:buClr>
                <a:schemeClr val="dk2"/>
              </a:buClr>
              <a:buSzPts val="1100"/>
              <a:buChar char="»"/>
              <a:defRPr/>
            </a:lvl9pPr>
          </a:lstStyle>
          <a:p>
            <a:endParaRPr/>
          </a:p>
        </p:txBody>
      </p:sp>
      <p:sp>
        <p:nvSpPr>
          <p:cNvPr id="815" name="Google Shape;815;gad34f10f80_7_28"/>
          <p:cNvSpPr txBox="1">
            <a:spLocks noGrp="1"/>
          </p:cNvSpPr>
          <p:nvPr>
            <p:ph type="body" idx="2"/>
          </p:nvPr>
        </p:nvSpPr>
        <p:spPr>
          <a:xfrm>
            <a:off x="498348" y="1088137"/>
            <a:ext cx="9976104" cy="525463"/>
          </a:xfrm>
          <a:prstGeom prst="rect">
            <a:avLst/>
          </a:prstGeom>
          <a:noFill/>
          <a:ln>
            <a:noFill/>
          </a:ln>
        </p:spPr>
        <p:txBody>
          <a:bodyPr spcFirstLastPara="1" wrap="square" lIns="54850" tIns="27425" rIns="54850" bIns="27425" anchor="t" anchorCtr="0">
            <a:noAutofit/>
          </a:bodyPr>
          <a:lstStyle>
            <a:lvl1pPr marL="457200" lvl="0" indent="-228600" algn="ctr">
              <a:lnSpc>
                <a:spcPct val="90000"/>
              </a:lnSpc>
              <a:spcBef>
                <a:spcPts val="900"/>
              </a:spcBef>
              <a:spcAft>
                <a:spcPts val="0"/>
              </a:spcAft>
              <a:buSzPts val="1800"/>
              <a:buFont typeface="Trebuchet MS"/>
              <a:buNone/>
              <a:defRPr sz="1800" b="0">
                <a:solidFill>
                  <a:schemeClr val="lt2"/>
                </a:solidFill>
                <a:latin typeface="Trebuchet MS"/>
                <a:ea typeface="Trebuchet MS"/>
                <a:cs typeface="Trebuchet MS"/>
                <a:sym typeface="Trebuchet MS"/>
              </a:defRPr>
            </a:lvl1pPr>
            <a:lvl2pPr marL="914400" lvl="1"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2pPr>
            <a:lvl3pPr marL="1371600" lvl="2"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3pPr>
            <a:lvl4pPr marL="1828800" lvl="3" indent="-228600" algn="ctr">
              <a:spcBef>
                <a:spcPts val="90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4pPr>
            <a:lvl5pPr marL="2286000" lvl="4" indent="-228600" algn="ctr">
              <a:spcBef>
                <a:spcPts val="60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5pPr>
            <a:lvl6pPr marL="2743200" lvl="5" indent="-298450" algn="l">
              <a:spcBef>
                <a:spcPts val="200"/>
              </a:spcBef>
              <a:spcAft>
                <a:spcPts val="0"/>
              </a:spcAft>
              <a:buClr>
                <a:schemeClr val="dk2"/>
              </a:buClr>
              <a:buSzPts val="1100"/>
              <a:buChar char="»"/>
              <a:defRPr/>
            </a:lvl6pPr>
            <a:lvl7pPr marL="3200400" lvl="6" indent="-298450" algn="l">
              <a:spcBef>
                <a:spcPts val="200"/>
              </a:spcBef>
              <a:spcAft>
                <a:spcPts val="0"/>
              </a:spcAft>
              <a:buClr>
                <a:schemeClr val="dk2"/>
              </a:buClr>
              <a:buSzPts val="1100"/>
              <a:buChar char="»"/>
              <a:defRPr/>
            </a:lvl7pPr>
            <a:lvl8pPr marL="3657600" lvl="7" indent="-298450" algn="l">
              <a:spcBef>
                <a:spcPts val="200"/>
              </a:spcBef>
              <a:spcAft>
                <a:spcPts val="0"/>
              </a:spcAft>
              <a:buClr>
                <a:schemeClr val="dk2"/>
              </a:buClr>
              <a:buSzPts val="1100"/>
              <a:buChar char="»"/>
              <a:defRPr/>
            </a:lvl8pPr>
            <a:lvl9pPr marL="4114800" lvl="8" indent="-298450" algn="l">
              <a:spcBef>
                <a:spcPts val="200"/>
              </a:spcBef>
              <a:spcAft>
                <a:spcPts val="0"/>
              </a:spcAft>
              <a:buClr>
                <a:schemeClr val="dk2"/>
              </a:buClr>
              <a:buSzPts val="11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CODE_BULLET_ICON_Title, Subtitle, and Content">
  <p:cSld name="CODE_BULLET_ICON_Title, Subtitle, and Content">
    <p:spTree>
      <p:nvGrpSpPr>
        <p:cNvPr id="1" name="Shape 816"/>
        <p:cNvGrpSpPr/>
        <p:nvPr/>
      </p:nvGrpSpPr>
      <p:grpSpPr>
        <a:xfrm>
          <a:off x="0" y="0"/>
          <a:ext cx="0" cy="0"/>
          <a:chOff x="0" y="0"/>
          <a:chExt cx="0" cy="0"/>
        </a:xfrm>
      </p:grpSpPr>
      <p:sp>
        <p:nvSpPr>
          <p:cNvPr id="817" name="Google Shape;817;gad34f10f80_7_32"/>
          <p:cNvSpPr txBox="1">
            <a:spLocks noGrp="1"/>
          </p:cNvSpPr>
          <p:nvPr>
            <p:ph type="title"/>
          </p:nvPr>
        </p:nvSpPr>
        <p:spPr>
          <a:xfrm>
            <a:off x="498348" y="521209"/>
            <a:ext cx="9976104" cy="590931"/>
          </a:xfrm>
          <a:prstGeom prst="rect">
            <a:avLst/>
          </a:prstGeom>
          <a:noFill/>
          <a:ln>
            <a:noFill/>
          </a:ln>
        </p:spPr>
        <p:txBody>
          <a:bodyPr spcFirstLastPara="1" wrap="square" lIns="54850" tIns="27425" rIns="54850" bIns="27425" anchor="b" anchorCtr="0">
            <a:noAutofit/>
          </a:bodyPr>
          <a:lstStyle>
            <a:lvl1pPr lvl="0" algn="ctr">
              <a:lnSpc>
                <a:spcPct val="90000"/>
              </a:lnSpc>
              <a:spcBef>
                <a:spcPts val="0"/>
              </a:spcBef>
              <a:spcAft>
                <a:spcPts val="0"/>
              </a:spcAft>
              <a:buSzPts val="800"/>
              <a:buNone/>
              <a:defRPr sz="2900" cap="none">
                <a:solidFill>
                  <a:schemeClr val="dk2"/>
                </a:solidFill>
                <a:latin typeface="Courier New"/>
                <a:ea typeface="Courier New"/>
                <a:cs typeface="Courier New"/>
                <a:sym typeface="Courier New"/>
              </a:defRPr>
            </a:lvl1pPr>
            <a:lvl2pPr lvl="1" algn="l">
              <a:spcBef>
                <a:spcPts val="0"/>
              </a:spcBef>
              <a:spcAft>
                <a:spcPts val="0"/>
              </a:spcAft>
              <a:buSzPts val="800"/>
              <a:buNone/>
              <a:defRPr/>
            </a:lvl2pPr>
            <a:lvl3pPr lvl="2" algn="l">
              <a:spcBef>
                <a:spcPts val="0"/>
              </a:spcBef>
              <a:spcAft>
                <a:spcPts val="0"/>
              </a:spcAft>
              <a:buSzPts val="800"/>
              <a:buNone/>
              <a:defRPr/>
            </a:lvl3pPr>
            <a:lvl4pPr lvl="3" algn="l">
              <a:spcBef>
                <a:spcPts val="0"/>
              </a:spcBef>
              <a:spcAft>
                <a:spcPts val="0"/>
              </a:spcAft>
              <a:buSzPts val="800"/>
              <a:buNone/>
              <a:defRPr/>
            </a:lvl4pPr>
            <a:lvl5pPr lvl="4" algn="l">
              <a:spcBef>
                <a:spcPts val="0"/>
              </a:spcBef>
              <a:spcAft>
                <a:spcPts val="0"/>
              </a:spcAft>
              <a:buSzPts val="800"/>
              <a:buNone/>
              <a:defRPr/>
            </a:lvl5pPr>
            <a:lvl6pPr lvl="5" algn="l">
              <a:spcBef>
                <a:spcPts val="0"/>
              </a:spcBef>
              <a:spcAft>
                <a:spcPts val="0"/>
              </a:spcAft>
              <a:buSzPts val="800"/>
              <a:buNone/>
              <a:defRPr/>
            </a:lvl6pPr>
            <a:lvl7pPr lvl="6" algn="l">
              <a:spcBef>
                <a:spcPts val="0"/>
              </a:spcBef>
              <a:spcAft>
                <a:spcPts val="0"/>
              </a:spcAft>
              <a:buSzPts val="800"/>
              <a:buNone/>
              <a:defRPr/>
            </a:lvl7pPr>
            <a:lvl8pPr lvl="7" algn="l">
              <a:spcBef>
                <a:spcPts val="0"/>
              </a:spcBef>
              <a:spcAft>
                <a:spcPts val="0"/>
              </a:spcAft>
              <a:buSzPts val="800"/>
              <a:buNone/>
              <a:defRPr/>
            </a:lvl8pPr>
            <a:lvl9pPr lvl="8" algn="l">
              <a:spcBef>
                <a:spcPts val="0"/>
              </a:spcBef>
              <a:spcAft>
                <a:spcPts val="0"/>
              </a:spcAft>
              <a:buSzPts val="800"/>
              <a:buNone/>
              <a:defRPr/>
            </a:lvl9pPr>
          </a:lstStyle>
          <a:p>
            <a:endParaRPr/>
          </a:p>
        </p:txBody>
      </p:sp>
      <p:sp>
        <p:nvSpPr>
          <p:cNvPr id="818" name="Google Shape;818;gad34f10f80_7_32"/>
          <p:cNvSpPr txBox="1">
            <a:spLocks noGrp="1"/>
          </p:cNvSpPr>
          <p:nvPr>
            <p:ph type="body" idx="1"/>
          </p:nvPr>
        </p:nvSpPr>
        <p:spPr>
          <a:xfrm>
            <a:off x="516750" y="2103035"/>
            <a:ext cx="9948672" cy="3718925"/>
          </a:xfrm>
          <a:prstGeom prst="rect">
            <a:avLst/>
          </a:prstGeom>
          <a:noFill/>
          <a:ln>
            <a:noFill/>
          </a:ln>
        </p:spPr>
        <p:txBody>
          <a:bodyPr spcFirstLastPara="1" wrap="square" lIns="54850" tIns="27425" rIns="54850" bIns="27425" anchor="t" anchorCtr="0">
            <a:noAutofit/>
          </a:bodyPr>
          <a:lstStyle>
            <a:lvl1pPr marL="457200" lvl="0" indent="-298450" algn="l">
              <a:lnSpc>
                <a:spcPct val="90000"/>
              </a:lnSpc>
              <a:spcBef>
                <a:spcPts val="900"/>
              </a:spcBef>
              <a:spcAft>
                <a:spcPts val="0"/>
              </a:spcAft>
              <a:buClr>
                <a:schemeClr val="dk1"/>
              </a:buClr>
              <a:buSzPts val="1100"/>
              <a:buFont typeface="Trebuchet MS"/>
              <a:buChar char="•"/>
              <a:defRPr sz="1400">
                <a:solidFill>
                  <a:schemeClr val="accent4"/>
                </a:solidFill>
              </a:defRPr>
            </a:lvl1pPr>
            <a:lvl2pPr marL="914400" lvl="1" indent="-285750" algn="l">
              <a:lnSpc>
                <a:spcPct val="90000"/>
              </a:lnSpc>
              <a:spcBef>
                <a:spcPts val="900"/>
              </a:spcBef>
              <a:spcAft>
                <a:spcPts val="0"/>
              </a:spcAft>
              <a:buClr>
                <a:schemeClr val="dk1"/>
              </a:buClr>
              <a:buSzPts val="900"/>
              <a:buFont typeface="Trebuchet MS"/>
              <a:buChar char="•"/>
              <a:defRPr sz="1200">
                <a:solidFill>
                  <a:schemeClr val="accent4"/>
                </a:solidFill>
              </a:defRPr>
            </a:lvl2pPr>
            <a:lvl3pPr marL="1371600" lvl="2" indent="-279400" algn="l">
              <a:lnSpc>
                <a:spcPct val="90000"/>
              </a:lnSpc>
              <a:spcBef>
                <a:spcPts val="900"/>
              </a:spcBef>
              <a:spcAft>
                <a:spcPts val="0"/>
              </a:spcAft>
              <a:buClr>
                <a:schemeClr val="dk1"/>
              </a:buClr>
              <a:buSzPts val="800"/>
              <a:buFont typeface="Trebuchet MS"/>
              <a:buChar char="•"/>
              <a:defRPr sz="1100">
                <a:solidFill>
                  <a:schemeClr val="accent4"/>
                </a:solidFill>
              </a:defRPr>
            </a:lvl3pPr>
            <a:lvl4pPr marL="1828800" lvl="3" indent="-273050" algn="l">
              <a:spcBef>
                <a:spcPts val="900"/>
              </a:spcBef>
              <a:spcAft>
                <a:spcPts val="0"/>
              </a:spcAft>
              <a:buClr>
                <a:schemeClr val="dk1"/>
              </a:buClr>
              <a:buSzPts val="700"/>
              <a:buFont typeface="Trebuchet MS"/>
              <a:buChar char="•"/>
              <a:defRPr sz="1000">
                <a:solidFill>
                  <a:schemeClr val="accent4"/>
                </a:solidFill>
                <a:latin typeface="Trebuchet MS"/>
                <a:ea typeface="Trebuchet MS"/>
                <a:cs typeface="Trebuchet MS"/>
                <a:sym typeface="Trebuchet MS"/>
              </a:defRPr>
            </a:lvl4pPr>
            <a:lvl5pPr marL="2286000" lvl="4" indent="-355600" algn="l">
              <a:spcBef>
                <a:spcPts val="400"/>
              </a:spcBef>
              <a:spcAft>
                <a:spcPts val="0"/>
              </a:spcAft>
              <a:buClr>
                <a:schemeClr val="dk1"/>
              </a:buClr>
              <a:buSzPts val="2000"/>
              <a:buFont typeface="Noto Sans Symbols"/>
              <a:buChar char="▪"/>
              <a:defRPr>
                <a:solidFill>
                  <a:schemeClr val="lt1"/>
                </a:solidFill>
              </a:defRPr>
            </a:lvl5pPr>
            <a:lvl6pPr marL="2743200" lvl="5" indent="-298450" algn="l">
              <a:spcBef>
                <a:spcPts val="200"/>
              </a:spcBef>
              <a:spcAft>
                <a:spcPts val="0"/>
              </a:spcAft>
              <a:buClr>
                <a:schemeClr val="dk2"/>
              </a:buClr>
              <a:buSzPts val="1100"/>
              <a:buChar char="»"/>
              <a:defRPr/>
            </a:lvl6pPr>
            <a:lvl7pPr marL="3200400" lvl="6" indent="-298450" algn="l">
              <a:spcBef>
                <a:spcPts val="200"/>
              </a:spcBef>
              <a:spcAft>
                <a:spcPts val="0"/>
              </a:spcAft>
              <a:buClr>
                <a:schemeClr val="dk2"/>
              </a:buClr>
              <a:buSzPts val="1100"/>
              <a:buChar char="»"/>
              <a:defRPr/>
            </a:lvl7pPr>
            <a:lvl8pPr marL="3657600" lvl="7" indent="-298450" algn="l">
              <a:spcBef>
                <a:spcPts val="200"/>
              </a:spcBef>
              <a:spcAft>
                <a:spcPts val="0"/>
              </a:spcAft>
              <a:buClr>
                <a:schemeClr val="dk2"/>
              </a:buClr>
              <a:buSzPts val="1100"/>
              <a:buChar char="»"/>
              <a:defRPr/>
            </a:lvl8pPr>
            <a:lvl9pPr marL="4114800" lvl="8" indent="-298450" algn="l">
              <a:spcBef>
                <a:spcPts val="200"/>
              </a:spcBef>
              <a:spcAft>
                <a:spcPts val="0"/>
              </a:spcAft>
              <a:buClr>
                <a:schemeClr val="dk2"/>
              </a:buClr>
              <a:buSzPts val="1100"/>
              <a:buChar char="»"/>
              <a:defRPr/>
            </a:lvl9pPr>
          </a:lstStyle>
          <a:p>
            <a:endParaRPr/>
          </a:p>
        </p:txBody>
      </p:sp>
      <p:sp>
        <p:nvSpPr>
          <p:cNvPr id="819" name="Google Shape;819;gad34f10f80_7_32"/>
          <p:cNvSpPr txBox="1">
            <a:spLocks noGrp="1"/>
          </p:cNvSpPr>
          <p:nvPr>
            <p:ph type="body" idx="2"/>
          </p:nvPr>
        </p:nvSpPr>
        <p:spPr>
          <a:xfrm>
            <a:off x="498348" y="1088137"/>
            <a:ext cx="9976104" cy="525463"/>
          </a:xfrm>
          <a:prstGeom prst="rect">
            <a:avLst/>
          </a:prstGeom>
          <a:noFill/>
          <a:ln>
            <a:noFill/>
          </a:ln>
        </p:spPr>
        <p:txBody>
          <a:bodyPr spcFirstLastPara="1" wrap="square" lIns="54850" tIns="27425" rIns="54850" bIns="27425" anchor="t" anchorCtr="0">
            <a:noAutofit/>
          </a:bodyPr>
          <a:lstStyle>
            <a:lvl1pPr marL="457200" lvl="0" indent="-228600" algn="ctr">
              <a:lnSpc>
                <a:spcPct val="90000"/>
              </a:lnSpc>
              <a:spcBef>
                <a:spcPts val="900"/>
              </a:spcBef>
              <a:spcAft>
                <a:spcPts val="0"/>
              </a:spcAft>
              <a:buSzPts val="1800"/>
              <a:buFont typeface="Courier New"/>
              <a:buNone/>
              <a:defRPr sz="1800" b="0">
                <a:solidFill>
                  <a:schemeClr val="lt2"/>
                </a:solidFill>
                <a:latin typeface="Courier New"/>
                <a:ea typeface="Courier New"/>
                <a:cs typeface="Courier New"/>
                <a:sym typeface="Courier New"/>
              </a:defRPr>
            </a:lvl1pPr>
            <a:lvl2pPr marL="914400" lvl="1"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2pPr>
            <a:lvl3pPr marL="1371600" lvl="2"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3pPr>
            <a:lvl4pPr marL="1828800" lvl="3" indent="-228600" algn="ctr">
              <a:spcBef>
                <a:spcPts val="90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4pPr>
            <a:lvl5pPr marL="2286000" lvl="4" indent="-228600" algn="ctr">
              <a:spcBef>
                <a:spcPts val="60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5pPr>
            <a:lvl6pPr marL="2743200" lvl="5" indent="-298450" algn="l">
              <a:spcBef>
                <a:spcPts val="200"/>
              </a:spcBef>
              <a:spcAft>
                <a:spcPts val="0"/>
              </a:spcAft>
              <a:buClr>
                <a:schemeClr val="dk2"/>
              </a:buClr>
              <a:buSzPts val="1100"/>
              <a:buChar char="»"/>
              <a:defRPr/>
            </a:lvl6pPr>
            <a:lvl7pPr marL="3200400" lvl="6" indent="-298450" algn="l">
              <a:spcBef>
                <a:spcPts val="200"/>
              </a:spcBef>
              <a:spcAft>
                <a:spcPts val="0"/>
              </a:spcAft>
              <a:buClr>
                <a:schemeClr val="dk2"/>
              </a:buClr>
              <a:buSzPts val="1100"/>
              <a:buChar char="»"/>
              <a:defRPr/>
            </a:lvl7pPr>
            <a:lvl8pPr marL="3657600" lvl="7" indent="-298450" algn="l">
              <a:spcBef>
                <a:spcPts val="200"/>
              </a:spcBef>
              <a:spcAft>
                <a:spcPts val="0"/>
              </a:spcAft>
              <a:buClr>
                <a:schemeClr val="dk2"/>
              </a:buClr>
              <a:buSzPts val="1100"/>
              <a:buChar char="»"/>
              <a:defRPr/>
            </a:lvl8pPr>
            <a:lvl9pPr marL="4114800" lvl="8" indent="-298450" algn="l">
              <a:spcBef>
                <a:spcPts val="200"/>
              </a:spcBef>
              <a:spcAft>
                <a:spcPts val="0"/>
              </a:spcAft>
              <a:buClr>
                <a:schemeClr val="dk2"/>
              </a:buClr>
              <a:buSzPts val="11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CONFIDENTIAL">
  <p:cSld name="CONFIDENTIAL">
    <p:spTree>
      <p:nvGrpSpPr>
        <p:cNvPr id="1" name="Shape 820"/>
        <p:cNvGrpSpPr/>
        <p:nvPr/>
      </p:nvGrpSpPr>
      <p:grpSpPr>
        <a:xfrm>
          <a:off x="0" y="0"/>
          <a:ext cx="0" cy="0"/>
          <a:chOff x="0" y="0"/>
          <a:chExt cx="0" cy="0"/>
        </a:xfrm>
      </p:grpSpPr>
      <p:sp>
        <p:nvSpPr>
          <p:cNvPr id="821" name="Google Shape;821;gad34f10f80_7_36"/>
          <p:cNvSpPr txBox="1">
            <a:spLocks noGrp="1"/>
          </p:cNvSpPr>
          <p:nvPr>
            <p:ph type="title"/>
          </p:nvPr>
        </p:nvSpPr>
        <p:spPr>
          <a:xfrm>
            <a:off x="498348" y="521209"/>
            <a:ext cx="9976104" cy="590931"/>
          </a:xfrm>
          <a:prstGeom prst="rect">
            <a:avLst/>
          </a:prstGeom>
          <a:noFill/>
          <a:ln>
            <a:noFill/>
          </a:ln>
        </p:spPr>
        <p:txBody>
          <a:bodyPr spcFirstLastPara="1" wrap="square" lIns="54850" tIns="27425" rIns="54850" bIns="27425" anchor="b" anchorCtr="0">
            <a:noAutofit/>
          </a:bodyPr>
          <a:lstStyle>
            <a:lvl1pPr lvl="0" algn="ctr">
              <a:lnSpc>
                <a:spcPct val="90000"/>
              </a:lnSpc>
              <a:spcBef>
                <a:spcPts val="0"/>
              </a:spcBef>
              <a:spcAft>
                <a:spcPts val="0"/>
              </a:spcAft>
              <a:buSzPts val="800"/>
              <a:buNone/>
              <a:defRPr sz="2900">
                <a:solidFill>
                  <a:schemeClr val="dk2"/>
                </a:solidFill>
              </a:defRPr>
            </a:lvl1pPr>
            <a:lvl2pPr lvl="1" algn="l">
              <a:spcBef>
                <a:spcPts val="0"/>
              </a:spcBef>
              <a:spcAft>
                <a:spcPts val="0"/>
              </a:spcAft>
              <a:buSzPts val="800"/>
              <a:buNone/>
              <a:defRPr/>
            </a:lvl2pPr>
            <a:lvl3pPr lvl="2" algn="l">
              <a:spcBef>
                <a:spcPts val="0"/>
              </a:spcBef>
              <a:spcAft>
                <a:spcPts val="0"/>
              </a:spcAft>
              <a:buSzPts val="800"/>
              <a:buNone/>
              <a:defRPr/>
            </a:lvl3pPr>
            <a:lvl4pPr lvl="3" algn="l">
              <a:spcBef>
                <a:spcPts val="0"/>
              </a:spcBef>
              <a:spcAft>
                <a:spcPts val="0"/>
              </a:spcAft>
              <a:buSzPts val="800"/>
              <a:buNone/>
              <a:defRPr/>
            </a:lvl4pPr>
            <a:lvl5pPr lvl="4" algn="l">
              <a:spcBef>
                <a:spcPts val="0"/>
              </a:spcBef>
              <a:spcAft>
                <a:spcPts val="0"/>
              </a:spcAft>
              <a:buSzPts val="800"/>
              <a:buNone/>
              <a:defRPr/>
            </a:lvl5pPr>
            <a:lvl6pPr lvl="5" algn="l">
              <a:spcBef>
                <a:spcPts val="0"/>
              </a:spcBef>
              <a:spcAft>
                <a:spcPts val="0"/>
              </a:spcAft>
              <a:buSzPts val="800"/>
              <a:buNone/>
              <a:defRPr/>
            </a:lvl6pPr>
            <a:lvl7pPr lvl="6" algn="l">
              <a:spcBef>
                <a:spcPts val="0"/>
              </a:spcBef>
              <a:spcAft>
                <a:spcPts val="0"/>
              </a:spcAft>
              <a:buSzPts val="800"/>
              <a:buNone/>
              <a:defRPr/>
            </a:lvl7pPr>
            <a:lvl8pPr lvl="7" algn="l">
              <a:spcBef>
                <a:spcPts val="0"/>
              </a:spcBef>
              <a:spcAft>
                <a:spcPts val="0"/>
              </a:spcAft>
              <a:buSzPts val="800"/>
              <a:buNone/>
              <a:defRPr/>
            </a:lvl8pPr>
            <a:lvl9pPr lvl="8" algn="l">
              <a:spcBef>
                <a:spcPts val="0"/>
              </a:spcBef>
              <a:spcAft>
                <a:spcPts val="0"/>
              </a:spcAft>
              <a:buSzPts val="800"/>
              <a:buNone/>
              <a:defRPr/>
            </a:lvl9pPr>
          </a:lstStyle>
          <a:p>
            <a:endParaRPr/>
          </a:p>
        </p:txBody>
      </p:sp>
      <p:sp>
        <p:nvSpPr>
          <p:cNvPr id="822" name="Google Shape;822;gad34f10f80_7_36"/>
          <p:cNvSpPr txBox="1">
            <a:spLocks noGrp="1"/>
          </p:cNvSpPr>
          <p:nvPr>
            <p:ph type="body" idx="1"/>
          </p:nvPr>
        </p:nvSpPr>
        <p:spPr>
          <a:xfrm>
            <a:off x="516750" y="2103035"/>
            <a:ext cx="9948672" cy="3718925"/>
          </a:xfrm>
          <a:prstGeom prst="rect">
            <a:avLst/>
          </a:prstGeom>
          <a:noFill/>
          <a:ln>
            <a:noFill/>
          </a:ln>
        </p:spPr>
        <p:txBody>
          <a:bodyPr spcFirstLastPara="1" wrap="square" lIns="54850" tIns="27425" rIns="54850" bIns="27425" anchor="t" anchorCtr="0">
            <a:noAutofit/>
          </a:bodyPr>
          <a:lstStyle>
            <a:lvl1pPr marL="457200" lvl="0" indent="-228600" algn="l">
              <a:lnSpc>
                <a:spcPct val="90000"/>
              </a:lnSpc>
              <a:spcBef>
                <a:spcPts val="900"/>
              </a:spcBef>
              <a:spcAft>
                <a:spcPts val="0"/>
              </a:spcAft>
              <a:buClr>
                <a:schemeClr val="dk1"/>
              </a:buClr>
              <a:buSzPts val="1400"/>
              <a:buFont typeface="Trebuchet MS"/>
              <a:buNone/>
              <a:defRPr sz="1400">
                <a:solidFill>
                  <a:schemeClr val="accent4"/>
                </a:solidFill>
              </a:defRPr>
            </a:lvl1pPr>
            <a:lvl2pPr marL="914400" lvl="1" indent="-228600" algn="l">
              <a:lnSpc>
                <a:spcPct val="90000"/>
              </a:lnSpc>
              <a:spcBef>
                <a:spcPts val="900"/>
              </a:spcBef>
              <a:spcAft>
                <a:spcPts val="0"/>
              </a:spcAft>
              <a:buClr>
                <a:schemeClr val="dk1"/>
              </a:buClr>
              <a:buSzPts val="1200"/>
              <a:buFont typeface="Trebuchet MS"/>
              <a:buNone/>
              <a:defRPr sz="1200">
                <a:solidFill>
                  <a:schemeClr val="accent4"/>
                </a:solidFill>
              </a:defRPr>
            </a:lvl2pPr>
            <a:lvl3pPr marL="1371600" lvl="2" indent="-228600" algn="l">
              <a:lnSpc>
                <a:spcPct val="90000"/>
              </a:lnSpc>
              <a:spcBef>
                <a:spcPts val="900"/>
              </a:spcBef>
              <a:spcAft>
                <a:spcPts val="0"/>
              </a:spcAft>
              <a:buClr>
                <a:schemeClr val="dk1"/>
              </a:buClr>
              <a:buSzPts val="1100"/>
              <a:buFont typeface="Trebuchet MS"/>
              <a:buNone/>
              <a:defRPr sz="1100">
                <a:solidFill>
                  <a:schemeClr val="accent4"/>
                </a:solidFill>
              </a:defRPr>
            </a:lvl3pPr>
            <a:lvl4pPr marL="1828800" lvl="3" indent="-342900" algn="l">
              <a:spcBef>
                <a:spcPts val="900"/>
              </a:spcBef>
              <a:spcAft>
                <a:spcPts val="0"/>
              </a:spcAft>
              <a:buClr>
                <a:schemeClr val="dk1"/>
              </a:buClr>
              <a:buSzPts val="1800"/>
              <a:buFont typeface="Noto Sans Symbols"/>
              <a:buChar char="▪"/>
              <a:defRPr sz="1800">
                <a:solidFill>
                  <a:schemeClr val="lt1"/>
                </a:solidFill>
              </a:defRPr>
            </a:lvl4pPr>
            <a:lvl5pPr marL="2286000" lvl="4" indent="-355600" algn="l">
              <a:spcBef>
                <a:spcPts val="400"/>
              </a:spcBef>
              <a:spcAft>
                <a:spcPts val="0"/>
              </a:spcAft>
              <a:buClr>
                <a:schemeClr val="dk1"/>
              </a:buClr>
              <a:buSzPts val="2000"/>
              <a:buFont typeface="Noto Sans Symbols"/>
              <a:buChar char="▪"/>
              <a:defRPr>
                <a:solidFill>
                  <a:schemeClr val="lt1"/>
                </a:solidFill>
              </a:defRPr>
            </a:lvl5pPr>
            <a:lvl6pPr marL="2743200" lvl="5" indent="-298450" algn="l">
              <a:spcBef>
                <a:spcPts val="200"/>
              </a:spcBef>
              <a:spcAft>
                <a:spcPts val="0"/>
              </a:spcAft>
              <a:buClr>
                <a:schemeClr val="dk2"/>
              </a:buClr>
              <a:buSzPts val="1100"/>
              <a:buChar char="»"/>
              <a:defRPr/>
            </a:lvl6pPr>
            <a:lvl7pPr marL="3200400" lvl="6" indent="-298450" algn="l">
              <a:spcBef>
                <a:spcPts val="200"/>
              </a:spcBef>
              <a:spcAft>
                <a:spcPts val="0"/>
              </a:spcAft>
              <a:buClr>
                <a:schemeClr val="dk2"/>
              </a:buClr>
              <a:buSzPts val="1100"/>
              <a:buChar char="»"/>
              <a:defRPr/>
            </a:lvl7pPr>
            <a:lvl8pPr marL="3657600" lvl="7" indent="-298450" algn="l">
              <a:spcBef>
                <a:spcPts val="200"/>
              </a:spcBef>
              <a:spcAft>
                <a:spcPts val="0"/>
              </a:spcAft>
              <a:buClr>
                <a:schemeClr val="dk2"/>
              </a:buClr>
              <a:buSzPts val="1100"/>
              <a:buChar char="»"/>
              <a:defRPr/>
            </a:lvl8pPr>
            <a:lvl9pPr marL="4114800" lvl="8" indent="-298450" algn="l">
              <a:spcBef>
                <a:spcPts val="200"/>
              </a:spcBef>
              <a:spcAft>
                <a:spcPts val="0"/>
              </a:spcAft>
              <a:buClr>
                <a:schemeClr val="dk2"/>
              </a:buClr>
              <a:buSzPts val="1100"/>
              <a:buChar char="»"/>
              <a:defRPr/>
            </a:lvl9pPr>
          </a:lstStyle>
          <a:p>
            <a:endParaRPr/>
          </a:p>
        </p:txBody>
      </p:sp>
      <p:sp>
        <p:nvSpPr>
          <p:cNvPr id="823" name="Google Shape;823;gad34f10f80_7_36"/>
          <p:cNvSpPr txBox="1">
            <a:spLocks noGrp="1"/>
          </p:cNvSpPr>
          <p:nvPr>
            <p:ph type="body" idx="2"/>
          </p:nvPr>
        </p:nvSpPr>
        <p:spPr>
          <a:xfrm>
            <a:off x="498348" y="1088137"/>
            <a:ext cx="9976104" cy="525463"/>
          </a:xfrm>
          <a:prstGeom prst="rect">
            <a:avLst/>
          </a:prstGeom>
          <a:noFill/>
          <a:ln>
            <a:noFill/>
          </a:ln>
        </p:spPr>
        <p:txBody>
          <a:bodyPr spcFirstLastPara="1" wrap="square" lIns="54850" tIns="27425" rIns="54850" bIns="27425" anchor="t" anchorCtr="0">
            <a:noAutofit/>
          </a:bodyPr>
          <a:lstStyle>
            <a:lvl1pPr marL="457200" lvl="0" indent="-228600" algn="ctr">
              <a:lnSpc>
                <a:spcPct val="90000"/>
              </a:lnSpc>
              <a:spcBef>
                <a:spcPts val="900"/>
              </a:spcBef>
              <a:spcAft>
                <a:spcPts val="0"/>
              </a:spcAft>
              <a:buSzPts val="1800"/>
              <a:buFont typeface="Trebuchet MS"/>
              <a:buNone/>
              <a:defRPr sz="1800" b="0">
                <a:solidFill>
                  <a:schemeClr val="lt2"/>
                </a:solidFill>
                <a:latin typeface="Trebuchet MS"/>
                <a:ea typeface="Trebuchet MS"/>
                <a:cs typeface="Trebuchet MS"/>
                <a:sym typeface="Trebuchet MS"/>
              </a:defRPr>
            </a:lvl1pPr>
            <a:lvl2pPr marL="914400" lvl="1"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2pPr>
            <a:lvl3pPr marL="1371600" lvl="2"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3pPr>
            <a:lvl4pPr marL="1828800" lvl="3" indent="-228600" algn="ctr">
              <a:spcBef>
                <a:spcPts val="90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4pPr>
            <a:lvl5pPr marL="2286000" lvl="4" indent="-228600" algn="ctr">
              <a:spcBef>
                <a:spcPts val="60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5pPr>
            <a:lvl6pPr marL="2743200" lvl="5" indent="-298450" algn="l">
              <a:spcBef>
                <a:spcPts val="200"/>
              </a:spcBef>
              <a:spcAft>
                <a:spcPts val="0"/>
              </a:spcAft>
              <a:buClr>
                <a:schemeClr val="dk2"/>
              </a:buClr>
              <a:buSzPts val="1100"/>
              <a:buChar char="»"/>
              <a:defRPr/>
            </a:lvl6pPr>
            <a:lvl7pPr marL="3200400" lvl="6" indent="-298450" algn="l">
              <a:spcBef>
                <a:spcPts val="200"/>
              </a:spcBef>
              <a:spcAft>
                <a:spcPts val="0"/>
              </a:spcAft>
              <a:buClr>
                <a:schemeClr val="dk2"/>
              </a:buClr>
              <a:buSzPts val="1100"/>
              <a:buChar char="»"/>
              <a:defRPr/>
            </a:lvl7pPr>
            <a:lvl8pPr marL="3657600" lvl="7" indent="-298450" algn="l">
              <a:spcBef>
                <a:spcPts val="200"/>
              </a:spcBef>
              <a:spcAft>
                <a:spcPts val="0"/>
              </a:spcAft>
              <a:buClr>
                <a:schemeClr val="dk2"/>
              </a:buClr>
              <a:buSzPts val="1100"/>
              <a:buChar char="»"/>
              <a:defRPr/>
            </a:lvl8pPr>
            <a:lvl9pPr marL="4114800" lvl="8" indent="-298450" algn="l">
              <a:spcBef>
                <a:spcPts val="200"/>
              </a:spcBef>
              <a:spcAft>
                <a:spcPts val="0"/>
              </a:spcAft>
              <a:buClr>
                <a:schemeClr val="dk2"/>
              </a:buClr>
              <a:buSzPts val="1100"/>
              <a:buChar char="»"/>
              <a:defRPr/>
            </a:lvl9pPr>
          </a:lstStyle>
          <a:p>
            <a:endParaRPr/>
          </a:p>
        </p:txBody>
      </p:sp>
      <p:sp>
        <p:nvSpPr>
          <p:cNvPr id="824" name="Google Shape;824;gad34f10f80_7_36"/>
          <p:cNvSpPr/>
          <p:nvPr/>
        </p:nvSpPr>
        <p:spPr>
          <a:xfrm>
            <a:off x="168283" y="5767960"/>
            <a:ext cx="2762866" cy="248142"/>
          </a:xfrm>
          <a:prstGeom prst="rect">
            <a:avLst/>
          </a:prstGeom>
          <a:noFill/>
          <a:ln>
            <a:noFill/>
          </a:ln>
        </p:spPr>
        <p:txBody>
          <a:bodyPr spcFirstLastPara="1" wrap="square" lIns="54850" tIns="27425" rIns="54850" bIns="27425" anchor="b" anchorCtr="0">
            <a:noAutofit/>
          </a:bodyPr>
          <a:lstStyle/>
          <a:p>
            <a:pPr marL="0" marR="0" lvl="0" indent="0" algn="l" rtl="0">
              <a:lnSpc>
                <a:spcPct val="90000"/>
              </a:lnSpc>
              <a:spcBef>
                <a:spcPts val="0"/>
              </a:spcBef>
              <a:spcAft>
                <a:spcPts val="0"/>
              </a:spcAft>
              <a:buClr>
                <a:schemeClr val="dk2"/>
              </a:buClr>
              <a:buSzPts val="700"/>
              <a:buFont typeface="Trebuchet MS"/>
              <a:buNone/>
            </a:pPr>
            <a:r>
              <a:rPr lang="en-US" sz="700" b="1" i="0">
                <a:solidFill>
                  <a:schemeClr val="dk2"/>
                </a:solidFill>
                <a:latin typeface="Trebuchet MS"/>
                <a:ea typeface="Trebuchet MS"/>
                <a:cs typeface="Trebuchet MS"/>
                <a:sym typeface="Trebuchet MS"/>
              </a:rPr>
              <a:t>NVIDIA CONFIDENTIAL. DO NOT DISTRIBUTE.</a:t>
            </a:r>
            <a:endParaRPr sz="8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Title, Subtitle, Content - NO LOGO &amp; PAGE NUMBER">
  <p:cSld name="Title, Subtitle, Content - NO LOGO &amp; PAGE NUMBER">
    <p:spTree>
      <p:nvGrpSpPr>
        <p:cNvPr id="1" name="Shape 825"/>
        <p:cNvGrpSpPr/>
        <p:nvPr/>
      </p:nvGrpSpPr>
      <p:grpSpPr>
        <a:xfrm>
          <a:off x="0" y="0"/>
          <a:ext cx="0" cy="0"/>
          <a:chOff x="0" y="0"/>
          <a:chExt cx="0" cy="0"/>
        </a:xfrm>
      </p:grpSpPr>
      <p:sp>
        <p:nvSpPr>
          <p:cNvPr id="826" name="Google Shape;826;gad34f10f80_7_41"/>
          <p:cNvSpPr txBox="1">
            <a:spLocks noGrp="1"/>
          </p:cNvSpPr>
          <p:nvPr>
            <p:ph type="title"/>
          </p:nvPr>
        </p:nvSpPr>
        <p:spPr>
          <a:xfrm>
            <a:off x="498348" y="521209"/>
            <a:ext cx="9976104" cy="590931"/>
          </a:xfrm>
          <a:prstGeom prst="rect">
            <a:avLst/>
          </a:prstGeom>
          <a:noFill/>
          <a:ln>
            <a:noFill/>
          </a:ln>
        </p:spPr>
        <p:txBody>
          <a:bodyPr spcFirstLastPara="1" wrap="square" lIns="54850" tIns="27425" rIns="54850" bIns="27425" anchor="b" anchorCtr="0">
            <a:noAutofit/>
          </a:bodyPr>
          <a:lstStyle>
            <a:lvl1pPr lvl="0" algn="ctr">
              <a:lnSpc>
                <a:spcPct val="90000"/>
              </a:lnSpc>
              <a:spcBef>
                <a:spcPts val="0"/>
              </a:spcBef>
              <a:spcAft>
                <a:spcPts val="0"/>
              </a:spcAft>
              <a:buSzPts val="800"/>
              <a:buNone/>
              <a:defRPr sz="2900">
                <a:solidFill>
                  <a:schemeClr val="dk2"/>
                </a:solidFill>
              </a:defRPr>
            </a:lvl1pPr>
            <a:lvl2pPr lvl="1" algn="l">
              <a:spcBef>
                <a:spcPts val="0"/>
              </a:spcBef>
              <a:spcAft>
                <a:spcPts val="0"/>
              </a:spcAft>
              <a:buSzPts val="800"/>
              <a:buNone/>
              <a:defRPr/>
            </a:lvl2pPr>
            <a:lvl3pPr lvl="2" algn="l">
              <a:spcBef>
                <a:spcPts val="0"/>
              </a:spcBef>
              <a:spcAft>
                <a:spcPts val="0"/>
              </a:spcAft>
              <a:buSzPts val="800"/>
              <a:buNone/>
              <a:defRPr/>
            </a:lvl3pPr>
            <a:lvl4pPr lvl="3" algn="l">
              <a:spcBef>
                <a:spcPts val="0"/>
              </a:spcBef>
              <a:spcAft>
                <a:spcPts val="0"/>
              </a:spcAft>
              <a:buSzPts val="800"/>
              <a:buNone/>
              <a:defRPr/>
            </a:lvl4pPr>
            <a:lvl5pPr lvl="4" algn="l">
              <a:spcBef>
                <a:spcPts val="0"/>
              </a:spcBef>
              <a:spcAft>
                <a:spcPts val="0"/>
              </a:spcAft>
              <a:buSzPts val="800"/>
              <a:buNone/>
              <a:defRPr/>
            </a:lvl5pPr>
            <a:lvl6pPr lvl="5" algn="l">
              <a:spcBef>
                <a:spcPts val="0"/>
              </a:spcBef>
              <a:spcAft>
                <a:spcPts val="0"/>
              </a:spcAft>
              <a:buSzPts val="800"/>
              <a:buNone/>
              <a:defRPr/>
            </a:lvl6pPr>
            <a:lvl7pPr lvl="6" algn="l">
              <a:spcBef>
                <a:spcPts val="0"/>
              </a:spcBef>
              <a:spcAft>
                <a:spcPts val="0"/>
              </a:spcAft>
              <a:buSzPts val="800"/>
              <a:buNone/>
              <a:defRPr/>
            </a:lvl7pPr>
            <a:lvl8pPr lvl="7" algn="l">
              <a:spcBef>
                <a:spcPts val="0"/>
              </a:spcBef>
              <a:spcAft>
                <a:spcPts val="0"/>
              </a:spcAft>
              <a:buSzPts val="800"/>
              <a:buNone/>
              <a:defRPr/>
            </a:lvl8pPr>
            <a:lvl9pPr lvl="8" algn="l">
              <a:spcBef>
                <a:spcPts val="0"/>
              </a:spcBef>
              <a:spcAft>
                <a:spcPts val="0"/>
              </a:spcAft>
              <a:buSzPts val="800"/>
              <a:buNone/>
              <a:defRPr/>
            </a:lvl9pPr>
          </a:lstStyle>
          <a:p>
            <a:endParaRPr/>
          </a:p>
        </p:txBody>
      </p:sp>
      <p:sp>
        <p:nvSpPr>
          <p:cNvPr id="827" name="Google Shape;827;gad34f10f80_7_41"/>
          <p:cNvSpPr txBox="1">
            <a:spLocks noGrp="1"/>
          </p:cNvSpPr>
          <p:nvPr>
            <p:ph type="body" idx="1"/>
          </p:nvPr>
        </p:nvSpPr>
        <p:spPr>
          <a:xfrm>
            <a:off x="512064" y="2103035"/>
            <a:ext cx="9948672" cy="3693758"/>
          </a:xfrm>
          <a:prstGeom prst="rect">
            <a:avLst/>
          </a:prstGeom>
          <a:noFill/>
          <a:ln>
            <a:noFill/>
          </a:ln>
        </p:spPr>
        <p:txBody>
          <a:bodyPr spcFirstLastPara="1" wrap="square" lIns="54850" tIns="27425" rIns="54850" bIns="27425" anchor="t" anchorCtr="0">
            <a:noAutofit/>
          </a:bodyPr>
          <a:lstStyle>
            <a:lvl1pPr marL="457200" lvl="0" indent="-228600" algn="l">
              <a:lnSpc>
                <a:spcPct val="90000"/>
              </a:lnSpc>
              <a:spcBef>
                <a:spcPts val="900"/>
              </a:spcBef>
              <a:spcAft>
                <a:spcPts val="0"/>
              </a:spcAft>
              <a:buClr>
                <a:schemeClr val="dk1"/>
              </a:buClr>
              <a:buSzPts val="1400"/>
              <a:buFont typeface="Trebuchet MS"/>
              <a:buNone/>
              <a:defRPr sz="1400">
                <a:solidFill>
                  <a:schemeClr val="accent4"/>
                </a:solidFill>
              </a:defRPr>
            </a:lvl1pPr>
            <a:lvl2pPr marL="914400" lvl="1" indent="-228600" algn="l">
              <a:lnSpc>
                <a:spcPct val="90000"/>
              </a:lnSpc>
              <a:spcBef>
                <a:spcPts val="900"/>
              </a:spcBef>
              <a:spcAft>
                <a:spcPts val="0"/>
              </a:spcAft>
              <a:buClr>
                <a:schemeClr val="dk1"/>
              </a:buClr>
              <a:buSzPts val="1200"/>
              <a:buFont typeface="Trebuchet MS"/>
              <a:buNone/>
              <a:defRPr sz="1200">
                <a:solidFill>
                  <a:schemeClr val="accent4"/>
                </a:solidFill>
              </a:defRPr>
            </a:lvl2pPr>
            <a:lvl3pPr marL="1371600" lvl="2" indent="-228600" algn="l">
              <a:lnSpc>
                <a:spcPct val="90000"/>
              </a:lnSpc>
              <a:spcBef>
                <a:spcPts val="900"/>
              </a:spcBef>
              <a:spcAft>
                <a:spcPts val="0"/>
              </a:spcAft>
              <a:buClr>
                <a:schemeClr val="dk1"/>
              </a:buClr>
              <a:buSzPts val="1100"/>
              <a:buFont typeface="Trebuchet MS"/>
              <a:buNone/>
              <a:defRPr sz="1100">
                <a:solidFill>
                  <a:schemeClr val="accent4"/>
                </a:solidFill>
              </a:defRPr>
            </a:lvl3pPr>
            <a:lvl4pPr marL="1828800" lvl="3" indent="-342900" algn="l">
              <a:spcBef>
                <a:spcPts val="900"/>
              </a:spcBef>
              <a:spcAft>
                <a:spcPts val="0"/>
              </a:spcAft>
              <a:buClr>
                <a:schemeClr val="dk1"/>
              </a:buClr>
              <a:buSzPts val="1800"/>
              <a:buFont typeface="Noto Sans Symbols"/>
              <a:buChar char="▪"/>
              <a:defRPr sz="1800">
                <a:solidFill>
                  <a:schemeClr val="lt1"/>
                </a:solidFill>
              </a:defRPr>
            </a:lvl4pPr>
            <a:lvl5pPr marL="2286000" lvl="4" indent="-355600" algn="l">
              <a:spcBef>
                <a:spcPts val="400"/>
              </a:spcBef>
              <a:spcAft>
                <a:spcPts val="0"/>
              </a:spcAft>
              <a:buClr>
                <a:schemeClr val="dk1"/>
              </a:buClr>
              <a:buSzPts val="2000"/>
              <a:buFont typeface="Noto Sans Symbols"/>
              <a:buChar char="▪"/>
              <a:defRPr>
                <a:solidFill>
                  <a:schemeClr val="lt1"/>
                </a:solidFill>
              </a:defRPr>
            </a:lvl5pPr>
            <a:lvl6pPr marL="2743200" lvl="5" indent="-298450" algn="l">
              <a:spcBef>
                <a:spcPts val="200"/>
              </a:spcBef>
              <a:spcAft>
                <a:spcPts val="0"/>
              </a:spcAft>
              <a:buClr>
                <a:schemeClr val="dk2"/>
              </a:buClr>
              <a:buSzPts val="1100"/>
              <a:buChar char="»"/>
              <a:defRPr/>
            </a:lvl6pPr>
            <a:lvl7pPr marL="3200400" lvl="6" indent="-298450" algn="l">
              <a:spcBef>
                <a:spcPts val="200"/>
              </a:spcBef>
              <a:spcAft>
                <a:spcPts val="0"/>
              </a:spcAft>
              <a:buClr>
                <a:schemeClr val="dk2"/>
              </a:buClr>
              <a:buSzPts val="1100"/>
              <a:buChar char="»"/>
              <a:defRPr/>
            </a:lvl7pPr>
            <a:lvl8pPr marL="3657600" lvl="7" indent="-298450" algn="l">
              <a:spcBef>
                <a:spcPts val="200"/>
              </a:spcBef>
              <a:spcAft>
                <a:spcPts val="0"/>
              </a:spcAft>
              <a:buClr>
                <a:schemeClr val="dk2"/>
              </a:buClr>
              <a:buSzPts val="1100"/>
              <a:buChar char="»"/>
              <a:defRPr/>
            </a:lvl8pPr>
            <a:lvl9pPr marL="4114800" lvl="8" indent="-298450" algn="l">
              <a:spcBef>
                <a:spcPts val="200"/>
              </a:spcBef>
              <a:spcAft>
                <a:spcPts val="0"/>
              </a:spcAft>
              <a:buClr>
                <a:schemeClr val="dk2"/>
              </a:buClr>
              <a:buSzPts val="1100"/>
              <a:buChar char="»"/>
              <a:defRPr/>
            </a:lvl9pPr>
          </a:lstStyle>
          <a:p>
            <a:endParaRPr/>
          </a:p>
        </p:txBody>
      </p:sp>
      <p:sp>
        <p:nvSpPr>
          <p:cNvPr id="828" name="Google Shape;828;gad34f10f80_7_41"/>
          <p:cNvSpPr txBox="1">
            <a:spLocks noGrp="1"/>
          </p:cNvSpPr>
          <p:nvPr>
            <p:ph type="body" idx="2"/>
          </p:nvPr>
        </p:nvSpPr>
        <p:spPr>
          <a:xfrm>
            <a:off x="498348" y="1088137"/>
            <a:ext cx="9976104" cy="525463"/>
          </a:xfrm>
          <a:prstGeom prst="rect">
            <a:avLst/>
          </a:prstGeom>
          <a:noFill/>
          <a:ln>
            <a:noFill/>
          </a:ln>
        </p:spPr>
        <p:txBody>
          <a:bodyPr spcFirstLastPara="1" wrap="square" lIns="54850" tIns="27425" rIns="54850" bIns="27425" anchor="t" anchorCtr="0">
            <a:noAutofit/>
          </a:bodyPr>
          <a:lstStyle>
            <a:lvl1pPr marL="457200" lvl="0" indent="-228600" algn="ctr">
              <a:lnSpc>
                <a:spcPct val="90000"/>
              </a:lnSpc>
              <a:spcBef>
                <a:spcPts val="900"/>
              </a:spcBef>
              <a:spcAft>
                <a:spcPts val="0"/>
              </a:spcAft>
              <a:buSzPts val="1800"/>
              <a:buFont typeface="Trebuchet MS"/>
              <a:buNone/>
              <a:defRPr sz="1800" b="0">
                <a:solidFill>
                  <a:schemeClr val="lt2"/>
                </a:solidFill>
                <a:latin typeface="Trebuchet MS"/>
                <a:ea typeface="Trebuchet MS"/>
                <a:cs typeface="Trebuchet MS"/>
                <a:sym typeface="Trebuchet MS"/>
              </a:defRPr>
            </a:lvl1pPr>
            <a:lvl2pPr marL="914400" lvl="1"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2pPr>
            <a:lvl3pPr marL="1371600" lvl="2"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3pPr>
            <a:lvl4pPr marL="1828800" lvl="3" indent="-228600" algn="ctr">
              <a:spcBef>
                <a:spcPts val="90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4pPr>
            <a:lvl5pPr marL="2286000" lvl="4" indent="-228600" algn="ctr">
              <a:spcBef>
                <a:spcPts val="60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5pPr>
            <a:lvl6pPr marL="2743200" lvl="5" indent="-298450" algn="l">
              <a:spcBef>
                <a:spcPts val="200"/>
              </a:spcBef>
              <a:spcAft>
                <a:spcPts val="0"/>
              </a:spcAft>
              <a:buClr>
                <a:schemeClr val="dk2"/>
              </a:buClr>
              <a:buSzPts val="1100"/>
              <a:buChar char="»"/>
              <a:defRPr/>
            </a:lvl6pPr>
            <a:lvl7pPr marL="3200400" lvl="6" indent="-298450" algn="l">
              <a:spcBef>
                <a:spcPts val="200"/>
              </a:spcBef>
              <a:spcAft>
                <a:spcPts val="0"/>
              </a:spcAft>
              <a:buClr>
                <a:schemeClr val="dk2"/>
              </a:buClr>
              <a:buSzPts val="1100"/>
              <a:buChar char="»"/>
              <a:defRPr/>
            </a:lvl7pPr>
            <a:lvl8pPr marL="3657600" lvl="7" indent="-298450" algn="l">
              <a:spcBef>
                <a:spcPts val="200"/>
              </a:spcBef>
              <a:spcAft>
                <a:spcPts val="0"/>
              </a:spcAft>
              <a:buClr>
                <a:schemeClr val="dk2"/>
              </a:buClr>
              <a:buSzPts val="1100"/>
              <a:buChar char="»"/>
              <a:defRPr/>
            </a:lvl8pPr>
            <a:lvl9pPr marL="4114800" lvl="8" indent="-298450" algn="l">
              <a:spcBef>
                <a:spcPts val="200"/>
              </a:spcBef>
              <a:spcAft>
                <a:spcPts val="0"/>
              </a:spcAft>
              <a:buClr>
                <a:schemeClr val="dk2"/>
              </a:buClr>
              <a:buSzPts val="1100"/>
              <a:buChar char="»"/>
              <a:defRPr/>
            </a:lvl9pPr>
          </a:lstStyle>
          <a:p>
            <a:endParaRPr/>
          </a:p>
        </p:txBody>
      </p:sp>
      <p:sp>
        <p:nvSpPr>
          <p:cNvPr id="829" name="Google Shape;829;gad34f10f80_7_41"/>
          <p:cNvSpPr/>
          <p:nvPr/>
        </p:nvSpPr>
        <p:spPr>
          <a:xfrm>
            <a:off x="9868094" y="5829880"/>
            <a:ext cx="1104707" cy="342320"/>
          </a:xfrm>
          <a:prstGeom prst="rect">
            <a:avLst/>
          </a:prstGeom>
          <a:solidFill>
            <a:schemeClr val="lt1"/>
          </a:solidFill>
          <a:ln>
            <a:noFill/>
          </a:ln>
        </p:spPr>
        <p:txBody>
          <a:bodyPr spcFirstLastPara="1" wrap="square" lIns="54850" tIns="27425" rIns="54850" bIns="27425" anchor="ctr" anchorCtr="0">
            <a:noAutofit/>
          </a:bodyPr>
          <a:lstStyle/>
          <a:p>
            <a:pPr marL="0" marR="0" lvl="0" indent="0" algn="ctr" rtl="0">
              <a:spcBef>
                <a:spcPts val="0"/>
              </a:spcBef>
              <a:spcAft>
                <a:spcPts val="0"/>
              </a:spcAft>
              <a:buNone/>
            </a:pPr>
            <a:endParaRPr sz="1100">
              <a:solidFill>
                <a:schemeClr val="lt1"/>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CODE_Content with Photograph">
  <p:cSld name="CODE_Content with Photograph">
    <p:spTree>
      <p:nvGrpSpPr>
        <p:cNvPr id="1" name="Shape 830"/>
        <p:cNvGrpSpPr/>
        <p:nvPr/>
      </p:nvGrpSpPr>
      <p:grpSpPr>
        <a:xfrm>
          <a:off x="0" y="0"/>
          <a:ext cx="0" cy="0"/>
          <a:chOff x="0" y="0"/>
          <a:chExt cx="0" cy="0"/>
        </a:xfrm>
      </p:grpSpPr>
      <p:sp>
        <p:nvSpPr>
          <p:cNvPr id="831" name="Google Shape;831;gad34f10f80_7_46"/>
          <p:cNvSpPr txBox="1">
            <a:spLocks noGrp="1"/>
          </p:cNvSpPr>
          <p:nvPr>
            <p:ph type="title"/>
          </p:nvPr>
        </p:nvSpPr>
        <p:spPr>
          <a:xfrm>
            <a:off x="519232" y="1798591"/>
            <a:ext cx="4204402" cy="618631"/>
          </a:xfrm>
          <a:prstGeom prst="rect">
            <a:avLst/>
          </a:prstGeom>
          <a:noFill/>
          <a:ln>
            <a:noFill/>
          </a:ln>
        </p:spPr>
        <p:txBody>
          <a:bodyPr spcFirstLastPara="1" wrap="square" lIns="54850" tIns="27425" rIns="54850" bIns="27425" anchor="b" anchorCtr="0">
            <a:noAutofit/>
          </a:bodyPr>
          <a:lstStyle>
            <a:lvl1pPr lvl="0" algn="l">
              <a:lnSpc>
                <a:spcPct val="90000"/>
              </a:lnSpc>
              <a:spcBef>
                <a:spcPts val="0"/>
              </a:spcBef>
              <a:spcAft>
                <a:spcPts val="0"/>
              </a:spcAft>
              <a:buSzPts val="800"/>
              <a:buNone/>
              <a:defRPr sz="2900" cap="none">
                <a:solidFill>
                  <a:schemeClr val="dk2"/>
                </a:solidFill>
                <a:latin typeface="Courier New"/>
                <a:ea typeface="Courier New"/>
                <a:cs typeface="Courier New"/>
                <a:sym typeface="Courier New"/>
              </a:defRPr>
            </a:lvl1pPr>
            <a:lvl2pPr lvl="1" algn="l">
              <a:spcBef>
                <a:spcPts val="0"/>
              </a:spcBef>
              <a:spcAft>
                <a:spcPts val="0"/>
              </a:spcAft>
              <a:buSzPts val="800"/>
              <a:buNone/>
              <a:defRPr/>
            </a:lvl2pPr>
            <a:lvl3pPr lvl="2" algn="l">
              <a:spcBef>
                <a:spcPts val="0"/>
              </a:spcBef>
              <a:spcAft>
                <a:spcPts val="0"/>
              </a:spcAft>
              <a:buSzPts val="800"/>
              <a:buNone/>
              <a:defRPr/>
            </a:lvl3pPr>
            <a:lvl4pPr lvl="3" algn="l">
              <a:spcBef>
                <a:spcPts val="0"/>
              </a:spcBef>
              <a:spcAft>
                <a:spcPts val="0"/>
              </a:spcAft>
              <a:buSzPts val="800"/>
              <a:buNone/>
              <a:defRPr/>
            </a:lvl4pPr>
            <a:lvl5pPr lvl="4" algn="l">
              <a:spcBef>
                <a:spcPts val="0"/>
              </a:spcBef>
              <a:spcAft>
                <a:spcPts val="0"/>
              </a:spcAft>
              <a:buSzPts val="800"/>
              <a:buNone/>
              <a:defRPr/>
            </a:lvl5pPr>
            <a:lvl6pPr lvl="5" algn="l">
              <a:spcBef>
                <a:spcPts val="0"/>
              </a:spcBef>
              <a:spcAft>
                <a:spcPts val="0"/>
              </a:spcAft>
              <a:buSzPts val="800"/>
              <a:buNone/>
              <a:defRPr/>
            </a:lvl6pPr>
            <a:lvl7pPr lvl="6" algn="l">
              <a:spcBef>
                <a:spcPts val="0"/>
              </a:spcBef>
              <a:spcAft>
                <a:spcPts val="0"/>
              </a:spcAft>
              <a:buSzPts val="800"/>
              <a:buNone/>
              <a:defRPr/>
            </a:lvl7pPr>
            <a:lvl8pPr lvl="7" algn="l">
              <a:spcBef>
                <a:spcPts val="0"/>
              </a:spcBef>
              <a:spcAft>
                <a:spcPts val="0"/>
              </a:spcAft>
              <a:buSzPts val="800"/>
              <a:buNone/>
              <a:defRPr/>
            </a:lvl8pPr>
            <a:lvl9pPr lvl="8" algn="l">
              <a:spcBef>
                <a:spcPts val="0"/>
              </a:spcBef>
              <a:spcAft>
                <a:spcPts val="0"/>
              </a:spcAft>
              <a:buSzPts val="800"/>
              <a:buNone/>
              <a:defRPr/>
            </a:lvl9pPr>
          </a:lstStyle>
          <a:p>
            <a:endParaRPr/>
          </a:p>
        </p:txBody>
      </p:sp>
      <p:sp>
        <p:nvSpPr>
          <p:cNvPr id="832" name="Google Shape;832;gad34f10f80_7_46"/>
          <p:cNvSpPr txBox="1">
            <a:spLocks noGrp="1"/>
          </p:cNvSpPr>
          <p:nvPr>
            <p:ph type="body" idx="1"/>
          </p:nvPr>
        </p:nvSpPr>
        <p:spPr>
          <a:xfrm>
            <a:off x="519232" y="3071579"/>
            <a:ext cx="4192841" cy="2517089"/>
          </a:xfrm>
          <a:prstGeom prst="rect">
            <a:avLst/>
          </a:prstGeom>
          <a:noFill/>
          <a:ln>
            <a:noFill/>
          </a:ln>
        </p:spPr>
        <p:txBody>
          <a:bodyPr spcFirstLastPara="1" wrap="square" lIns="54850" tIns="27425" rIns="54850" bIns="27425" anchor="t" anchorCtr="0">
            <a:noAutofit/>
          </a:bodyPr>
          <a:lstStyle>
            <a:lvl1pPr marL="457200" lvl="0" indent="-228600" algn="l">
              <a:lnSpc>
                <a:spcPct val="90000"/>
              </a:lnSpc>
              <a:spcBef>
                <a:spcPts val="500"/>
              </a:spcBef>
              <a:spcAft>
                <a:spcPts val="0"/>
              </a:spcAft>
              <a:buClr>
                <a:schemeClr val="dk1"/>
              </a:buClr>
              <a:buSzPts val="1200"/>
              <a:buFont typeface="Trebuchet MS"/>
              <a:buNone/>
              <a:defRPr sz="1200">
                <a:solidFill>
                  <a:schemeClr val="accent4"/>
                </a:solidFill>
              </a:defRPr>
            </a:lvl1pPr>
            <a:lvl2pPr marL="914400" lvl="1" indent="-228600" algn="l">
              <a:lnSpc>
                <a:spcPct val="90000"/>
              </a:lnSpc>
              <a:spcBef>
                <a:spcPts val="500"/>
              </a:spcBef>
              <a:spcAft>
                <a:spcPts val="0"/>
              </a:spcAft>
              <a:buClr>
                <a:schemeClr val="dk1"/>
              </a:buClr>
              <a:buSzPts val="1100"/>
              <a:buFont typeface="Trebuchet MS"/>
              <a:buNone/>
              <a:defRPr sz="1100">
                <a:solidFill>
                  <a:schemeClr val="accent4"/>
                </a:solidFill>
              </a:defRPr>
            </a:lvl2pPr>
            <a:lvl3pPr marL="1371600" lvl="2" indent="-228600" algn="l">
              <a:lnSpc>
                <a:spcPct val="90000"/>
              </a:lnSpc>
              <a:spcBef>
                <a:spcPts val="500"/>
              </a:spcBef>
              <a:spcAft>
                <a:spcPts val="0"/>
              </a:spcAft>
              <a:buClr>
                <a:schemeClr val="dk1"/>
              </a:buClr>
              <a:buSzPts val="1000"/>
              <a:buFont typeface="Trebuchet MS"/>
              <a:buNone/>
              <a:defRPr sz="1000">
                <a:solidFill>
                  <a:schemeClr val="accent4"/>
                </a:solidFill>
              </a:defRPr>
            </a:lvl3pPr>
            <a:lvl4pPr marL="1828800" lvl="3" indent="-342900" algn="l">
              <a:spcBef>
                <a:spcPts val="500"/>
              </a:spcBef>
              <a:spcAft>
                <a:spcPts val="0"/>
              </a:spcAft>
              <a:buClr>
                <a:schemeClr val="dk1"/>
              </a:buClr>
              <a:buSzPts val="1800"/>
              <a:buFont typeface="Noto Sans Symbols"/>
              <a:buChar char="▪"/>
              <a:defRPr sz="1800">
                <a:solidFill>
                  <a:schemeClr val="lt1"/>
                </a:solidFill>
              </a:defRPr>
            </a:lvl4pPr>
            <a:lvl5pPr marL="2286000" lvl="4" indent="-355600" algn="l">
              <a:spcBef>
                <a:spcPts val="400"/>
              </a:spcBef>
              <a:spcAft>
                <a:spcPts val="0"/>
              </a:spcAft>
              <a:buClr>
                <a:schemeClr val="dk1"/>
              </a:buClr>
              <a:buSzPts val="2000"/>
              <a:buFont typeface="Noto Sans Symbols"/>
              <a:buChar char="▪"/>
              <a:defRPr>
                <a:solidFill>
                  <a:schemeClr val="lt1"/>
                </a:solidFill>
              </a:defRPr>
            </a:lvl5pPr>
            <a:lvl6pPr marL="2743200" lvl="5" indent="-298450" algn="l">
              <a:spcBef>
                <a:spcPts val="200"/>
              </a:spcBef>
              <a:spcAft>
                <a:spcPts val="0"/>
              </a:spcAft>
              <a:buClr>
                <a:schemeClr val="dk2"/>
              </a:buClr>
              <a:buSzPts val="1100"/>
              <a:buChar char="»"/>
              <a:defRPr/>
            </a:lvl6pPr>
            <a:lvl7pPr marL="3200400" lvl="6" indent="-298450" algn="l">
              <a:spcBef>
                <a:spcPts val="200"/>
              </a:spcBef>
              <a:spcAft>
                <a:spcPts val="0"/>
              </a:spcAft>
              <a:buClr>
                <a:schemeClr val="dk2"/>
              </a:buClr>
              <a:buSzPts val="1100"/>
              <a:buChar char="»"/>
              <a:defRPr/>
            </a:lvl7pPr>
            <a:lvl8pPr marL="3657600" lvl="7" indent="-298450" algn="l">
              <a:spcBef>
                <a:spcPts val="200"/>
              </a:spcBef>
              <a:spcAft>
                <a:spcPts val="0"/>
              </a:spcAft>
              <a:buClr>
                <a:schemeClr val="dk2"/>
              </a:buClr>
              <a:buSzPts val="1100"/>
              <a:buChar char="»"/>
              <a:defRPr/>
            </a:lvl8pPr>
            <a:lvl9pPr marL="4114800" lvl="8" indent="-298450" algn="l">
              <a:spcBef>
                <a:spcPts val="200"/>
              </a:spcBef>
              <a:spcAft>
                <a:spcPts val="0"/>
              </a:spcAft>
              <a:buClr>
                <a:schemeClr val="dk2"/>
              </a:buClr>
              <a:buSzPts val="1100"/>
              <a:buChar char="»"/>
              <a:defRPr/>
            </a:lvl9pPr>
          </a:lstStyle>
          <a:p>
            <a:endParaRPr/>
          </a:p>
        </p:txBody>
      </p:sp>
      <p:sp>
        <p:nvSpPr>
          <p:cNvPr id="833" name="Google Shape;833;gad34f10f80_7_46"/>
          <p:cNvSpPr txBox="1">
            <a:spLocks noGrp="1"/>
          </p:cNvSpPr>
          <p:nvPr>
            <p:ph type="body" idx="2"/>
          </p:nvPr>
        </p:nvSpPr>
        <p:spPr>
          <a:xfrm>
            <a:off x="519232" y="2348398"/>
            <a:ext cx="4204402" cy="525463"/>
          </a:xfrm>
          <a:prstGeom prst="rect">
            <a:avLst/>
          </a:prstGeom>
          <a:noFill/>
          <a:ln>
            <a:noFill/>
          </a:ln>
        </p:spPr>
        <p:txBody>
          <a:bodyPr spcFirstLastPara="1" wrap="square" lIns="54850" tIns="27425" rIns="54850" bIns="27425" anchor="t" anchorCtr="0">
            <a:noAutofit/>
          </a:bodyPr>
          <a:lstStyle>
            <a:lvl1pPr marL="457200" lvl="0" indent="-228600" algn="l">
              <a:lnSpc>
                <a:spcPct val="90000"/>
              </a:lnSpc>
              <a:spcBef>
                <a:spcPts val="900"/>
              </a:spcBef>
              <a:spcAft>
                <a:spcPts val="0"/>
              </a:spcAft>
              <a:buSzPts val="1800"/>
              <a:buFont typeface="Courier New"/>
              <a:buNone/>
              <a:defRPr sz="1800" b="0">
                <a:solidFill>
                  <a:schemeClr val="lt2"/>
                </a:solidFill>
                <a:latin typeface="Courier New"/>
                <a:ea typeface="Courier New"/>
                <a:cs typeface="Courier New"/>
                <a:sym typeface="Courier New"/>
              </a:defRPr>
            </a:lvl1pPr>
            <a:lvl2pPr marL="914400" lvl="1"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2pPr>
            <a:lvl3pPr marL="1371600" lvl="2"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3pPr>
            <a:lvl4pPr marL="1828800" lvl="3" indent="-228600" algn="ctr">
              <a:spcBef>
                <a:spcPts val="90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4pPr>
            <a:lvl5pPr marL="2286000" lvl="4" indent="-228600" algn="ctr">
              <a:spcBef>
                <a:spcPts val="60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5pPr>
            <a:lvl6pPr marL="2743200" lvl="5" indent="-298450" algn="l">
              <a:spcBef>
                <a:spcPts val="200"/>
              </a:spcBef>
              <a:spcAft>
                <a:spcPts val="0"/>
              </a:spcAft>
              <a:buClr>
                <a:schemeClr val="dk2"/>
              </a:buClr>
              <a:buSzPts val="1100"/>
              <a:buChar char="»"/>
              <a:defRPr/>
            </a:lvl6pPr>
            <a:lvl7pPr marL="3200400" lvl="6" indent="-298450" algn="l">
              <a:spcBef>
                <a:spcPts val="200"/>
              </a:spcBef>
              <a:spcAft>
                <a:spcPts val="0"/>
              </a:spcAft>
              <a:buClr>
                <a:schemeClr val="dk2"/>
              </a:buClr>
              <a:buSzPts val="1100"/>
              <a:buChar char="»"/>
              <a:defRPr/>
            </a:lvl7pPr>
            <a:lvl8pPr marL="3657600" lvl="7" indent="-298450" algn="l">
              <a:spcBef>
                <a:spcPts val="200"/>
              </a:spcBef>
              <a:spcAft>
                <a:spcPts val="0"/>
              </a:spcAft>
              <a:buClr>
                <a:schemeClr val="dk2"/>
              </a:buClr>
              <a:buSzPts val="1100"/>
              <a:buChar char="»"/>
              <a:defRPr/>
            </a:lvl8pPr>
            <a:lvl9pPr marL="4114800" lvl="8" indent="-298450" algn="l">
              <a:spcBef>
                <a:spcPts val="200"/>
              </a:spcBef>
              <a:spcAft>
                <a:spcPts val="0"/>
              </a:spcAft>
              <a:buClr>
                <a:schemeClr val="dk2"/>
              </a:buClr>
              <a:buSzPts val="1100"/>
              <a:buChar char="»"/>
              <a:defRPr/>
            </a:lvl9pPr>
          </a:lstStyle>
          <a:p>
            <a:endParaRPr/>
          </a:p>
        </p:txBody>
      </p:sp>
      <p:sp>
        <p:nvSpPr>
          <p:cNvPr id="834" name="Google Shape;834;gad34f10f80_7_46"/>
          <p:cNvSpPr/>
          <p:nvPr/>
        </p:nvSpPr>
        <p:spPr>
          <a:xfrm>
            <a:off x="9636012" y="5699916"/>
            <a:ext cx="1336788" cy="472285"/>
          </a:xfrm>
          <a:prstGeom prst="rect">
            <a:avLst/>
          </a:prstGeom>
          <a:solidFill>
            <a:schemeClr val="lt1"/>
          </a:solidFill>
          <a:ln>
            <a:noFill/>
          </a:ln>
        </p:spPr>
        <p:txBody>
          <a:bodyPr spcFirstLastPara="1" wrap="square" lIns="54850" tIns="27425" rIns="54850" bIns="27425" anchor="ctr" anchorCtr="0">
            <a:noAutofit/>
          </a:bodyPr>
          <a:lstStyle/>
          <a:p>
            <a:pPr marL="0" marR="0" lvl="0" indent="0" algn="ctr" rtl="0">
              <a:spcBef>
                <a:spcPts val="0"/>
              </a:spcBef>
              <a:spcAft>
                <a:spcPts val="0"/>
              </a:spcAft>
              <a:buNone/>
            </a:pPr>
            <a:endParaRPr sz="1100">
              <a:solidFill>
                <a:schemeClr val="lt1"/>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FIDENTIAL">
  <p:cSld name="CONFIDENTIAL">
    <p:spTree>
      <p:nvGrpSpPr>
        <p:cNvPr id="1" name="Shape 44"/>
        <p:cNvGrpSpPr/>
        <p:nvPr/>
      </p:nvGrpSpPr>
      <p:grpSpPr>
        <a:xfrm>
          <a:off x="0" y="0"/>
          <a:ext cx="0" cy="0"/>
          <a:chOff x="0" y="0"/>
          <a:chExt cx="0" cy="0"/>
        </a:xfrm>
      </p:grpSpPr>
      <p:sp>
        <p:nvSpPr>
          <p:cNvPr id="45" name="Google Shape;45;p25"/>
          <p:cNvSpPr txBox="1">
            <a:spLocks noGrp="1"/>
          </p:cNvSpPr>
          <p:nvPr>
            <p:ph type="title"/>
          </p:nvPr>
        </p:nvSpPr>
        <p:spPr>
          <a:xfrm>
            <a:off x="498348" y="737426"/>
            <a:ext cx="9976104" cy="590931"/>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 name="Google Shape;46;p25"/>
          <p:cNvSpPr txBox="1">
            <a:spLocks noGrp="1"/>
          </p:cNvSpPr>
          <p:nvPr>
            <p:ph type="body" idx="1"/>
          </p:nvPr>
        </p:nvSpPr>
        <p:spPr>
          <a:xfrm>
            <a:off x="516750" y="2103035"/>
            <a:ext cx="9948672" cy="3718925"/>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900"/>
              </a:spcBef>
              <a:spcAft>
                <a:spcPts val="0"/>
              </a:spcAft>
              <a:buClr>
                <a:schemeClr val="dk1"/>
              </a:buClr>
              <a:buSzPts val="1800"/>
              <a:buFont typeface="Trebuchet MS"/>
              <a:buNone/>
              <a:defRPr sz="1800">
                <a:solidFill>
                  <a:schemeClr val="dk2"/>
                </a:solidFill>
              </a:defRPr>
            </a:lvl1pPr>
            <a:lvl2pPr marL="914400" lvl="1" indent="-228600" algn="l">
              <a:lnSpc>
                <a:spcPct val="90000"/>
              </a:lnSpc>
              <a:spcBef>
                <a:spcPts val="900"/>
              </a:spcBef>
              <a:spcAft>
                <a:spcPts val="0"/>
              </a:spcAft>
              <a:buClr>
                <a:schemeClr val="dk1"/>
              </a:buClr>
              <a:buSzPts val="1600"/>
              <a:buFont typeface="Trebuchet MS"/>
              <a:buNone/>
              <a:defRPr sz="1600">
                <a:solidFill>
                  <a:schemeClr val="dk2"/>
                </a:solidFill>
              </a:defRPr>
            </a:lvl2pPr>
            <a:lvl3pPr marL="1371600" lvl="2" indent="-228600" algn="l">
              <a:lnSpc>
                <a:spcPct val="90000"/>
              </a:lnSpc>
              <a:spcBef>
                <a:spcPts val="900"/>
              </a:spcBef>
              <a:spcAft>
                <a:spcPts val="0"/>
              </a:spcAft>
              <a:buClr>
                <a:schemeClr val="dk1"/>
              </a:buClr>
              <a:buSzPts val="1400"/>
              <a:buFont typeface="Trebuchet MS"/>
              <a:buNone/>
              <a:defRPr sz="1400">
                <a:solidFill>
                  <a:schemeClr val="dk2"/>
                </a:solidFill>
              </a:defRPr>
            </a:lvl3pPr>
            <a:lvl4pPr marL="1828800" lvl="3" indent="-342900" algn="l">
              <a:spcBef>
                <a:spcPts val="900"/>
              </a:spcBef>
              <a:spcAft>
                <a:spcPts val="0"/>
              </a:spcAft>
              <a:buClr>
                <a:schemeClr val="dk1"/>
              </a:buClr>
              <a:buSzPts val="1800"/>
              <a:buFont typeface="Noto Sans Symbols"/>
              <a:buChar char="▪"/>
              <a:defRPr sz="1800">
                <a:solidFill>
                  <a:schemeClr val="lt1"/>
                </a:solidFill>
              </a:defRPr>
            </a:lvl4pPr>
            <a:lvl5pPr marL="2286000" lvl="4" indent="-355600" algn="l">
              <a:spcBef>
                <a:spcPts val="400"/>
              </a:spcBef>
              <a:spcAft>
                <a:spcPts val="0"/>
              </a:spcAft>
              <a:buClr>
                <a:schemeClr val="dk1"/>
              </a:buClr>
              <a:buSzPts val="2000"/>
              <a:buFont typeface="Noto Sans Symbols"/>
              <a:buChar char="▪"/>
              <a:defRPr>
                <a:solidFill>
                  <a:schemeClr val="lt1"/>
                </a:solidFill>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
        <p:nvSpPr>
          <p:cNvPr id="47" name="Google Shape;47;p25"/>
          <p:cNvSpPr txBox="1">
            <a:spLocks noGrp="1"/>
          </p:cNvSpPr>
          <p:nvPr>
            <p:ph type="body" idx="2"/>
          </p:nvPr>
        </p:nvSpPr>
        <p:spPr>
          <a:xfrm>
            <a:off x="498348" y="1259533"/>
            <a:ext cx="9976104" cy="525463"/>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900"/>
              </a:spcBef>
              <a:spcAft>
                <a:spcPts val="0"/>
              </a:spcAft>
              <a:buSzPts val="2400"/>
              <a:buFont typeface="Trebuchet MS"/>
              <a:buNone/>
              <a:defRPr sz="2400" b="0">
                <a:solidFill>
                  <a:schemeClr val="lt2"/>
                </a:solidFill>
                <a:latin typeface="Trebuchet MS"/>
                <a:ea typeface="Trebuchet MS"/>
                <a:cs typeface="Trebuchet MS"/>
                <a:sym typeface="Trebuchet MS"/>
              </a:defRPr>
            </a:lvl1pPr>
            <a:lvl2pPr marL="914400" lvl="1"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2pPr>
            <a:lvl3pPr marL="1371600" lvl="2"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3pPr>
            <a:lvl4pPr marL="1828800" lvl="3" indent="-228600" algn="ctr">
              <a:spcBef>
                <a:spcPts val="90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4pPr>
            <a:lvl5pPr marL="2286000" lvl="4" indent="-228600" algn="ctr">
              <a:spcBef>
                <a:spcPts val="56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
        <p:nvSpPr>
          <p:cNvPr id="48" name="Google Shape;48;p25"/>
          <p:cNvSpPr/>
          <p:nvPr/>
        </p:nvSpPr>
        <p:spPr>
          <a:xfrm>
            <a:off x="168283" y="5775855"/>
            <a:ext cx="2762866" cy="248142"/>
          </a:xfrm>
          <a:prstGeom prst="rect">
            <a:avLst/>
          </a:prstGeom>
          <a:noFill/>
          <a:ln>
            <a:noFill/>
          </a:ln>
        </p:spPr>
        <p:txBody>
          <a:bodyPr spcFirstLastPara="1" wrap="square" lIns="91425" tIns="45700" rIns="91425" bIns="45700" anchor="b" anchorCtr="0">
            <a:noAutofit/>
          </a:bodyPr>
          <a:lstStyle/>
          <a:p>
            <a:pPr marL="0" marR="0" lvl="0" indent="0" algn="l" rtl="0">
              <a:lnSpc>
                <a:spcPct val="90000"/>
              </a:lnSpc>
              <a:spcBef>
                <a:spcPts val="0"/>
              </a:spcBef>
              <a:spcAft>
                <a:spcPts val="0"/>
              </a:spcAft>
              <a:buClr>
                <a:schemeClr val="dk2"/>
              </a:buClr>
              <a:buSzPts val="700"/>
              <a:buFont typeface="Trebuchet MS"/>
              <a:buNone/>
            </a:pPr>
            <a:r>
              <a:rPr lang="en-US" sz="700" b="1" i="0">
                <a:solidFill>
                  <a:schemeClr val="dk2"/>
                </a:solidFill>
                <a:latin typeface="Trebuchet MS"/>
                <a:ea typeface="Trebuchet MS"/>
                <a:cs typeface="Trebuchet MS"/>
                <a:sym typeface="Trebuchet MS"/>
              </a:rPr>
              <a:t>NVIDIA CONFIDENTIAL. DO NOT DISTRIBUTE.</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Alternate Layout">
  <p:cSld name="Alternate Layout">
    <p:spTree>
      <p:nvGrpSpPr>
        <p:cNvPr id="1" name="Shape 835"/>
        <p:cNvGrpSpPr/>
        <p:nvPr/>
      </p:nvGrpSpPr>
      <p:grpSpPr>
        <a:xfrm>
          <a:off x="0" y="0"/>
          <a:ext cx="0" cy="0"/>
          <a:chOff x="0" y="0"/>
          <a:chExt cx="0" cy="0"/>
        </a:xfrm>
      </p:grpSpPr>
      <p:sp>
        <p:nvSpPr>
          <p:cNvPr id="836" name="Google Shape;836;gad34f10f80_7_51"/>
          <p:cNvSpPr txBox="1">
            <a:spLocks noGrp="1"/>
          </p:cNvSpPr>
          <p:nvPr>
            <p:ph type="title"/>
          </p:nvPr>
        </p:nvSpPr>
        <p:spPr>
          <a:xfrm>
            <a:off x="4983480" y="1798591"/>
            <a:ext cx="5440680" cy="618631"/>
          </a:xfrm>
          <a:prstGeom prst="rect">
            <a:avLst/>
          </a:prstGeom>
          <a:noFill/>
          <a:ln>
            <a:noFill/>
          </a:ln>
        </p:spPr>
        <p:txBody>
          <a:bodyPr spcFirstLastPara="1" wrap="square" lIns="54850" tIns="27425" rIns="54850" bIns="27425" anchor="b" anchorCtr="0">
            <a:noAutofit/>
          </a:bodyPr>
          <a:lstStyle>
            <a:lvl1pPr lvl="0" algn="l">
              <a:lnSpc>
                <a:spcPct val="90000"/>
              </a:lnSpc>
              <a:spcBef>
                <a:spcPts val="0"/>
              </a:spcBef>
              <a:spcAft>
                <a:spcPts val="0"/>
              </a:spcAft>
              <a:buSzPts val="800"/>
              <a:buNone/>
              <a:defRPr sz="2900">
                <a:solidFill>
                  <a:schemeClr val="dk2"/>
                </a:solidFill>
              </a:defRPr>
            </a:lvl1pPr>
            <a:lvl2pPr lvl="1" algn="l">
              <a:spcBef>
                <a:spcPts val="0"/>
              </a:spcBef>
              <a:spcAft>
                <a:spcPts val="0"/>
              </a:spcAft>
              <a:buSzPts val="800"/>
              <a:buNone/>
              <a:defRPr/>
            </a:lvl2pPr>
            <a:lvl3pPr lvl="2" algn="l">
              <a:spcBef>
                <a:spcPts val="0"/>
              </a:spcBef>
              <a:spcAft>
                <a:spcPts val="0"/>
              </a:spcAft>
              <a:buSzPts val="800"/>
              <a:buNone/>
              <a:defRPr/>
            </a:lvl3pPr>
            <a:lvl4pPr lvl="3" algn="l">
              <a:spcBef>
                <a:spcPts val="0"/>
              </a:spcBef>
              <a:spcAft>
                <a:spcPts val="0"/>
              </a:spcAft>
              <a:buSzPts val="800"/>
              <a:buNone/>
              <a:defRPr/>
            </a:lvl4pPr>
            <a:lvl5pPr lvl="4" algn="l">
              <a:spcBef>
                <a:spcPts val="0"/>
              </a:spcBef>
              <a:spcAft>
                <a:spcPts val="0"/>
              </a:spcAft>
              <a:buSzPts val="800"/>
              <a:buNone/>
              <a:defRPr/>
            </a:lvl5pPr>
            <a:lvl6pPr lvl="5" algn="l">
              <a:spcBef>
                <a:spcPts val="0"/>
              </a:spcBef>
              <a:spcAft>
                <a:spcPts val="0"/>
              </a:spcAft>
              <a:buSzPts val="800"/>
              <a:buNone/>
              <a:defRPr/>
            </a:lvl6pPr>
            <a:lvl7pPr lvl="6" algn="l">
              <a:spcBef>
                <a:spcPts val="0"/>
              </a:spcBef>
              <a:spcAft>
                <a:spcPts val="0"/>
              </a:spcAft>
              <a:buSzPts val="800"/>
              <a:buNone/>
              <a:defRPr/>
            </a:lvl7pPr>
            <a:lvl8pPr lvl="7" algn="l">
              <a:spcBef>
                <a:spcPts val="0"/>
              </a:spcBef>
              <a:spcAft>
                <a:spcPts val="0"/>
              </a:spcAft>
              <a:buSzPts val="800"/>
              <a:buNone/>
              <a:defRPr/>
            </a:lvl8pPr>
            <a:lvl9pPr lvl="8" algn="l">
              <a:spcBef>
                <a:spcPts val="0"/>
              </a:spcBef>
              <a:spcAft>
                <a:spcPts val="0"/>
              </a:spcAft>
              <a:buSzPts val="800"/>
              <a:buNone/>
              <a:defRPr/>
            </a:lvl9pPr>
          </a:lstStyle>
          <a:p>
            <a:endParaRPr/>
          </a:p>
        </p:txBody>
      </p:sp>
      <p:sp>
        <p:nvSpPr>
          <p:cNvPr id="837" name="Google Shape;837;gad34f10f80_7_51"/>
          <p:cNvSpPr txBox="1">
            <a:spLocks noGrp="1"/>
          </p:cNvSpPr>
          <p:nvPr>
            <p:ph type="body" idx="1"/>
          </p:nvPr>
        </p:nvSpPr>
        <p:spPr>
          <a:xfrm>
            <a:off x="4983480" y="2916937"/>
            <a:ext cx="5431536" cy="2517089"/>
          </a:xfrm>
          <a:prstGeom prst="rect">
            <a:avLst/>
          </a:prstGeom>
          <a:noFill/>
          <a:ln>
            <a:noFill/>
          </a:ln>
        </p:spPr>
        <p:txBody>
          <a:bodyPr spcFirstLastPara="1" wrap="square" lIns="54850" tIns="27425" rIns="54850" bIns="27425" anchor="t" anchorCtr="0">
            <a:noAutofit/>
          </a:bodyPr>
          <a:lstStyle>
            <a:lvl1pPr marL="457200" lvl="0" indent="-228600" algn="l">
              <a:lnSpc>
                <a:spcPct val="90000"/>
              </a:lnSpc>
              <a:spcBef>
                <a:spcPts val="500"/>
              </a:spcBef>
              <a:spcAft>
                <a:spcPts val="0"/>
              </a:spcAft>
              <a:buClr>
                <a:schemeClr val="dk1"/>
              </a:buClr>
              <a:buSzPts val="1200"/>
              <a:buFont typeface="Trebuchet MS"/>
              <a:buNone/>
              <a:defRPr sz="1200">
                <a:solidFill>
                  <a:schemeClr val="accent4"/>
                </a:solidFill>
              </a:defRPr>
            </a:lvl1pPr>
            <a:lvl2pPr marL="914400" lvl="1" indent="-228600" algn="l">
              <a:lnSpc>
                <a:spcPct val="90000"/>
              </a:lnSpc>
              <a:spcBef>
                <a:spcPts val="500"/>
              </a:spcBef>
              <a:spcAft>
                <a:spcPts val="0"/>
              </a:spcAft>
              <a:buClr>
                <a:schemeClr val="dk1"/>
              </a:buClr>
              <a:buSzPts val="1100"/>
              <a:buFont typeface="Trebuchet MS"/>
              <a:buNone/>
              <a:defRPr sz="1100">
                <a:solidFill>
                  <a:schemeClr val="accent4"/>
                </a:solidFill>
              </a:defRPr>
            </a:lvl2pPr>
            <a:lvl3pPr marL="1371600" lvl="2" indent="-228600" algn="l">
              <a:lnSpc>
                <a:spcPct val="90000"/>
              </a:lnSpc>
              <a:spcBef>
                <a:spcPts val="500"/>
              </a:spcBef>
              <a:spcAft>
                <a:spcPts val="0"/>
              </a:spcAft>
              <a:buClr>
                <a:schemeClr val="dk1"/>
              </a:buClr>
              <a:buSzPts val="1000"/>
              <a:buFont typeface="Trebuchet MS"/>
              <a:buNone/>
              <a:defRPr sz="1000">
                <a:solidFill>
                  <a:schemeClr val="accent4"/>
                </a:solidFill>
              </a:defRPr>
            </a:lvl3pPr>
            <a:lvl4pPr marL="1828800" lvl="3" indent="-342900" algn="l">
              <a:spcBef>
                <a:spcPts val="500"/>
              </a:spcBef>
              <a:spcAft>
                <a:spcPts val="0"/>
              </a:spcAft>
              <a:buClr>
                <a:schemeClr val="dk1"/>
              </a:buClr>
              <a:buSzPts val="1800"/>
              <a:buFont typeface="Noto Sans Symbols"/>
              <a:buChar char="▪"/>
              <a:defRPr sz="1800">
                <a:solidFill>
                  <a:schemeClr val="lt1"/>
                </a:solidFill>
              </a:defRPr>
            </a:lvl4pPr>
            <a:lvl5pPr marL="2286000" lvl="4" indent="-355600" algn="l">
              <a:spcBef>
                <a:spcPts val="400"/>
              </a:spcBef>
              <a:spcAft>
                <a:spcPts val="0"/>
              </a:spcAft>
              <a:buClr>
                <a:schemeClr val="dk1"/>
              </a:buClr>
              <a:buSzPts val="2000"/>
              <a:buFont typeface="Noto Sans Symbols"/>
              <a:buChar char="▪"/>
              <a:defRPr>
                <a:solidFill>
                  <a:schemeClr val="lt1"/>
                </a:solidFill>
              </a:defRPr>
            </a:lvl5pPr>
            <a:lvl6pPr marL="2743200" lvl="5" indent="-298450" algn="l">
              <a:spcBef>
                <a:spcPts val="200"/>
              </a:spcBef>
              <a:spcAft>
                <a:spcPts val="0"/>
              </a:spcAft>
              <a:buClr>
                <a:schemeClr val="dk2"/>
              </a:buClr>
              <a:buSzPts val="1100"/>
              <a:buChar char="»"/>
              <a:defRPr/>
            </a:lvl6pPr>
            <a:lvl7pPr marL="3200400" lvl="6" indent="-298450" algn="l">
              <a:spcBef>
                <a:spcPts val="200"/>
              </a:spcBef>
              <a:spcAft>
                <a:spcPts val="0"/>
              </a:spcAft>
              <a:buClr>
                <a:schemeClr val="dk2"/>
              </a:buClr>
              <a:buSzPts val="1100"/>
              <a:buChar char="»"/>
              <a:defRPr/>
            </a:lvl7pPr>
            <a:lvl8pPr marL="3657600" lvl="7" indent="-298450" algn="l">
              <a:spcBef>
                <a:spcPts val="200"/>
              </a:spcBef>
              <a:spcAft>
                <a:spcPts val="0"/>
              </a:spcAft>
              <a:buClr>
                <a:schemeClr val="dk2"/>
              </a:buClr>
              <a:buSzPts val="1100"/>
              <a:buChar char="»"/>
              <a:defRPr/>
            </a:lvl8pPr>
            <a:lvl9pPr marL="4114800" lvl="8" indent="-298450" algn="l">
              <a:spcBef>
                <a:spcPts val="200"/>
              </a:spcBef>
              <a:spcAft>
                <a:spcPts val="0"/>
              </a:spcAft>
              <a:buClr>
                <a:schemeClr val="dk2"/>
              </a:buClr>
              <a:buSzPts val="1100"/>
              <a:buChar char="»"/>
              <a:defRPr/>
            </a:lvl9pPr>
          </a:lstStyle>
          <a:p>
            <a:endParaRPr/>
          </a:p>
        </p:txBody>
      </p:sp>
      <p:sp>
        <p:nvSpPr>
          <p:cNvPr id="838" name="Google Shape;838;gad34f10f80_7_51"/>
          <p:cNvSpPr txBox="1">
            <a:spLocks noGrp="1"/>
          </p:cNvSpPr>
          <p:nvPr>
            <p:ph type="body" idx="2"/>
          </p:nvPr>
        </p:nvSpPr>
        <p:spPr>
          <a:xfrm>
            <a:off x="4983480" y="2368297"/>
            <a:ext cx="5440680" cy="525463"/>
          </a:xfrm>
          <a:prstGeom prst="rect">
            <a:avLst/>
          </a:prstGeom>
          <a:noFill/>
          <a:ln>
            <a:noFill/>
          </a:ln>
        </p:spPr>
        <p:txBody>
          <a:bodyPr spcFirstLastPara="1" wrap="square" lIns="54850" tIns="27425" rIns="54850" bIns="27425" anchor="t" anchorCtr="0">
            <a:noAutofit/>
          </a:bodyPr>
          <a:lstStyle>
            <a:lvl1pPr marL="457200" lvl="0" indent="-228600" algn="l">
              <a:lnSpc>
                <a:spcPct val="90000"/>
              </a:lnSpc>
              <a:spcBef>
                <a:spcPts val="900"/>
              </a:spcBef>
              <a:spcAft>
                <a:spcPts val="0"/>
              </a:spcAft>
              <a:buSzPts val="1800"/>
              <a:buFont typeface="Trebuchet MS"/>
              <a:buNone/>
              <a:defRPr sz="1800" b="0">
                <a:solidFill>
                  <a:schemeClr val="lt2"/>
                </a:solidFill>
                <a:latin typeface="Trebuchet MS"/>
                <a:ea typeface="Trebuchet MS"/>
                <a:cs typeface="Trebuchet MS"/>
                <a:sym typeface="Trebuchet MS"/>
              </a:defRPr>
            </a:lvl1pPr>
            <a:lvl2pPr marL="914400" lvl="1"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2pPr>
            <a:lvl3pPr marL="1371600" lvl="2"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3pPr>
            <a:lvl4pPr marL="1828800" lvl="3" indent="-228600" algn="ctr">
              <a:spcBef>
                <a:spcPts val="90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4pPr>
            <a:lvl5pPr marL="2286000" lvl="4" indent="-228600" algn="ctr">
              <a:spcBef>
                <a:spcPts val="60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5pPr>
            <a:lvl6pPr marL="2743200" lvl="5" indent="-298450" algn="l">
              <a:spcBef>
                <a:spcPts val="200"/>
              </a:spcBef>
              <a:spcAft>
                <a:spcPts val="0"/>
              </a:spcAft>
              <a:buClr>
                <a:schemeClr val="dk2"/>
              </a:buClr>
              <a:buSzPts val="1100"/>
              <a:buChar char="»"/>
              <a:defRPr/>
            </a:lvl6pPr>
            <a:lvl7pPr marL="3200400" lvl="6" indent="-298450" algn="l">
              <a:spcBef>
                <a:spcPts val="200"/>
              </a:spcBef>
              <a:spcAft>
                <a:spcPts val="0"/>
              </a:spcAft>
              <a:buClr>
                <a:schemeClr val="dk2"/>
              </a:buClr>
              <a:buSzPts val="1100"/>
              <a:buChar char="»"/>
              <a:defRPr/>
            </a:lvl7pPr>
            <a:lvl8pPr marL="3657600" lvl="7" indent="-298450" algn="l">
              <a:spcBef>
                <a:spcPts val="200"/>
              </a:spcBef>
              <a:spcAft>
                <a:spcPts val="0"/>
              </a:spcAft>
              <a:buClr>
                <a:schemeClr val="dk2"/>
              </a:buClr>
              <a:buSzPts val="1100"/>
              <a:buChar char="»"/>
              <a:defRPr/>
            </a:lvl8pPr>
            <a:lvl9pPr marL="4114800" lvl="8" indent="-298450" algn="l">
              <a:spcBef>
                <a:spcPts val="200"/>
              </a:spcBef>
              <a:spcAft>
                <a:spcPts val="0"/>
              </a:spcAft>
              <a:buClr>
                <a:schemeClr val="dk2"/>
              </a:buClr>
              <a:buSzPts val="1100"/>
              <a:buChar char="»"/>
              <a:defRPr/>
            </a:lvl9pPr>
          </a:lstStyle>
          <a:p>
            <a:endParaRPr/>
          </a:p>
        </p:txBody>
      </p:sp>
      <p:sp>
        <p:nvSpPr>
          <p:cNvPr id="839" name="Google Shape;839;gad34f10f80_7_51"/>
          <p:cNvSpPr/>
          <p:nvPr/>
        </p:nvSpPr>
        <p:spPr>
          <a:xfrm>
            <a:off x="9636012" y="5699916"/>
            <a:ext cx="1336788" cy="472285"/>
          </a:xfrm>
          <a:prstGeom prst="rect">
            <a:avLst/>
          </a:prstGeom>
          <a:solidFill>
            <a:schemeClr val="lt1"/>
          </a:solidFill>
          <a:ln>
            <a:noFill/>
          </a:ln>
        </p:spPr>
        <p:txBody>
          <a:bodyPr spcFirstLastPara="1" wrap="square" lIns="54850" tIns="27425" rIns="54850" bIns="27425" anchor="ctr" anchorCtr="0">
            <a:noAutofit/>
          </a:bodyPr>
          <a:lstStyle/>
          <a:p>
            <a:pPr marL="0" marR="0" lvl="0" indent="0" algn="ctr" rtl="0">
              <a:spcBef>
                <a:spcPts val="0"/>
              </a:spcBef>
              <a:spcAft>
                <a:spcPts val="0"/>
              </a:spcAft>
              <a:buNone/>
            </a:pPr>
            <a:endParaRPr sz="1100">
              <a:solidFill>
                <a:schemeClr val="lt1"/>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Agenda">
  <p:cSld name="Agenda">
    <p:spTree>
      <p:nvGrpSpPr>
        <p:cNvPr id="1" name="Shape 840"/>
        <p:cNvGrpSpPr/>
        <p:nvPr/>
      </p:nvGrpSpPr>
      <p:grpSpPr>
        <a:xfrm>
          <a:off x="0" y="0"/>
          <a:ext cx="0" cy="0"/>
          <a:chOff x="0" y="0"/>
          <a:chExt cx="0" cy="0"/>
        </a:xfrm>
      </p:grpSpPr>
      <p:pic>
        <p:nvPicPr>
          <p:cNvPr id="841" name="Google Shape;841;gad34f10f80_7_56" descr="A close up of a logo&#10;&#10;Description automatically generated"/>
          <p:cNvPicPr preferRelativeResize="0"/>
          <p:nvPr/>
        </p:nvPicPr>
        <p:blipFill rotWithShape="1">
          <a:blip r:embed="rId2">
            <a:alphaModFix/>
          </a:blip>
          <a:srcRect/>
          <a:stretch/>
        </p:blipFill>
        <p:spPr>
          <a:xfrm>
            <a:off x="0" y="0"/>
            <a:ext cx="10972800" cy="61722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842"/>
        <p:cNvGrpSpPr/>
        <p:nvPr/>
      </p:nvGrpSpPr>
      <p:grpSpPr>
        <a:xfrm>
          <a:off x="0" y="0"/>
          <a:ext cx="0" cy="0"/>
          <a:chOff x="0" y="0"/>
          <a:chExt cx="0" cy="0"/>
        </a:xfrm>
      </p:grpSpPr>
      <p:sp>
        <p:nvSpPr>
          <p:cNvPr id="843" name="Google Shape;843;gad34f10f80_7_58"/>
          <p:cNvSpPr/>
          <p:nvPr/>
        </p:nvSpPr>
        <p:spPr>
          <a:xfrm>
            <a:off x="0" y="0"/>
            <a:ext cx="10972800" cy="6172200"/>
          </a:xfrm>
          <a:prstGeom prst="rect">
            <a:avLst/>
          </a:prstGeom>
          <a:solidFill>
            <a:schemeClr val="lt1"/>
          </a:solidFill>
          <a:ln>
            <a:noFill/>
          </a:ln>
        </p:spPr>
        <p:txBody>
          <a:bodyPr spcFirstLastPara="1" wrap="square" lIns="54850" tIns="27425" rIns="54850" bIns="27425" anchor="ctr" anchorCtr="0">
            <a:noAutofit/>
          </a:bodyPr>
          <a:lstStyle/>
          <a:p>
            <a:pPr marL="0" marR="0" lvl="0" indent="0" algn="ctr" rtl="0">
              <a:spcBef>
                <a:spcPts val="0"/>
              </a:spcBef>
              <a:spcAft>
                <a:spcPts val="0"/>
              </a:spcAft>
              <a:buNone/>
            </a:pPr>
            <a:endParaRPr sz="1100">
              <a:solidFill>
                <a:schemeClr val="lt1"/>
              </a:solidFill>
              <a:latin typeface="Arial"/>
              <a:ea typeface="Arial"/>
              <a:cs typeface="Arial"/>
              <a:sym typeface="Arial"/>
            </a:endParaRPr>
          </a:p>
        </p:txBody>
      </p:sp>
      <p:sp>
        <p:nvSpPr>
          <p:cNvPr id="844" name="Google Shape;844;gad34f10f80_7_58"/>
          <p:cNvSpPr txBox="1">
            <a:spLocks noGrp="1"/>
          </p:cNvSpPr>
          <p:nvPr>
            <p:ph type="title"/>
          </p:nvPr>
        </p:nvSpPr>
        <p:spPr>
          <a:xfrm>
            <a:off x="498348" y="521209"/>
            <a:ext cx="9976104" cy="590931"/>
          </a:xfrm>
          <a:prstGeom prst="rect">
            <a:avLst/>
          </a:prstGeom>
          <a:noFill/>
          <a:ln>
            <a:noFill/>
          </a:ln>
        </p:spPr>
        <p:txBody>
          <a:bodyPr spcFirstLastPara="1" wrap="square" lIns="54850" tIns="27425" rIns="54850" bIns="27425" anchor="b" anchorCtr="0">
            <a:noAutofit/>
          </a:bodyPr>
          <a:lstStyle>
            <a:lvl1pPr lvl="0" algn="ctr">
              <a:lnSpc>
                <a:spcPct val="90000"/>
              </a:lnSpc>
              <a:spcBef>
                <a:spcPts val="0"/>
              </a:spcBef>
              <a:spcAft>
                <a:spcPts val="0"/>
              </a:spcAft>
              <a:buSzPts val="800"/>
              <a:buNone/>
              <a:defRPr sz="2900">
                <a:solidFill>
                  <a:schemeClr val="dk2"/>
                </a:solidFill>
              </a:defRPr>
            </a:lvl1pPr>
            <a:lvl2pPr lvl="1" algn="l">
              <a:spcBef>
                <a:spcPts val="0"/>
              </a:spcBef>
              <a:spcAft>
                <a:spcPts val="0"/>
              </a:spcAft>
              <a:buSzPts val="800"/>
              <a:buNone/>
              <a:defRPr/>
            </a:lvl2pPr>
            <a:lvl3pPr lvl="2" algn="l">
              <a:spcBef>
                <a:spcPts val="0"/>
              </a:spcBef>
              <a:spcAft>
                <a:spcPts val="0"/>
              </a:spcAft>
              <a:buSzPts val="800"/>
              <a:buNone/>
              <a:defRPr/>
            </a:lvl3pPr>
            <a:lvl4pPr lvl="3" algn="l">
              <a:spcBef>
                <a:spcPts val="0"/>
              </a:spcBef>
              <a:spcAft>
                <a:spcPts val="0"/>
              </a:spcAft>
              <a:buSzPts val="800"/>
              <a:buNone/>
              <a:defRPr/>
            </a:lvl4pPr>
            <a:lvl5pPr lvl="4" algn="l">
              <a:spcBef>
                <a:spcPts val="0"/>
              </a:spcBef>
              <a:spcAft>
                <a:spcPts val="0"/>
              </a:spcAft>
              <a:buSzPts val="800"/>
              <a:buNone/>
              <a:defRPr/>
            </a:lvl5pPr>
            <a:lvl6pPr lvl="5" algn="l">
              <a:spcBef>
                <a:spcPts val="0"/>
              </a:spcBef>
              <a:spcAft>
                <a:spcPts val="0"/>
              </a:spcAft>
              <a:buSzPts val="800"/>
              <a:buNone/>
              <a:defRPr/>
            </a:lvl6pPr>
            <a:lvl7pPr lvl="6" algn="l">
              <a:spcBef>
                <a:spcPts val="0"/>
              </a:spcBef>
              <a:spcAft>
                <a:spcPts val="0"/>
              </a:spcAft>
              <a:buSzPts val="800"/>
              <a:buNone/>
              <a:defRPr/>
            </a:lvl7pPr>
            <a:lvl8pPr lvl="7" algn="l">
              <a:spcBef>
                <a:spcPts val="0"/>
              </a:spcBef>
              <a:spcAft>
                <a:spcPts val="0"/>
              </a:spcAft>
              <a:buSzPts val="800"/>
              <a:buNone/>
              <a:defRPr/>
            </a:lvl8pPr>
            <a:lvl9pPr lvl="8" algn="l">
              <a:spcBef>
                <a:spcPts val="0"/>
              </a:spcBef>
              <a:spcAft>
                <a:spcPts val="0"/>
              </a:spcAft>
              <a:buSzPts val="8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Transition / Segue">
  <p:cSld name="Transition / Segue">
    <p:spTree>
      <p:nvGrpSpPr>
        <p:cNvPr id="1" name="Shape 845"/>
        <p:cNvGrpSpPr/>
        <p:nvPr/>
      </p:nvGrpSpPr>
      <p:grpSpPr>
        <a:xfrm>
          <a:off x="0" y="0"/>
          <a:ext cx="0" cy="0"/>
          <a:chOff x="0" y="0"/>
          <a:chExt cx="0" cy="0"/>
        </a:xfrm>
      </p:grpSpPr>
      <p:pic>
        <p:nvPicPr>
          <p:cNvPr id="846" name="Google Shape;846;gad34f10f80_7_61"/>
          <p:cNvPicPr preferRelativeResize="0"/>
          <p:nvPr/>
        </p:nvPicPr>
        <p:blipFill rotWithShape="1">
          <a:blip r:embed="rId2">
            <a:alphaModFix/>
          </a:blip>
          <a:srcRect/>
          <a:stretch/>
        </p:blipFill>
        <p:spPr>
          <a:xfrm>
            <a:off x="0" y="0"/>
            <a:ext cx="10972800" cy="6172200"/>
          </a:xfrm>
          <a:prstGeom prst="rect">
            <a:avLst/>
          </a:prstGeom>
          <a:noFill/>
          <a:ln>
            <a:noFill/>
          </a:ln>
        </p:spPr>
      </p:pic>
      <p:sp>
        <p:nvSpPr>
          <p:cNvPr id="847" name="Google Shape;847;gad34f10f80_7_61"/>
          <p:cNvSpPr txBox="1">
            <a:spLocks noGrp="1"/>
          </p:cNvSpPr>
          <p:nvPr>
            <p:ph type="title"/>
          </p:nvPr>
        </p:nvSpPr>
        <p:spPr>
          <a:xfrm>
            <a:off x="4974336" y="4224529"/>
            <a:ext cx="5376672" cy="1373939"/>
          </a:xfrm>
          <a:prstGeom prst="rect">
            <a:avLst/>
          </a:prstGeom>
          <a:noFill/>
          <a:ln>
            <a:noFill/>
          </a:ln>
        </p:spPr>
        <p:txBody>
          <a:bodyPr spcFirstLastPara="1" wrap="square" lIns="54850" tIns="27425" rIns="54850" bIns="27425" anchor="b" anchorCtr="0">
            <a:noAutofit/>
          </a:bodyPr>
          <a:lstStyle>
            <a:lvl1pPr lvl="0" algn="ctr">
              <a:lnSpc>
                <a:spcPct val="90000"/>
              </a:lnSpc>
              <a:spcBef>
                <a:spcPts val="0"/>
              </a:spcBef>
              <a:spcAft>
                <a:spcPts val="0"/>
              </a:spcAft>
              <a:buSzPts val="800"/>
              <a:buNone/>
              <a:defRPr sz="3500">
                <a:solidFill>
                  <a:schemeClr val="lt1"/>
                </a:solidFill>
              </a:defRPr>
            </a:lvl1pPr>
            <a:lvl2pPr lvl="1" algn="l">
              <a:spcBef>
                <a:spcPts val="0"/>
              </a:spcBef>
              <a:spcAft>
                <a:spcPts val="0"/>
              </a:spcAft>
              <a:buSzPts val="800"/>
              <a:buNone/>
              <a:defRPr/>
            </a:lvl2pPr>
            <a:lvl3pPr lvl="2" algn="l">
              <a:spcBef>
                <a:spcPts val="0"/>
              </a:spcBef>
              <a:spcAft>
                <a:spcPts val="0"/>
              </a:spcAft>
              <a:buSzPts val="800"/>
              <a:buNone/>
              <a:defRPr/>
            </a:lvl3pPr>
            <a:lvl4pPr lvl="3" algn="l">
              <a:spcBef>
                <a:spcPts val="0"/>
              </a:spcBef>
              <a:spcAft>
                <a:spcPts val="0"/>
              </a:spcAft>
              <a:buSzPts val="800"/>
              <a:buNone/>
              <a:defRPr/>
            </a:lvl4pPr>
            <a:lvl5pPr lvl="4" algn="l">
              <a:spcBef>
                <a:spcPts val="0"/>
              </a:spcBef>
              <a:spcAft>
                <a:spcPts val="0"/>
              </a:spcAft>
              <a:buSzPts val="800"/>
              <a:buNone/>
              <a:defRPr/>
            </a:lvl5pPr>
            <a:lvl6pPr lvl="5" algn="l">
              <a:spcBef>
                <a:spcPts val="0"/>
              </a:spcBef>
              <a:spcAft>
                <a:spcPts val="0"/>
              </a:spcAft>
              <a:buSzPts val="800"/>
              <a:buNone/>
              <a:defRPr/>
            </a:lvl6pPr>
            <a:lvl7pPr lvl="6" algn="l">
              <a:spcBef>
                <a:spcPts val="0"/>
              </a:spcBef>
              <a:spcAft>
                <a:spcPts val="0"/>
              </a:spcAft>
              <a:buSzPts val="800"/>
              <a:buNone/>
              <a:defRPr/>
            </a:lvl7pPr>
            <a:lvl8pPr lvl="7" algn="l">
              <a:spcBef>
                <a:spcPts val="0"/>
              </a:spcBef>
              <a:spcAft>
                <a:spcPts val="0"/>
              </a:spcAft>
              <a:buSzPts val="800"/>
              <a:buNone/>
              <a:defRPr/>
            </a:lvl8pPr>
            <a:lvl9pPr lvl="8" algn="l">
              <a:spcBef>
                <a:spcPts val="0"/>
              </a:spcBef>
              <a:spcAft>
                <a:spcPts val="0"/>
              </a:spcAft>
              <a:buSzPts val="8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Embargo Layout">
  <p:cSld name="Embargo Layout">
    <p:spTree>
      <p:nvGrpSpPr>
        <p:cNvPr id="1" name="Shape 848"/>
        <p:cNvGrpSpPr/>
        <p:nvPr/>
      </p:nvGrpSpPr>
      <p:grpSpPr>
        <a:xfrm>
          <a:off x="0" y="0"/>
          <a:ext cx="0" cy="0"/>
          <a:chOff x="0" y="0"/>
          <a:chExt cx="0" cy="0"/>
        </a:xfrm>
      </p:grpSpPr>
      <p:grpSp>
        <p:nvGrpSpPr>
          <p:cNvPr id="849" name="Google Shape;849;gad34f10f80_7_64"/>
          <p:cNvGrpSpPr/>
          <p:nvPr/>
        </p:nvGrpSpPr>
        <p:grpSpPr>
          <a:xfrm>
            <a:off x="-1327307" y="-404866"/>
            <a:ext cx="13626669" cy="6983326"/>
            <a:chOff x="-1327308" y="-404866"/>
            <a:chExt cx="13626669" cy="6983326"/>
          </a:xfrm>
        </p:grpSpPr>
        <p:sp>
          <p:nvSpPr>
            <p:cNvPr id="850" name="Google Shape;850;gad34f10f80_7_64"/>
            <p:cNvSpPr/>
            <p:nvPr/>
          </p:nvSpPr>
          <p:spPr>
            <a:xfrm>
              <a:off x="0" y="0"/>
              <a:ext cx="10972800" cy="6172200"/>
            </a:xfrm>
            <a:prstGeom prst="rect">
              <a:avLst/>
            </a:prstGeom>
            <a:solidFill>
              <a:srgbClr val="9A0000"/>
            </a:solidFill>
            <a:ln>
              <a:noFill/>
            </a:ln>
          </p:spPr>
          <p:txBody>
            <a:bodyPr spcFirstLastPara="1" wrap="square" lIns="54850" tIns="27425" rIns="54850" bIns="27425" anchor="ctr" anchorCtr="0">
              <a:noAutofit/>
            </a:bodyPr>
            <a:lstStyle/>
            <a:p>
              <a:pPr marL="0" marR="0" lvl="0" indent="0" algn="ctr" rtl="0">
                <a:spcBef>
                  <a:spcPts val="0"/>
                </a:spcBef>
                <a:spcAft>
                  <a:spcPts val="0"/>
                </a:spcAft>
                <a:buNone/>
              </a:pPr>
              <a:endParaRPr sz="1100">
                <a:solidFill>
                  <a:schemeClr val="lt1"/>
                </a:solidFill>
                <a:latin typeface="Arial"/>
                <a:ea typeface="Arial"/>
                <a:cs typeface="Arial"/>
                <a:sym typeface="Arial"/>
              </a:endParaRPr>
            </a:p>
          </p:txBody>
        </p:sp>
        <p:sp>
          <p:nvSpPr>
            <p:cNvPr id="851" name="Google Shape;851;gad34f10f80_7_64"/>
            <p:cNvSpPr/>
            <p:nvPr/>
          </p:nvSpPr>
          <p:spPr>
            <a:xfrm>
              <a:off x="262695"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852" name="Google Shape;852;gad34f10f80_7_64"/>
            <p:cNvSpPr/>
            <p:nvPr/>
          </p:nvSpPr>
          <p:spPr>
            <a:xfrm>
              <a:off x="616601"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853" name="Google Shape;853;gad34f10f80_7_64"/>
            <p:cNvSpPr/>
            <p:nvPr/>
          </p:nvSpPr>
          <p:spPr>
            <a:xfrm>
              <a:off x="970507"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854" name="Google Shape;854;gad34f10f80_7_64"/>
            <p:cNvSpPr/>
            <p:nvPr/>
          </p:nvSpPr>
          <p:spPr>
            <a:xfrm>
              <a:off x="1324413"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855" name="Google Shape;855;gad34f10f80_7_64"/>
            <p:cNvSpPr/>
            <p:nvPr/>
          </p:nvSpPr>
          <p:spPr>
            <a:xfrm>
              <a:off x="1678319"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856" name="Google Shape;856;gad34f10f80_7_64"/>
            <p:cNvSpPr/>
            <p:nvPr/>
          </p:nvSpPr>
          <p:spPr>
            <a:xfrm>
              <a:off x="2032225"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857" name="Google Shape;857;gad34f10f80_7_64"/>
            <p:cNvSpPr/>
            <p:nvPr/>
          </p:nvSpPr>
          <p:spPr>
            <a:xfrm>
              <a:off x="2386131"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858" name="Google Shape;858;gad34f10f80_7_64"/>
            <p:cNvSpPr/>
            <p:nvPr/>
          </p:nvSpPr>
          <p:spPr>
            <a:xfrm>
              <a:off x="2740037"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859" name="Google Shape;859;gad34f10f80_7_64"/>
            <p:cNvSpPr/>
            <p:nvPr/>
          </p:nvSpPr>
          <p:spPr>
            <a:xfrm>
              <a:off x="3093943"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860" name="Google Shape;860;gad34f10f80_7_64"/>
            <p:cNvSpPr/>
            <p:nvPr/>
          </p:nvSpPr>
          <p:spPr>
            <a:xfrm>
              <a:off x="3447849"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861" name="Google Shape;861;gad34f10f80_7_64"/>
            <p:cNvSpPr/>
            <p:nvPr/>
          </p:nvSpPr>
          <p:spPr>
            <a:xfrm>
              <a:off x="3801755"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862" name="Google Shape;862;gad34f10f80_7_64"/>
            <p:cNvSpPr/>
            <p:nvPr/>
          </p:nvSpPr>
          <p:spPr>
            <a:xfrm>
              <a:off x="4155661"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863" name="Google Shape;863;gad34f10f80_7_64"/>
            <p:cNvSpPr/>
            <p:nvPr/>
          </p:nvSpPr>
          <p:spPr>
            <a:xfrm>
              <a:off x="4509567"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864" name="Google Shape;864;gad34f10f80_7_64"/>
            <p:cNvSpPr/>
            <p:nvPr/>
          </p:nvSpPr>
          <p:spPr>
            <a:xfrm>
              <a:off x="4863473"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865" name="Google Shape;865;gad34f10f80_7_64"/>
            <p:cNvSpPr/>
            <p:nvPr/>
          </p:nvSpPr>
          <p:spPr>
            <a:xfrm>
              <a:off x="5217379"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866" name="Google Shape;866;gad34f10f80_7_64"/>
            <p:cNvSpPr/>
            <p:nvPr/>
          </p:nvSpPr>
          <p:spPr>
            <a:xfrm>
              <a:off x="5571285"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867" name="Google Shape;867;gad34f10f80_7_64"/>
            <p:cNvSpPr/>
            <p:nvPr/>
          </p:nvSpPr>
          <p:spPr>
            <a:xfrm>
              <a:off x="5925191"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868" name="Google Shape;868;gad34f10f80_7_64"/>
            <p:cNvSpPr/>
            <p:nvPr/>
          </p:nvSpPr>
          <p:spPr>
            <a:xfrm>
              <a:off x="6279097"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869" name="Google Shape;869;gad34f10f80_7_64"/>
            <p:cNvSpPr/>
            <p:nvPr/>
          </p:nvSpPr>
          <p:spPr>
            <a:xfrm>
              <a:off x="6633003"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870" name="Google Shape;870;gad34f10f80_7_64"/>
            <p:cNvSpPr/>
            <p:nvPr/>
          </p:nvSpPr>
          <p:spPr>
            <a:xfrm>
              <a:off x="6986909"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871" name="Google Shape;871;gad34f10f80_7_64"/>
            <p:cNvSpPr/>
            <p:nvPr/>
          </p:nvSpPr>
          <p:spPr>
            <a:xfrm>
              <a:off x="7340815"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872" name="Google Shape;872;gad34f10f80_7_64"/>
            <p:cNvSpPr/>
            <p:nvPr/>
          </p:nvSpPr>
          <p:spPr>
            <a:xfrm>
              <a:off x="7694721"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873" name="Google Shape;873;gad34f10f80_7_64"/>
            <p:cNvSpPr/>
            <p:nvPr/>
          </p:nvSpPr>
          <p:spPr>
            <a:xfrm>
              <a:off x="8048627"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874" name="Google Shape;874;gad34f10f80_7_64"/>
            <p:cNvSpPr/>
            <p:nvPr/>
          </p:nvSpPr>
          <p:spPr>
            <a:xfrm>
              <a:off x="8402533"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875" name="Google Shape;875;gad34f10f80_7_64"/>
            <p:cNvSpPr/>
            <p:nvPr/>
          </p:nvSpPr>
          <p:spPr>
            <a:xfrm>
              <a:off x="8756439"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876" name="Google Shape;876;gad34f10f80_7_64"/>
            <p:cNvSpPr/>
            <p:nvPr/>
          </p:nvSpPr>
          <p:spPr>
            <a:xfrm>
              <a:off x="9110345"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877" name="Google Shape;877;gad34f10f80_7_64"/>
            <p:cNvSpPr/>
            <p:nvPr/>
          </p:nvSpPr>
          <p:spPr>
            <a:xfrm>
              <a:off x="9464251"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878" name="Google Shape;878;gad34f10f80_7_64"/>
            <p:cNvSpPr/>
            <p:nvPr/>
          </p:nvSpPr>
          <p:spPr>
            <a:xfrm>
              <a:off x="9818157"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879" name="Google Shape;879;gad34f10f80_7_64"/>
            <p:cNvSpPr/>
            <p:nvPr/>
          </p:nvSpPr>
          <p:spPr>
            <a:xfrm>
              <a:off x="10172063"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880" name="Google Shape;880;gad34f10f80_7_64"/>
            <p:cNvSpPr/>
            <p:nvPr/>
          </p:nvSpPr>
          <p:spPr>
            <a:xfrm>
              <a:off x="10525969"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881" name="Google Shape;881;gad34f10f80_7_64"/>
            <p:cNvSpPr/>
            <p:nvPr/>
          </p:nvSpPr>
          <p:spPr>
            <a:xfrm>
              <a:off x="10879862"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882" name="Google Shape;882;gad34f10f80_7_64"/>
            <p:cNvSpPr/>
            <p:nvPr/>
          </p:nvSpPr>
          <p:spPr>
            <a:xfrm>
              <a:off x="-91211"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883" name="Google Shape;883;gad34f10f80_7_64"/>
            <p:cNvSpPr/>
            <p:nvPr/>
          </p:nvSpPr>
          <p:spPr>
            <a:xfrm>
              <a:off x="262695"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884" name="Google Shape;884;gad34f10f80_7_64"/>
            <p:cNvSpPr/>
            <p:nvPr/>
          </p:nvSpPr>
          <p:spPr>
            <a:xfrm>
              <a:off x="616601"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885" name="Google Shape;885;gad34f10f80_7_64"/>
            <p:cNvSpPr/>
            <p:nvPr/>
          </p:nvSpPr>
          <p:spPr>
            <a:xfrm>
              <a:off x="970507"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886" name="Google Shape;886;gad34f10f80_7_64"/>
            <p:cNvSpPr/>
            <p:nvPr/>
          </p:nvSpPr>
          <p:spPr>
            <a:xfrm>
              <a:off x="1324413"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887" name="Google Shape;887;gad34f10f80_7_64"/>
            <p:cNvSpPr/>
            <p:nvPr/>
          </p:nvSpPr>
          <p:spPr>
            <a:xfrm>
              <a:off x="1678319"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888" name="Google Shape;888;gad34f10f80_7_64"/>
            <p:cNvSpPr/>
            <p:nvPr/>
          </p:nvSpPr>
          <p:spPr>
            <a:xfrm>
              <a:off x="2032225"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889" name="Google Shape;889;gad34f10f80_7_64"/>
            <p:cNvSpPr/>
            <p:nvPr/>
          </p:nvSpPr>
          <p:spPr>
            <a:xfrm>
              <a:off x="2386131"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890" name="Google Shape;890;gad34f10f80_7_64"/>
            <p:cNvSpPr/>
            <p:nvPr/>
          </p:nvSpPr>
          <p:spPr>
            <a:xfrm>
              <a:off x="2740037"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891" name="Google Shape;891;gad34f10f80_7_64"/>
            <p:cNvSpPr/>
            <p:nvPr/>
          </p:nvSpPr>
          <p:spPr>
            <a:xfrm>
              <a:off x="3093943"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892" name="Google Shape;892;gad34f10f80_7_64"/>
            <p:cNvSpPr/>
            <p:nvPr/>
          </p:nvSpPr>
          <p:spPr>
            <a:xfrm>
              <a:off x="3447849"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893" name="Google Shape;893;gad34f10f80_7_64"/>
            <p:cNvSpPr/>
            <p:nvPr/>
          </p:nvSpPr>
          <p:spPr>
            <a:xfrm>
              <a:off x="3801755"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894" name="Google Shape;894;gad34f10f80_7_64"/>
            <p:cNvSpPr/>
            <p:nvPr/>
          </p:nvSpPr>
          <p:spPr>
            <a:xfrm>
              <a:off x="4155661"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895" name="Google Shape;895;gad34f10f80_7_64"/>
            <p:cNvSpPr/>
            <p:nvPr/>
          </p:nvSpPr>
          <p:spPr>
            <a:xfrm>
              <a:off x="4509567"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896" name="Google Shape;896;gad34f10f80_7_64"/>
            <p:cNvSpPr/>
            <p:nvPr/>
          </p:nvSpPr>
          <p:spPr>
            <a:xfrm>
              <a:off x="4863473"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897" name="Google Shape;897;gad34f10f80_7_64"/>
            <p:cNvSpPr/>
            <p:nvPr/>
          </p:nvSpPr>
          <p:spPr>
            <a:xfrm>
              <a:off x="5217379"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898" name="Google Shape;898;gad34f10f80_7_64"/>
            <p:cNvSpPr/>
            <p:nvPr/>
          </p:nvSpPr>
          <p:spPr>
            <a:xfrm>
              <a:off x="5571285"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899" name="Google Shape;899;gad34f10f80_7_64"/>
            <p:cNvSpPr/>
            <p:nvPr/>
          </p:nvSpPr>
          <p:spPr>
            <a:xfrm>
              <a:off x="5925191"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900" name="Google Shape;900;gad34f10f80_7_64"/>
            <p:cNvSpPr/>
            <p:nvPr/>
          </p:nvSpPr>
          <p:spPr>
            <a:xfrm>
              <a:off x="6279097"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901" name="Google Shape;901;gad34f10f80_7_64"/>
            <p:cNvSpPr/>
            <p:nvPr/>
          </p:nvSpPr>
          <p:spPr>
            <a:xfrm>
              <a:off x="6633003"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902" name="Google Shape;902;gad34f10f80_7_64"/>
            <p:cNvSpPr/>
            <p:nvPr/>
          </p:nvSpPr>
          <p:spPr>
            <a:xfrm>
              <a:off x="6986909"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903" name="Google Shape;903;gad34f10f80_7_64"/>
            <p:cNvSpPr/>
            <p:nvPr/>
          </p:nvSpPr>
          <p:spPr>
            <a:xfrm>
              <a:off x="7340815"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904" name="Google Shape;904;gad34f10f80_7_64"/>
            <p:cNvSpPr/>
            <p:nvPr/>
          </p:nvSpPr>
          <p:spPr>
            <a:xfrm>
              <a:off x="7694721"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905" name="Google Shape;905;gad34f10f80_7_64"/>
            <p:cNvSpPr/>
            <p:nvPr/>
          </p:nvSpPr>
          <p:spPr>
            <a:xfrm>
              <a:off x="8048627"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906" name="Google Shape;906;gad34f10f80_7_64"/>
            <p:cNvSpPr/>
            <p:nvPr/>
          </p:nvSpPr>
          <p:spPr>
            <a:xfrm>
              <a:off x="8402533"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907" name="Google Shape;907;gad34f10f80_7_64"/>
            <p:cNvSpPr/>
            <p:nvPr/>
          </p:nvSpPr>
          <p:spPr>
            <a:xfrm>
              <a:off x="8756439"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908" name="Google Shape;908;gad34f10f80_7_64"/>
            <p:cNvSpPr/>
            <p:nvPr/>
          </p:nvSpPr>
          <p:spPr>
            <a:xfrm>
              <a:off x="9110345"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909" name="Google Shape;909;gad34f10f80_7_64"/>
            <p:cNvSpPr/>
            <p:nvPr/>
          </p:nvSpPr>
          <p:spPr>
            <a:xfrm>
              <a:off x="9464251"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910" name="Google Shape;910;gad34f10f80_7_64"/>
            <p:cNvSpPr/>
            <p:nvPr/>
          </p:nvSpPr>
          <p:spPr>
            <a:xfrm>
              <a:off x="9818157"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911" name="Google Shape;911;gad34f10f80_7_64"/>
            <p:cNvSpPr/>
            <p:nvPr/>
          </p:nvSpPr>
          <p:spPr>
            <a:xfrm>
              <a:off x="10172063"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912" name="Google Shape;912;gad34f10f80_7_64"/>
            <p:cNvSpPr/>
            <p:nvPr/>
          </p:nvSpPr>
          <p:spPr>
            <a:xfrm>
              <a:off x="10525969"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913" name="Google Shape;913;gad34f10f80_7_64"/>
            <p:cNvSpPr/>
            <p:nvPr/>
          </p:nvSpPr>
          <p:spPr>
            <a:xfrm>
              <a:off x="10879862"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914" name="Google Shape;914;gad34f10f80_7_64"/>
            <p:cNvSpPr/>
            <p:nvPr/>
          </p:nvSpPr>
          <p:spPr>
            <a:xfrm>
              <a:off x="-91211"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915" name="Google Shape;915;gad34f10f80_7_64"/>
            <p:cNvSpPr/>
            <p:nvPr/>
          </p:nvSpPr>
          <p:spPr>
            <a:xfrm>
              <a:off x="262695"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916" name="Google Shape;916;gad34f10f80_7_64"/>
            <p:cNvSpPr/>
            <p:nvPr/>
          </p:nvSpPr>
          <p:spPr>
            <a:xfrm>
              <a:off x="616601"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917" name="Google Shape;917;gad34f10f80_7_64"/>
            <p:cNvSpPr/>
            <p:nvPr/>
          </p:nvSpPr>
          <p:spPr>
            <a:xfrm>
              <a:off x="970507"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918" name="Google Shape;918;gad34f10f80_7_64"/>
            <p:cNvSpPr/>
            <p:nvPr/>
          </p:nvSpPr>
          <p:spPr>
            <a:xfrm>
              <a:off x="1324413"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919" name="Google Shape;919;gad34f10f80_7_64"/>
            <p:cNvSpPr/>
            <p:nvPr/>
          </p:nvSpPr>
          <p:spPr>
            <a:xfrm>
              <a:off x="1678319"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920" name="Google Shape;920;gad34f10f80_7_64"/>
            <p:cNvSpPr/>
            <p:nvPr/>
          </p:nvSpPr>
          <p:spPr>
            <a:xfrm>
              <a:off x="2032225"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921" name="Google Shape;921;gad34f10f80_7_64"/>
            <p:cNvSpPr/>
            <p:nvPr/>
          </p:nvSpPr>
          <p:spPr>
            <a:xfrm>
              <a:off x="2386131"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922" name="Google Shape;922;gad34f10f80_7_64"/>
            <p:cNvSpPr/>
            <p:nvPr/>
          </p:nvSpPr>
          <p:spPr>
            <a:xfrm>
              <a:off x="2740037"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923" name="Google Shape;923;gad34f10f80_7_64"/>
            <p:cNvSpPr/>
            <p:nvPr/>
          </p:nvSpPr>
          <p:spPr>
            <a:xfrm>
              <a:off x="3093943"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924" name="Google Shape;924;gad34f10f80_7_64"/>
            <p:cNvSpPr/>
            <p:nvPr/>
          </p:nvSpPr>
          <p:spPr>
            <a:xfrm>
              <a:off x="3447849"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925" name="Google Shape;925;gad34f10f80_7_64"/>
            <p:cNvSpPr/>
            <p:nvPr/>
          </p:nvSpPr>
          <p:spPr>
            <a:xfrm>
              <a:off x="3801755"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926" name="Google Shape;926;gad34f10f80_7_64"/>
            <p:cNvSpPr/>
            <p:nvPr/>
          </p:nvSpPr>
          <p:spPr>
            <a:xfrm>
              <a:off x="4155661"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927" name="Google Shape;927;gad34f10f80_7_64"/>
            <p:cNvSpPr/>
            <p:nvPr/>
          </p:nvSpPr>
          <p:spPr>
            <a:xfrm>
              <a:off x="4509567"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928" name="Google Shape;928;gad34f10f80_7_64"/>
            <p:cNvSpPr/>
            <p:nvPr/>
          </p:nvSpPr>
          <p:spPr>
            <a:xfrm>
              <a:off x="4863473"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929" name="Google Shape;929;gad34f10f80_7_64"/>
            <p:cNvSpPr/>
            <p:nvPr/>
          </p:nvSpPr>
          <p:spPr>
            <a:xfrm>
              <a:off x="5217379"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930" name="Google Shape;930;gad34f10f80_7_64"/>
            <p:cNvSpPr/>
            <p:nvPr/>
          </p:nvSpPr>
          <p:spPr>
            <a:xfrm>
              <a:off x="5571285"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931" name="Google Shape;931;gad34f10f80_7_64"/>
            <p:cNvSpPr/>
            <p:nvPr/>
          </p:nvSpPr>
          <p:spPr>
            <a:xfrm>
              <a:off x="5925191"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932" name="Google Shape;932;gad34f10f80_7_64"/>
            <p:cNvSpPr/>
            <p:nvPr/>
          </p:nvSpPr>
          <p:spPr>
            <a:xfrm>
              <a:off x="6279097"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933" name="Google Shape;933;gad34f10f80_7_64"/>
            <p:cNvSpPr/>
            <p:nvPr/>
          </p:nvSpPr>
          <p:spPr>
            <a:xfrm>
              <a:off x="6633003"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934" name="Google Shape;934;gad34f10f80_7_64"/>
            <p:cNvSpPr/>
            <p:nvPr/>
          </p:nvSpPr>
          <p:spPr>
            <a:xfrm>
              <a:off x="6986909"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935" name="Google Shape;935;gad34f10f80_7_64"/>
            <p:cNvSpPr/>
            <p:nvPr/>
          </p:nvSpPr>
          <p:spPr>
            <a:xfrm>
              <a:off x="7340815"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936" name="Google Shape;936;gad34f10f80_7_64"/>
            <p:cNvSpPr/>
            <p:nvPr/>
          </p:nvSpPr>
          <p:spPr>
            <a:xfrm>
              <a:off x="7694721"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937" name="Google Shape;937;gad34f10f80_7_64"/>
            <p:cNvSpPr/>
            <p:nvPr/>
          </p:nvSpPr>
          <p:spPr>
            <a:xfrm>
              <a:off x="8048627"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938" name="Google Shape;938;gad34f10f80_7_64"/>
            <p:cNvSpPr/>
            <p:nvPr/>
          </p:nvSpPr>
          <p:spPr>
            <a:xfrm>
              <a:off x="8402533"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939" name="Google Shape;939;gad34f10f80_7_64"/>
            <p:cNvSpPr/>
            <p:nvPr/>
          </p:nvSpPr>
          <p:spPr>
            <a:xfrm>
              <a:off x="8756439"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940" name="Google Shape;940;gad34f10f80_7_64"/>
            <p:cNvSpPr/>
            <p:nvPr/>
          </p:nvSpPr>
          <p:spPr>
            <a:xfrm>
              <a:off x="9110345"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941" name="Google Shape;941;gad34f10f80_7_64"/>
            <p:cNvSpPr/>
            <p:nvPr/>
          </p:nvSpPr>
          <p:spPr>
            <a:xfrm>
              <a:off x="9464251"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942" name="Google Shape;942;gad34f10f80_7_64"/>
            <p:cNvSpPr/>
            <p:nvPr/>
          </p:nvSpPr>
          <p:spPr>
            <a:xfrm>
              <a:off x="9818157"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943" name="Google Shape;943;gad34f10f80_7_64"/>
            <p:cNvSpPr/>
            <p:nvPr/>
          </p:nvSpPr>
          <p:spPr>
            <a:xfrm>
              <a:off x="10172063"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944" name="Google Shape;944;gad34f10f80_7_64"/>
            <p:cNvSpPr/>
            <p:nvPr/>
          </p:nvSpPr>
          <p:spPr>
            <a:xfrm>
              <a:off x="10525969"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945" name="Google Shape;945;gad34f10f80_7_64"/>
            <p:cNvSpPr/>
            <p:nvPr/>
          </p:nvSpPr>
          <p:spPr>
            <a:xfrm>
              <a:off x="10879862"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946" name="Google Shape;946;gad34f10f80_7_64"/>
            <p:cNvSpPr/>
            <p:nvPr/>
          </p:nvSpPr>
          <p:spPr>
            <a:xfrm>
              <a:off x="-91211"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947" name="Google Shape;947;gad34f10f80_7_64"/>
            <p:cNvSpPr/>
            <p:nvPr/>
          </p:nvSpPr>
          <p:spPr>
            <a:xfrm>
              <a:off x="262695"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948" name="Google Shape;948;gad34f10f80_7_64"/>
            <p:cNvSpPr/>
            <p:nvPr/>
          </p:nvSpPr>
          <p:spPr>
            <a:xfrm>
              <a:off x="616601"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949" name="Google Shape;949;gad34f10f80_7_64"/>
            <p:cNvSpPr/>
            <p:nvPr/>
          </p:nvSpPr>
          <p:spPr>
            <a:xfrm>
              <a:off x="970507"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950" name="Google Shape;950;gad34f10f80_7_64"/>
            <p:cNvSpPr/>
            <p:nvPr/>
          </p:nvSpPr>
          <p:spPr>
            <a:xfrm>
              <a:off x="1324413"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951" name="Google Shape;951;gad34f10f80_7_64"/>
            <p:cNvSpPr/>
            <p:nvPr/>
          </p:nvSpPr>
          <p:spPr>
            <a:xfrm>
              <a:off x="1678319"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952" name="Google Shape;952;gad34f10f80_7_64"/>
            <p:cNvSpPr/>
            <p:nvPr/>
          </p:nvSpPr>
          <p:spPr>
            <a:xfrm>
              <a:off x="2032225"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953" name="Google Shape;953;gad34f10f80_7_64"/>
            <p:cNvSpPr/>
            <p:nvPr/>
          </p:nvSpPr>
          <p:spPr>
            <a:xfrm>
              <a:off x="2386131"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954" name="Google Shape;954;gad34f10f80_7_64"/>
            <p:cNvSpPr/>
            <p:nvPr/>
          </p:nvSpPr>
          <p:spPr>
            <a:xfrm>
              <a:off x="2740037"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955" name="Google Shape;955;gad34f10f80_7_64"/>
            <p:cNvSpPr/>
            <p:nvPr/>
          </p:nvSpPr>
          <p:spPr>
            <a:xfrm>
              <a:off x="3093943"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956" name="Google Shape;956;gad34f10f80_7_64"/>
            <p:cNvSpPr/>
            <p:nvPr/>
          </p:nvSpPr>
          <p:spPr>
            <a:xfrm>
              <a:off x="3447849"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957" name="Google Shape;957;gad34f10f80_7_64"/>
            <p:cNvSpPr/>
            <p:nvPr/>
          </p:nvSpPr>
          <p:spPr>
            <a:xfrm>
              <a:off x="3801755"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958" name="Google Shape;958;gad34f10f80_7_64"/>
            <p:cNvSpPr/>
            <p:nvPr/>
          </p:nvSpPr>
          <p:spPr>
            <a:xfrm>
              <a:off x="4155661"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959" name="Google Shape;959;gad34f10f80_7_64"/>
            <p:cNvSpPr/>
            <p:nvPr/>
          </p:nvSpPr>
          <p:spPr>
            <a:xfrm>
              <a:off x="4509567"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960" name="Google Shape;960;gad34f10f80_7_64"/>
            <p:cNvSpPr/>
            <p:nvPr/>
          </p:nvSpPr>
          <p:spPr>
            <a:xfrm>
              <a:off x="4863473"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961" name="Google Shape;961;gad34f10f80_7_64"/>
            <p:cNvSpPr/>
            <p:nvPr/>
          </p:nvSpPr>
          <p:spPr>
            <a:xfrm>
              <a:off x="5217379"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962" name="Google Shape;962;gad34f10f80_7_64"/>
            <p:cNvSpPr/>
            <p:nvPr/>
          </p:nvSpPr>
          <p:spPr>
            <a:xfrm>
              <a:off x="5571285"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963" name="Google Shape;963;gad34f10f80_7_64"/>
            <p:cNvSpPr/>
            <p:nvPr/>
          </p:nvSpPr>
          <p:spPr>
            <a:xfrm>
              <a:off x="5925191"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964" name="Google Shape;964;gad34f10f80_7_64"/>
            <p:cNvSpPr/>
            <p:nvPr/>
          </p:nvSpPr>
          <p:spPr>
            <a:xfrm>
              <a:off x="6279097"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965" name="Google Shape;965;gad34f10f80_7_64"/>
            <p:cNvSpPr/>
            <p:nvPr/>
          </p:nvSpPr>
          <p:spPr>
            <a:xfrm>
              <a:off x="6633003"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966" name="Google Shape;966;gad34f10f80_7_64"/>
            <p:cNvSpPr/>
            <p:nvPr/>
          </p:nvSpPr>
          <p:spPr>
            <a:xfrm>
              <a:off x="6986909"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967" name="Google Shape;967;gad34f10f80_7_64"/>
            <p:cNvSpPr/>
            <p:nvPr/>
          </p:nvSpPr>
          <p:spPr>
            <a:xfrm>
              <a:off x="7340815"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968" name="Google Shape;968;gad34f10f80_7_64"/>
            <p:cNvSpPr/>
            <p:nvPr/>
          </p:nvSpPr>
          <p:spPr>
            <a:xfrm>
              <a:off x="7694721"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969" name="Google Shape;969;gad34f10f80_7_64"/>
            <p:cNvSpPr/>
            <p:nvPr/>
          </p:nvSpPr>
          <p:spPr>
            <a:xfrm>
              <a:off x="8048627"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970" name="Google Shape;970;gad34f10f80_7_64"/>
            <p:cNvSpPr/>
            <p:nvPr/>
          </p:nvSpPr>
          <p:spPr>
            <a:xfrm>
              <a:off x="8402533"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971" name="Google Shape;971;gad34f10f80_7_64"/>
            <p:cNvSpPr/>
            <p:nvPr/>
          </p:nvSpPr>
          <p:spPr>
            <a:xfrm>
              <a:off x="8756439"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972" name="Google Shape;972;gad34f10f80_7_64"/>
            <p:cNvSpPr/>
            <p:nvPr/>
          </p:nvSpPr>
          <p:spPr>
            <a:xfrm>
              <a:off x="9110345"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973" name="Google Shape;973;gad34f10f80_7_64"/>
            <p:cNvSpPr/>
            <p:nvPr/>
          </p:nvSpPr>
          <p:spPr>
            <a:xfrm>
              <a:off x="9464251"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974" name="Google Shape;974;gad34f10f80_7_64"/>
            <p:cNvSpPr/>
            <p:nvPr/>
          </p:nvSpPr>
          <p:spPr>
            <a:xfrm>
              <a:off x="9818157"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975" name="Google Shape;975;gad34f10f80_7_64"/>
            <p:cNvSpPr/>
            <p:nvPr/>
          </p:nvSpPr>
          <p:spPr>
            <a:xfrm>
              <a:off x="10172063"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976" name="Google Shape;976;gad34f10f80_7_64"/>
            <p:cNvSpPr/>
            <p:nvPr/>
          </p:nvSpPr>
          <p:spPr>
            <a:xfrm>
              <a:off x="10525969"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977" name="Google Shape;977;gad34f10f80_7_64"/>
            <p:cNvSpPr/>
            <p:nvPr/>
          </p:nvSpPr>
          <p:spPr>
            <a:xfrm>
              <a:off x="10879862"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978" name="Google Shape;978;gad34f10f80_7_64"/>
            <p:cNvSpPr/>
            <p:nvPr/>
          </p:nvSpPr>
          <p:spPr>
            <a:xfrm>
              <a:off x="-91211"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979" name="Google Shape;979;gad34f10f80_7_64"/>
            <p:cNvSpPr/>
            <p:nvPr/>
          </p:nvSpPr>
          <p:spPr>
            <a:xfrm>
              <a:off x="262695"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980" name="Google Shape;980;gad34f10f80_7_64"/>
            <p:cNvSpPr/>
            <p:nvPr/>
          </p:nvSpPr>
          <p:spPr>
            <a:xfrm>
              <a:off x="616601"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981" name="Google Shape;981;gad34f10f80_7_64"/>
            <p:cNvSpPr/>
            <p:nvPr/>
          </p:nvSpPr>
          <p:spPr>
            <a:xfrm>
              <a:off x="970507"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982" name="Google Shape;982;gad34f10f80_7_64"/>
            <p:cNvSpPr/>
            <p:nvPr/>
          </p:nvSpPr>
          <p:spPr>
            <a:xfrm>
              <a:off x="1324413"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983" name="Google Shape;983;gad34f10f80_7_64"/>
            <p:cNvSpPr/>
            <p:nvPr/>
          </p:nvSpPr>
          <p:spPr>
            <a:xfrm>
              <a:off x="1678319"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984" name="Google Shape;984;gad34f10f80_7_64"/>
            <p:cNvSpPr/>
            <p:nvPr/>
          </p:nvSpPr>
          <p:spPr>
            <a:xfrm>
              <a:off x="2032225"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985" name="Google Shape;985;gad34f10f80_7_64"/>
            <p:cNvSpPr/>
            <p:nvPr/>
          </p:nvSpPr>
          <p:spPr>
            <a:xfrm>
              <a:off x="2386131"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986" name="Google Shape;986;gad34f10f80_7_64"/>
            <p:cNvSpPr/>
            <p:nvPr/>
          </p:nvSpPr>
          <p:spPr>
            <a:xfrm>
              <a:off x="2740037"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987" name="Google Shape;987;gad34f10f80_7_64"/>
            <p:cNvSpPr/>
            <p:nvPr/>
          </p:nvSpPr>
          <p:spPr>
            <a:xfrm>
              <a:off x="3093943"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988" name="Google Shape;988;gad34f10f80_7_64"/>
            <p:cNvSpPr/>
            <p:nvPr/>
          </p:nvSpPr>
          <p:spPr>
            <a:xfrm>
              <a:off x="3447849"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989" name="Google Shape;989;gad34f10f80_7_64"/>
            <p:cNvSpPr/>
            <p:nvPr/>
          </p:nvSpPr>
          <p:spPr>
            <a:xfrm>
              <a:off x="3801755"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990" name="Google Shape;990;gad34f10f80_7_64"/>
            <p:cNvSpPr/>
            <p:nvPr/>
          </p:nvSpPr>
          <p:spPr>
            <a:xfrm>
              <a:off x="4155661"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991" name="Google Shape;991;gad34f10f80_7_64"/>
            <p:cNvSpPr/>
            <p:nvPr/>
          </p:nvSpPr>
          <p:spPr>
            <a:xfrm>
              <a:off x="4509567"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992" name="Google Shape;992;gad34f10f80_7_64"/>
            <p:cNvSpPr/>
            <p:nvPr/>
          </p:nvSpPr>
          <p:spPr>
            <a:xfrm>
              <a:off x="4863473"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993" name="Google Shape;993;gad34f10f80_7_64"/>
            <p:cNvSpPr/>
            <p:nvPr/>
          </p:nvSpPr>
          <p:spPr>
            <a:xfrm>
              <a:off x="5217379"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994" name="Google Shape;994;gad34f10f80_7_64"/>
            <p:cNvSpPr/>
            <p:nvPr/>
          </p:nvSpPr>
          <p:spPr>
            <a:xfrm>
              <a:off x="5571285"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995" name="Google Shape;995;gad34f10f80_7_64"/>
            <p:cNvSpPr/>
            <p:nvPr/>
          </p:nvSpPr>
          <p:spPr>
            <a:xfrm>
              <a:off x="5925191"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996" name="Google Shape;996;gad34f10f80_7_64"/>
            <p:cNvSpPr/>
            <p:nvPr/>
          </p:nvSpPr>
          <p:spPr>
            <a:xfrm>
              <a:off x="6279097"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997" name="Google Shape;997;gad34f10f80_7_64"/>
            <p:cNvSpPr/>
            <p:nvPr/>
          </p:nvSpPr>
          <p:spPr>
            <a:xfrm>
              <a:off x="6633003"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998" name="Google Shape;998;gad34f10f80_7_64"/>
            <p:cNvSpPr/>
            <p:nvPr/>
          </p:nvSpPr>
          <p:spPr>
            <a:xfrm>
              <a:off x="6986909"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999" name="Google Shape;999;gad34f10f80_7_64"/>
            <p:cNvSpPr/>
            <p:nvPr/>
          </p:nvSpPr>
          <p:spPr>
            <a:xfrm>
              <a:off x="7340815"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1000" name="Google Shape;1000;gad34f10f80_7_64"/>
            <p:cNvSpPr/>
            <p:nvPr/>
          </p:nvSpPr>
          <p:spPr>
            <a:xfrm>
              <a:off x="7694721"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1001" name="Google Shape;1001;gad34f10f80_7_64"/>
            <p:cNvSpPr/>
            <p:nvPr/>
          </p:nvSpPr>
          <p:spPr>
            <a:xfrm>
              <a:off x="8048627"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1002" name="Google Shape;1002;gad34f10f80_7_64"/>
            <p:cNvSpPr/>
            <p:nvPr/>
          </p:nvSpPr>
          <p:spPr>
            <a:xfrm>
              <a:off x="8402533"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1003" name="Google Shape;1003;gad34f10f80_7_64"/>
            <p:cNvSpPr/>
            <p:nvPr/>
          </p:nvSpPr>
          <p:spPr>
            <a:xfrm>
              <a:off x="8756439"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1004" name="Google Shape;1004;gad34f10f80_7_64"/>
            <p:cNvSpPr/>
            <p:nvPr/>
          </p:nvSpPr>
          <p:spPr>
            <a:xfrm>
              <a:off x="9110345"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1005" name="Google Shape;1005;gad34f10f80_7_64"/>
            <p:cNvSpPr/>
            <p:nvPr/>
          </p:nvSpPr>
          <p:spPr>
            <a:xfrm>
              <a:off x="9464251"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1006" name="Google Shape;1006;gad34f10f80_7_64"/>
            <p:cNvSpPr/>
            <p:nvPr/>
          </p:nvSpPr>
          <p:spPr>
            <a:xfrm>
              <a:off x="9818157"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1007" name="Google Shape;1007;gad34f10f80_7_64"/>
            <p:cNvSpPr/>
            <p:nvPr/>
          </p:nvSpPr>
          <p:spPr>
            <a:xfrm>
              <a:off x="10172063"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1008" name="Google Shape;1008;gad34f10f80_7_64"/>
            <p:cNvSpPr/>
            <p:nvPr/>
          </p:nvSpPr>
          <p:spPr>
            <a:xfrm>
              <a:off x="10525969"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1009" name="Google Shape;1009;gad34f10f80_7_64"/>
            <p:cNvSpPr/>
            <p:nvPr/>
          </p:nvSpPr>
          <p:spPr>
            <a:xfrm>
              <a:off x="10879862"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1010" name="Google Shape;1010;gad34f10f80_7_64"/>
            <p:cNvSpPr/>
            <p:nvPr/>
          </p:nvSpPr>
          <p:spPr>
            <a:xfrm>
              <a:off x="-91211"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1011" name="Google Shape;1011;gad34f10f80_7_64"/>
            <p:cNvSpPr/>
            <p:nvPr/>
          </p:nvSpPr>
          <p:spPr>
            <a:xfrm>
              <a:off x="262695"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1012" name="Google Shape;1012;gad34f10f80_7_64"/>
            <p:cNvSpPr/>
            <p:nvPr/>
          </p:nvSpPr>
          <p:spPr>
            <a:xfrm>
              <a:off x="616601"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1013" name="Google Shape;1013;gad34f10f80_7_64"/>
            <p:cNvSpPr/>
            <p:nvPr/>
          </p:nvSpPr>
          <p:spPr>
            <a:xfrm>
              <a:off x="970507"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1014" name="Google Shape;1014;gad34f10f80_7_64"/>
            <p:cNvSpPr/>
            <p:nvPr/>
          </p:nvSpPr>
          <p:spPr>
            <a:xfrm>
              <a:off x="1324413"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1015" name="Google Shape;1015;gad34f10f80_7_64"/>
            <p:cNvSpPr/>
            <p:nvPr/>
          </p:nvSpPr>
          <p:spPr>
            <a:xfrm>
              <a:off x="1678319"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1016" name="Google Shape;1016;gad34f10f80_7_64"/>
            <p:cNvSpPr/>
            <p:nvPr/>
          </p:nvSpPr>
          <p:spPr>
            <a:xfrm>
              <a:off x="2032225"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1017" name="Google Shape;1017;gad34f10f80_7_64"/>
            <p:cNvSpPr/>
            <p:nvPr/>
          </p:nvSpPr>
          <p:spPr>
            <a:xfrm>
              <a:off x="2386131"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1018" name="Google Shape;1018;gad34f10f80_7_64"/>
            <p:cNvSpPr/>
            <p:nvPr/>
          </p:nvSpPr>
          <p:spPr>
            <a:xfrm>
              <a:off x="2740037"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1019" name="Google Shape;1019;gad34f10f80_7_64"/>
            <p:cNvSpPr/>
            <p:nvPr/>
          </p:nvSpPr>
          <p:spPr>
            <a:xfrm>
              <a:off x="3093943"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1020" name="Google Shape;1020;gad34f10f80_7_64"/>
            <p:cNvSpPr/>
            <p:nvPr/>
          </p:nvSpPr>
          <p:spPr>
            <a:xfrm>
              <a:off x="3447849"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1021" name="Google Shape;1021;gad34f10f80_7_64"/>
            <p:cNvSpPr/>
            <p:nvPr/>
          </p:nvSpPr>
          <p:spPr>
            <a:xfrm>
              <a:off x="3801755"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1022" name="Google Shape;1022;gad34f10f80_7_64"/>
            <p:cNvSpPr/>
            <p:nvPr/>
          </p:nvSpPr>
          <p:spPr>
            <a:xfrm>
              <a:off x="4155661"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1023" name="Google Shape;1023;gad34f10f80_7_64"/>
            <p:cNvSpPr/>
            <p:nvPr/>
          </p:nvSpPr>
          <p:spPr>
            <a:xfrm>
              <a:off x="4509567"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1024" name="Google Shape;1024;gad34f10f80_7_64"/>
            <p:cNvSpPr/>
            <p:nvPr/>
          </p:nvSpPr>
          <p:spPr>
            <a:xfrm>
              <a:off x="4863473"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1025" name="Google Shape;1025;gad34f10f80_7_64"/>
            <p:cNvSpPr/>
            <p:nvPr/>
          </p:nvSpPr>
          <p:spPr>
            <a:xfrm>
              <a:off x="5217379"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1026" name="Google Shape;1026;gad34f10f80_7_64"/>
            <p:cNvSpPr/>
            <p:nvPr/>
          </p:nvSpPr>
          <p:spPr>
            <a:xfrm>
              <a:off x="5571285"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1027" name="Google Shape;1027;gad34f10f80_7_64"/>
            <p:cNvSpPr/>
            <p:nvPr/>
          </p:nvSpPr>
          <p:spPr>
            <a:xfrm>
              <a:off x="5925191"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1028" name="Google Shape;1028;gad34f10f80_7_64"/>
            <p:cNvSpPr/>
            <p:nvPr/>
          </p:nvSpPr>
          <p:spPr>
            <a:xfrm>
              <a:off x="6279097"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1029" name="Google Shape;1029;gad34f10f80_7_64"/>
            <p:cNvSpPr/>
            <p:nvPr/>
          </p:nvSpPr>
          <p:spPr>
            <a:xfrm>
              <a:off x="6633003"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1030" name="Google Shape;1030;gad34f10f80_7_64"/>
            <p:cNvSpPr/>
            <p:nvPr/>
          </p:nvSpPr>
          <p:spPr>
            <a:xfrm>
              <a:off x="6986909"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1031" name="Google Shape;1031;gad34f10f80_7_64"/>
            <p:cNvSpPr/>
            <p:nvPr/>
          </p:nvSpPr>
          <p:spPr>
            <a:xfrm>
              <a:off x="7340815"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1032" name="Google Shape;1032;gad34f10f80_7_64"/>
            <p:cNvSpPr/>
            <p:nvPr/>
          </p:nvSpPr>
          <p:spPr>
            <a:xfrm>
              <a:off x="7694721"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1033" name="Google Shape;1033;gad34f10f80_7_64"/>
            <p:cNvSpPr/>
            <p:nvPr/>
          </p:nvSpPr>
          <p:spPr>
            <a:xfrm>
              <a:off x="8048627"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1034" name="Google Shape;1034;gad34f10f80_7_64"/>
            <p:cNvSpPr/>
            <p:nvPr/>
          </p:nvSpPr>
          <p:spPr>
            <a:xfrm>
              <a:off x="8402533"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1035" name="Google Shape;1035;gad34f10f80_7_64"/>
            <p:cNvSpPr/>
            <p:nvPr/>
          </p:nvSpPr>
          <p:spPr>
            <a:xfrm>
              <a:off x="8756439"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1036" name="Google Shape;1036;gad34f10f80_7_64"/>
            <p:cNvSpPr/>
            <p:nvPr/>
          </p:nvSpPr>
          <p:spPr>
            <a:xfrm>
              <a:off x="9110345"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1037" name="Google Shape;1037;gad34f10f80_7_64"/>
            <p:cNvSpPr/>
            <p:nvPr/>
          </p:nvSpPr>
          <p:spPr>
            <a:xfrm>
              <a:off x="9464251"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1038" name="Google Shape;1038;gad34f10f80_7_64"/>
            <p:cNvSpPr/>
            <p:nvPr/>
          </p:nvSpPr>
          <p:spPr>
            <a:xfrm>
              <a:off x="9818157"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1039" name="Google Shape;1039;gad34f10f80_7_64"/>
            <p:cNvSpPr/>
            <p:nvPr/>
          </p:nvSpPr>
          <p:spPr>
            <a:xfrm>
              <a:off x="10172063"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1040" name="Google Shape;1040;gad34f10f80_7_64"/>
            <p:cNvSpPr/>
            <p:nvPr/>
          </p:nvSpPr>
          <p:spPr>
            <a:xfrm>
              <a:off x="10525969"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1041" name="Google Shape;1041;gad34f10f80_7_64"/>
            <p:cNvSpPr/>
            <p:nvPr/>
          </p:nvSpPr>
          <p:spPr>
            <a:xfrm>
              <a:off x="10879862"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1042" name="Google Shape;1042;gad34f10f80_7_64"/>
            <p:cNvSpPr/>
            <p:nvPr/>
          </p:nvSpPr>
          <p:spPr>
            <a:xfrm>
              <a:off x="-91211"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1043" name="Google Shape;1043;gad34f10f80_7_64"/>
            <p:cNvSpPr/>
            <p:nvPr/>
          </p:nvSpPr>
          <p:spPr>
            <a:xfrm>
              <a:off x="262695"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1044" name="Google Shape;1044;gad34f10f80_7_64"/>
            <p:cNvSpPr/>
            <p:nvPr/>
          </p:nvSpPr>
          <p:spPr>
            <a:xfrm>
              <a:off x="616601"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1045" name="Google Shape;1045;gad34f10f80_7_64"/>
            <p:cNvSpPr/>
            <p:nvPr/>
          </p:nvSpPr>
          <p:spPr>
            <a:xfrm>
              <a:off x="970507"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1046" name="Google Shape;1046;gad34f10f80_7_64"/>
            <p:cNvSpPr/>
            <p:nvPr/>
          </p:nvSpPr>
          <p:spPr>
            <a:xfrm>
              <a:off x="1324413"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1047" name="Google Shape;1047;gad34f10f80_7_64"/>
            <p:cNvSpPr/>
            <p:nvPr/>
          </p:nvSpPr>
          <p:spPr>
            <a:xfrm>
              <a:off x="1678319"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1048" name="Google Shape;1048;gad34f10f80_7_64"/>
            <p:cNvSpPr/>
            <p:nvPr/>
          </p:nvSpPr>
          <p:spPr>
            <a:xfrm>
              <a:off x="2032225"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1049" name="Google Shape;1049;gad34f10f80_7_64"/>
            <p:cNvSpPr/>
            <p:nvPr/>
          </p:nvSpPr>
          <p:spPr>
            <a:xfrm>
              <a:off x="2386131"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1050" name="Google Shape;1050;gad34f10f80_7_64"/>
            <p:cNvSpPr/>
            <p:nvPr/>
          </p:nvSpPr>
          <p:spPr>
            <a:xfrm>
              <a:off x="2740037"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1051" name="Google Shape;1051;gad34f10f80_7_64"/>
            <p:cNvSpPr/>
            <p:nvPr/>
          </p:nvSpPr>
          <p:spPr>
            <a:xfrm>
              <a:off x="3093943"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1052" name="Google Shape;1052;gad34f10f80_7_64"/>
            <p:cNvSpPr/>
            <p:nvPr/>
          </p:nvSpPr>
          <p:spPr>
            <a:xfrm>
              <a:off x="3447849"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1053" name="Google Shape;1053;gad34f10f80_7_64"/>
            <p:cNvSpPr/>
            <p:nvPr/>
          </p:nvSpPr>
          <p:spPr>
            <a:xfrm>
              <a:off x="3801755"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1054" name="Google Shape;1054;gad34f10f80_7_64"/>
            <p:cNvSpPr/>
            <p:nvPr/>
          </p:nvSpPr>
          <p:spPr>
            <a:xfrm>
              <a:off x="4155661"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1055" name="Google Shape;1055;gad34f10f80_7_64"/>
            <p:cNvSpPr/>
            <p:nvPr/>
          </p:nvSpPr>
          <p:spPr>
            <a:xfrm>
              <a:off x="4509567"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1056" name="Google Shape;1056;gad34f10f80_7_64"/>
            <p:cNvSpPr/>
            <p:nvPr/>
          </p:nvSpPr>
          <p:spPr>
            <a:xfrm>
              <a:off x="4863473"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1057" name="Google Shape;1057;gad34f10f80_7_64"/>
            <p:cNvSpPr/>
            <p:nvPr/>
          </p:nvSpPr>
          <p:spPr>
            <a:xfrm>
              <a:off x="5217379"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1058" name="Google Shape;1058;gad34f10f80_7_64"/>
            <p:cNvSpPr/>
            <p:nvPr/>
          </p:nvSpPr>
          <p:spPr>
            <a:xfrm>
              <a:off x="5571285"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1059" name="Google Shape;1059;gad34f10f80_7_64"/>
            <p:cNvSpPr/>
            <p:nvPr/>
          </p:nvSpPr>
          <p:spPr>
            <a:xfrm>
              <a:off x="5925191"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1060" name="Google Shape;1060;gad34f10f80_7_64"/>
            <p:cNvSpPr/>
            <p:nvPr/>
          </p:nvSpPr>
          <p:spPr>
            <a:xfrm>
              <a:off x="6279097"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1061" name="Google Shape;1061;gad34f10f80_7_64"/>
            <p:cNvSpPr/>
            <p:nvPr/>
          </p:nvSpPr>
          <p:spPr>
            <a:xfrm>
              <a:off x="6633003"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1062" name="Google Shape;1062;gad34f10f80_7_64"/>
            <p:cNvSpPr/>
            <p:nvPr/>
          </p:nvSpPr>
          <p:spPr>
            <a:xfrm>
              <a:off x="6986909"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1063" name="Google Shape;1063;gad34f10f80_7_64"/>
            <p:cNvSpPr/>
            <p:nvPr/>
          </p:nvSpPr>
          <p:spPr>
            <a:xfrm>
              <a:off x="7340815"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1064" name="Google Shape;1064;gad34f10f80_7_64"/>
            <p:cNvSpPr/>
            <p:nvPr/>
          </p:nvSpPr>
          <p:spPr>
            <a:xfrm>
              <a:off x="7694721"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1065" name="Google Shape;1065;gad34f10f80_7_64"/>
            <p:cNvSpPr/>
            <p:nvPr/>
          </p:nvSpPr>
          <p:spPr>
            <a:xfrm>
              <a:off x="8048627"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1066" name="Google Shape;1066;gad34f10f80_7_64"/>
            <p:cNvSpPr/>
            <p:nvPr/>
          </p:nvSpPr>
          <p:spPr>
            <a:xfrm>
              <a:off x="8402533"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1067" name="Google Shape;1067;gad34f10f80_7_64"/>
            <p:cNvSpPr/>
            <p:nvPr/>
          </p:nvSpPr>
          <p:spPr>
            <a:xfrm>
              <a:off x="8756439"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1068" name="Google Shape;1068;gad34f10f80_7_64"/>
            <p:cNvSpPr/>
            <p:nvPr/>
          </p:nvSpPr>
          <p:spPr>
            <a:xfrm>
              <a:off x="9110345"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1069" name="Google Shape;1069;gad34f10f80_7_64"/>
            <p:cNvSpPr/>
            <p:nvPr/>
          </p:nvSpPr>
          <p:spPr>
            <a:xfrm>
              <a:off x="9464251"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1070" name="Google Shape;1070;gad34f10f80_7_64"/>
            <p:cNvSpPr/>
            <p:nvPr/>
          </p:nvSpPr>
          <p:spPr>
            <a:xfrm>
              <a:off x="9818157"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1071" name="Google Shape;1071;gad34f10f80_7_64"/>
            <p:cNvSpPr/>
            <p:nvPr/>
          </p:nvSpPr>
          <p:spPr>
            <a:xfrm>
              <a:off x="10172063"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1072" name="Google Shape;1072;gad34f10f80_7_64"/>
            <p:cNvSpPr/>
            <p:nvPr/>
          </p:nvSpPr>
          <p:spPr>
            <a:xfrm>
              <a:off x="10525969"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1073" name="Google Shape;1073;gad34f10f80_7_64"/>
            <p:cNvSpPr/>
            <p:nvPr/>
          </p:nvSpPr>
          <p:spPr>
            <a:xfrm>
              <a:off x="10879862"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1074" name="Google Shape;1074;gad34f10f80_7_64"/>
            <p:cNvSpPr/>
            <p:nvPr/>
          </p:nvSpPr>
          <p:spPr>
            <a:xfrm>
              <a:off x="-91211"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1075" name="Google Shape;1075;gad34f10f80_7_64"/>
            <p:cNvSpPr/>
            <p:nvPr/>
          </p:nvSpPr>
          <p:spPr>
            <a:xfrm>
              <a:off x="262695"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1076" name="Google Shape;1076;gad34f10f80_7_64"/>
            <p:cNvSpPr/>
            <p:nvPr/>
          </p:nvSpPr>
          <p:spPr>
            <a:xfrm>
              <a:off x="616601"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1077" name="Google Shape;1077;gad34f10f80_7_64"/>
            <p:cNvSpPr/>
            <p:nvPr/>
          </p:nvSpPr>
          <p:spPr>
            <a:xfrm>
              <a:off x="970507"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1078" name="Google Shape;1078;gad34f10f80_7_64"/>
            <p:cNvSpPr/>
            <p:nvPr/>
          </p:nvSpPr>
          <p:spPr>
            <a:xfrm>
              <a:off x="1324413"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1079" name="Google Shape;1079;gad34f10f80_7_64"/>
            <p:cNvSpPr/>
            <p:nvPr/>
          </p:nvSpPr>
          <p:spPr>
            <a:xfrm>
              <a:off x="1678319"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1080" name="Google Shape;1080;gad34f10f80_7_64"/>
            <p:cNvSpPr/>
            <p:nvPr/>
          </p:nvSpPr>
          <p:spPr>
            <a:xfrm>
              <a:off x="2032225"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1081" name="Google Shape;1081;gad34f10f80_7_64"/>
            <p:cNvSpPr/>
            <p:nvPr/>
          </p:nvSpPr>
          <p:spPr>
            <a:xfrm>
              <a:off x="2386131"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1082" name="Google Shape;1082;gad34f10f80_7_64"/>
            <p:cNvSpPr/>
            <p:nvPr/>
          </p:nvSpPr>
          <p:spPr>
            <a:xfrm>
              <a:off x="2740037"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1083" name="Google Shape;1083;gad34f10f80_7_64"/>
            <p:cNvSpPr/>
            <p:nvPr/>
          </p:nvSpPr>
          <p:spPr>
            <a:xfrm>
              <a:off x="3093943"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1084" name="Google Shape;1084;gad34f10f80_7_64"/>
            <p:cNvSpPr/>
            <p:nvPr/>
          </p:nvSpPr>
          <p:spPr>
            <a:xfrm>
              <a:off x="3447849"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1085" name="Google Shape;1085;gad34f10f80_7_64"/>
            <p:cNvSpPr/>
            <p:nvPr/>
          </p:nvSpPr>
          <p:spPr>
            <a:xfrm>
              <a:off x="3801755"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1086" name="Google Shape;1086;gad34f10f80_7_64"/>
            <p:cNvSpPr/>
            <p:nvPr/>
          </p:nvSpPr>
          <p:spPr>
            <a:xfrm>
              <a:off x="4155661"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1087" name="Google Shape;1087;gad34f10f80_7_64"/>
            <p:cNvSpPr/>
            <p:nvPr/>
          </p:nvSpPr>
          <p:spPr>
            <a:xfrm>
              <a:off x="4509567"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1088" name="Google Shape;1088;gad34f10f80_7_64"/>
            <p:cNvSpPr/>
            <p:nvPr/>
          </p:nvSpPr>
          <p:spPr>
            <a:xfrm>
              <a:off x="4863473"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1089" name="Google Shape;1089;gad34f10f80_7_64"/>
            <p:cNvSpPr/>
            <p:nvPr/>
          </p:nvSpPr>
          <p:spPr>
            <a:xfrm>
              <a:off x="5217379"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1090" name="Google Shape;1090;gad34f10f80_7_64"/>
            <p:cNvSpPr/>
            <p:nvPr/>
          </p:nvSpPr>
          <p:spPr>
            <a:xfrm>
              <a:off x="5571285"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1091" name="Google Shape;1091;gad34f10f80_7_64"/>
            <p:cNvSpPr/>
            <p:nvPr/>
          </p:nvSpPr>
          <p:spPr>
            <a:xfrm>
              <a:off x="5925191"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1092" name="Google Shape;1092;gad34f10f80_7_64"/>
            <p:cNvSpPr/>
            <p:nvPr/>
          </p:nvSpPr>
          <p:spPr>
            <a:xfrm>
              <a:off x="6279097"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1093" name="Google Shape;1093;gad34f10f80_7_64"/>
            <p:cNvSpPr/>
            <p:nvPr/>
          </p:nvSpPr>
          <p:spPr>
            <a:xfrm>
              <a:off x="6633003"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1094" name="Google Shape;1094;gad34f10f80_7_64"/>
            <p:cNvSpPr/>
            <p:nvPr/>
          </p:nvSpPr>
          <p:spPr>
            <a:xfrm>
              <a:off x="6986909"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1095" name="Google Shape;1095;gad34f10f80_7_64"/>
            <p:cNvSpPr/>
            <p:nvPr/>
          </p:nvSpPr>
          <p:spPr>
            <a:xfrm>
              <a:off x="7340815"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1096" name="Google Shape;1096;gad34f10f80_7_64"/>
            <p:cNvSpPr/>
            <p:nvPr/>
          </p:nvSpPr>
          <p:spPr>
            <a:xfrm>
              <a:off x="7694721"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1097" name="Google Shape;1097;gad34f10f80_7_64"/>
            <p:cNvSpPr/>
            <p:nvPr/>
          </p:nvSpPr>
          <p:spPr>
            <a:xfrm>
              <a:off x="8048627"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1098" name="Google Shape;1098;gad34f10f80_7_64"/>
            <p:cNvSpPr/>
            <p:nvPr/>
          </p:nvSpPr>
          <p:spPr>
            <a:xfrm>
              <a:off x="8402533"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1099" name="Google Shape;1099;gad34f10f80_7_64"/>
            <p:cNvSpPr/>
            <p:nvPr/>
          </p:nvSpPr>
          <p:spPr>
            <a:xfrm>
              <a:off x="8756439"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1100" name="Google Shape;1100;gad34f10f80_7_64"/>
            <p:cNvSpPr/>
            <p:nvPr/>
          </p:nvSpPr>
          <p:spPr>
            <a:xfrm>
              <a:off x="9110345"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1101" name="Google Shape;1101;gad34f10f80_7_64"/>
            <p:cNvSpPr/>
            <p:nvPr/>
          </p:nvSpPr>
          <p:spPr>
            <a:xfrm>
              <a:off x="9464251"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1102" name="Google Shape;1102;gad34f10f80_7_64"/>
            <p:cNvSpPr/>
            <p:nvPr/>
          </p:nvSpPr>
          <p:spPr>
            <a:xfrm>
              <a:off x="9818157"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1103" name="Google Shape;1103;gad34f10f80_7_64"/>
            <p:cNvSpPr/>
            <p:nvPr/>
          </p:nvSpPr>
          <p:spPr>
            <a:xfrm>
              <a:off x="10172063"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1104" name="Google Shape;1104;gad34f10f80_7_64"/>
            <p:cNvSpPr/>
            <p:nvPr/>
          </p:nvSpPr>
          <p:spPr>
            <a:xfrm>
              <a:off x="10525969"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1105" name="Google Shape;1105;gad34f10f80_7_64"/>
            <p:cNvSpPr/>
            <p:nvPr/>
          </p:nvSpPr>
          <p:spPr>
            <a:xfrm>
              <a:off x="10879862"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1106" name="Google Shape;1106;gad34f10f80_7_64"/>
            <p:cNvSpPr/>
            <p:nvPr/>
          </p:nvSpPr>
          <p:spPr>
            <a:xfrm>
              <a:off x="-91211"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1107" name="Google Shape;1107;gad34f10f80_7_64"/>
            <p:cNvSpPr/>
            <p:nvPr/>
          </p:nvSpPr>
          <p:spPr>
            <a:xfrm>
              <a:off x="9912350" y="127000"/>
              <a:ext cx="400050" cy="4278313"/>
            </a:xfrm>
            <a:prstGeom prst="rect">
              <a:avLst/>
            </a:prstGeom>
            <a:no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grpSp>
          <p:nvGrpSpPr>
            <p:cNvPr id="1108" name="Google Shape;1108;gad34f10f80_7_64"/>
            <p:cNvGrpSpPr/>
            <p:nvPr/>
          </p:nvGrpSpPr>
          <p:grpSpPr>
            <a:xfrm>
              <a:off x="-664463" y="1060450"/>
              <a:ext cx="2884436" cy="4051302"/>
              <a:chOff x="-831850" y="581026"/>
              <a:chExt cx="3567113" cy="5010150"/>
            </a:xfrm>
          </p:grpSpPr>
          <p:sp>
            <p:nvSpPr>
              <p:cNvPr id="1109" name="Google Shape;1109;gad34f10f80_7_64"/>
              <p:cNvSpPr/>
              <p:nvPr/>
            </p:nvSpPr>
            <p:spPr>
              <a:xfrm>
                <a:off x="-831850" y="2471738"/>
                <a:ext cx="3567113" cy="3119438"/>
              </a:xfrm>
              <a:custGeom>
                <a:avLst/>
                <a:gdLst/>
                <a:ahLst/>
                <a:cxnLst/>
                <a:rect l="l" t="t" r="r" b="b"/>
                <a:pathLst>
                  <a:path w="464" h="406" extrusionOk="0">
                    <a:moveTo>
                      <a:pt x="434" y="406"/>
                    </a:moveTo>
                    <a:cubicBezTo>
                      <a:pt x="30" y="406"/>
                      <a:pt x="30" y="406"/>
                      <a:pt x="30" y="406"/>
                    </a:cubicBezTo>
                    <a:cubicBezTo>
                      <a:pt x="13" y="406"/>
                      <a:pt x="0" y="393"/>
                      <a:pt x="0" y="376"/>
                    </a:cubicBezTo>
                    <a:cubicBezTo>
                      <a:pt x="0" y="30"/>
                      <a:pt x="0" y="30"/>
                      <a:pt x="0" y="30"/>
                    </a:cubicBezTo>
                    <a:cubicBezTo>
                      <a:pt x="0" y="14"/>
                      <a:pt x="13" y="0"/>
                      <a:pt x="30" y="0"/>
                    </a:cubicBezTo>
                    <a:cubicBezTo>
                      <a:pt x="434" y="0"/>
                      <a:pt x="434" y="0"/>
                      <a:pt x="434" y="0"/>
                    </a:cubicBezTo>
                    <a:cubicBezTo>
                      <a:pt x="450" y="0"/>
                      <a:pt x="464" y="14"/>
                      <a:pt x="464" y="30"/>
                    </a:cubicBezTo>
                    <a:cubicBezTo>
                      <a:pt x="464" y="376"/>
                      <a:pt x="464" y="376"/>
                      <a:pt x="464" y="376"/>
                    </a:cubicBezTo>
                    <a:cubicBezTo>
                      <a:pt x="464" y="393"/>
                      <a:pt x="450" y="406"/>
                      <a:pt x="434" y="406"/>
                    </a:cubicBezTo>
                    <a:close/>
                  </a:path>
                </a:pathLst>
              </a:custGeom>
              <a:noFill/>
              <a:ln w="184150" cap="flat" cmpd="sng">
                <a:solidFill>
                  <a:srgbClr val="C00000"/>
                </a:solidFill>
                <a:prstDash val="solid"/>
                <a:miter lim="800000"/>
                <a:headEnd type="none" w="sm" len="sm"/>
                <a:tailEnd type="none" w="sm" len="sm"/>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1110" name="Google Shape;1110;gad34f10f80_7_64"/>
              <p:cNvSpPr/>
              <p:nvPr/>
            </p:nvSpPr>
            <p:spPr>
              <a:xfrm>
                <a:off x="490538" y="3262313"/>
                <a:ext cx="914400" cy="1590675"/>
              </a:xfrm>
              <a:custGeom>
                <a:avLst/>
                <a:gdLst/>
                <a:ahLst/>
                <a:cxnLst/>
                <a:rect l="l" t="t" r="r" b="b"/>
                <a:pathLst>
                  <a:path w="119" h="207" extrusionOk="0">
                    <a:moveTo>
                      <a:pt x="119" y="60"/>
                    </a:moveTo>
                    <a:cubicBezTo>
                      <a:pt x="119" y="27"/>
                      <a:pt x="93" y="0"/>
                      <a:pt x="60" y="0"/>
                    </a:cubicBezTo>
                    <a:cubicBezTo>
                      <a:pt x="27" y="0"/>
                      <a:pt x="0" y="27"/>
                      <a:pt x="0" y="60"/>
                    </a:cubicBezTo>
                    <a:cubicBezTo>
                      <a:pt x="0" y="82"/>
                      <a:pt x="12" y="102"/>
                      <a:pt x="30" y="112"/>
                    </a:cubicBezTo>
                    <a:cubicBezTo>
                      <a:pt x="11" y="207"/>
                      <a:pt x="11" y="207"/>
                      <a:pt x="11" y="207"/>
                    </a:cubicBezTo>
                    <a:cubicBezTo>
                      <a:pt x="108" y="207"/>
                      <a:pt x="108" y="207"/>
                      <a:pt x="108" y="207"/>
                    </a:cubicBezTo>
                    <a:cubicBezTo>
                      <a:pt x="89" y="112"/>
                      <a:pt x="89" y="112"/>
                      <a:pt x="89" y="112"/>
                    </a:cubicBezTo>
                    <a:cubicBezTo>
                      <a:pt x="107" y="102"/>
                      <a:pt x="119" y="82"/>
                      <a:pt x="119" y="60"/>
                    </a:cubicBezTo>
                    <a:close/>
                  </a:path>
                </a:pathLst>
              </a:custGeom>
              <a:solidFill>
                <a:srgbClr val="920000"/>
              </a:solidFill>
              <a:ln w="184150" cap="flat" cmpd="sng">
                <a:solidFill>
                  <a:srgbClr val="C00000"/>
                </a:solidFill>
                <a:prstDash val="solid"/>
                <a:miter lim="800000"/>
                <a:headEnd type="none" w="sm" len="sm"/>
                <a:tailEnd type="none" w="sm" len="sm"/>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1111" name="Google Shape;1111;gad34f10f80_7_64"/>
              <p:cNvSpPr/>
              <p:nvPr/>
            </p:nvSpPr>
            <p:spPr>
              <a:xfrm>
                <a:off x="-239713" y="581026"/>
                <a:ext cx="2382838" cy="1958975"/>
              </a:xfrm>
              <a:custGeom>
                <a:avLst/>
                <a:gdLst/>
                <a:ahLst/>
                <a:cxnLst/>
                <a:rect l="l" t="t" r="r" b="b"/>
                <a:pathLst>
                  <a:path w="310" h="255" extrusionOk="0">
                    <a:moveTo>
                      <a:pt x="0" y="253"/>
                    </a:moveTo>
                    <a:cubicBezTo>
                      <a:pt x="0" y="155"/>
                      <a:pt x="0" y="155"/>
                      <a:pt x="0" y="155"/>
                    </a:cubicBezTo>
                    <a:cubicBezTo>
                      <a:pt x="0" y="69"/>
                      <a:pt x="69" y="0"/>
                      <a:pt x="155" y="0"/>
                    </a:cubicBezTo>
                    <a:cubicBezTo>
                      <a:pt x="240" y="0"/>
                      <a:pt x="310" y="69"/>
                      <a:pt x="310" y="155"/>
                    </a:cubicBezTo>
                    <a:cubicBezTo>
                      <a:pt x="310" y="255"/>
                      <a:pt x="310" y="255"/>
                      <a:pt x="310" y="255"/>
                    </a:cubicBezTo>
                  </a:path>
                </a:pathLst>
              </a:custGeom>
              <a:noFill/>
              <a:ln w="184150" cap="flat" cmpd="sng">
                <a:solidFill>
                  <a:srgbClr val="C00000"/>
                </a:solidFill>
                <a:prstDash val="solid"/>
                <a:miter lim="800000"/>
                <a:headEnd type="none" w="sm" len="sm"/>
                <a:tailEnd type="none" w="sm" len="sm"/>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grpSp>
        <p:sp>
          <p:nvSpPr>
            <p:cNvPr id="1112" name="Google Shape;1112;gad34f10f80_7_64"/>
            <p:cNvSpPr/>
            <p:nvPr/>
          </p:nvSpPr>
          <p:spPr>
            <a:xfrm>
              <a:off x="-1327308" y="-152400"/>
              <a:ext cx="1325690" cy="6527800"/>
            </a:xfrm>
            <a:prstGeom prst="rect">
              <a:avLst/>
            </a:prstGeom>
            <a:solidFill>
              <a:schemeClr val="lt1"/>
            </a:solidFill>
            <a:ln>
              <a:noFill/>
            </a:ln>
          </p:spPr>
          <p:txBody>
            <a:bodyPr spcFirstLastPara="1" wrap="square" lIns="54850" tIns="27425" rIns="54850" bIns="27425" anchor="ctr" anchorCtr="0">
              <a:noAutofit/>
            </a:bodyPr>
            <a:lstStyle/>
            <a:p>
              <a:pPr marL="0" marR="0" lvl="0" indent="0" algn="ctr" rtl="0">
                <a:spcBef>
                  <a:spcPts val="0"/>
                </a:spcBef>
                <a:spcAft>
                  <a:spcPts val="0"/>
                </a:spcAft>
                <a:buNone/>
              </a:pPr>
              <a:endParaRPr sz="1100">
                <a:solidFill>
                  <a:schemeClr val="lt1"/>
                </a:solidFill>
                <a:latin typeface="Arial"/>
                <a:ea typeface="Arial"/>
                <a:cs typeface="Arial"/>
                <a:sym typeface="Arial"/>
              </a:endParaRPr>
            </a:p>
          </p:txBody>
        </p:sp>
        <p:sp>
          <p:nvSpPr>
            <p:cNvPr id="1113" name="Google Shape;1113;gad34f10f80_7_64"/>
            <p:cNvSpPr/>
            <p:nvPr/>
          </p:nvSpPr>
          <p:spPr>
            <a:xfrm>
              <a:off x="10973671" y="-152400"/>
              <a:ext cx="1325690" cy="6527800"/>
            </a:xfrm>
            <a:prstGeom prst="rect">
              <a:avLst/>
            </a:prstGeom>
            <a:solidFill>
              <a:schemeClr val="lt1"/>
            </a:solidFill>
            <a:ln>
              <a:noFill/>
            </a:ln>
          </p:spPr>
          <p:txBody>
            <a:bodyPr spcFirstLastPara="1" wrap="square" lIns="54850" tIns="27425" rIns="54850" bIns="27425" anchor="ctr" anchorCtr="0">
              <a:noAutofit/>
            </a:bodyPr>
            <a:lstStyle/>
            <a:p>
              <a:pPr marL="0" marR="0" lvl="0" indent="0" algn="ctr" rtl="0">
                <a:spcBef>
                  <a:spcPts val="0"/>
                </a:spcBef>
                <a:spcAft>
                  <a:spcPts val="0"/>
                </a:spcAft>
                <a:buNone/>
              </a:pPr>
              <a:endParaRPr sz="1100">
                <a:solidFill>
                  <a:schemeClr val="lt1"/>
                </a:solidFill>
                <a:latin typeface="Arial"/>
                <a:ea typeface="Arial"/>
                <a:cs typeface="Arial"/>
                <a:sym typeface="Arial"/>
              </a:endParaRPr>
            </a:p>
          </p:txBody>
        </p:sp>
        <p:sp>
          <p:nvSpPr>
            <p:cNvPr id="1114" name="Google Shape;1114;gad34f10f80_7_64"/>
            <p:cNvSpPr/>
            <p:nvPr/>
          </p:nvSpPr>
          <p:spPr>
            <a:xfrm rot="-5400000">
              <a:off x="5129275" y="-5934192"/>
              <a:ext cx="405411" cy="11464064"/>
            </a:xfrm>
            <a:prstGeom prst="rect">
              <a:avLst/>
            </a:prstGeom>
            <a:solidFill>
              <a:schemeClr val="lt1"/>
            </a:solidFill>
            <a:ln>
              <a:noFill/>
            </a:ln>
          </p:spPr>
          <p:txBody>
            <a:bodyPr spcFirstLastPara="1" wrap="square" lIns="54850" tIns="27425" rIns="54850" bIns="27425" anchor="ctr" anchorCtr="0">
              <a:noAutofit/>
            </a:bodyPr>
            <a:lstStyle/>
            <a:p>
              <a:pPr marL="0" marR="0" lvl="0" indent="0" algn="ctr" rtl="0">
                <a:spcBef>
                  <a:spcPts val="0"/>
                </a:spcBef>
                <a:spcAft>
                  <a:spcPts val="0"/>
                </a:spcAft>
                <a:buNone/>
              </a:pPr>
              <a:endParaRPr sz="1100">
                <a:solidFill>
                  <a:schemeClr val="lt1"/>
                </a:solidFill>
                <a:latin typeface="Arial"/>
                <a:ea typeface="Arial"/>
                <a:cs typeface="Arial"/>
                <a:sym typeface="Arial"/>
              </a:endParaRPr>
            </a:p>
          </p:txBody>
        </p:sp>
        <p:sp>
          <p:nvSpPr>
            <p:cNvPr id="1115" name="Google Shape;1115;gad34f10f80_7_64"/>
            <p:cNvSpPr/>
            <p:nvPr/>
          </p:nvSpPr>
          <p:spPr>
            <a:xfrm rot="-5400000">
              <a:off x="5129270" y="643723"/>
              <a:ext cx="405411" cy="11464064"/>
            </a:xfrm>
            <a:prstGeom prst="rect">
              <a:avLst/>
            </a:prstGeom>
            <a:solidFill>
              <a:schemeClr val="lt1"/>
            </a:solidFill>
            <a:ln>
              <a:noFill/>
            </a:ln>
          </p:spPr>
          <p:txBody>
            <a:bodyPr spcFirstLastPara="1" wrap="square" lIns="54850" tIns="27425" rIns="54850" bIns="27425" anchor="ctr" anchorCtr="0">
              <a:noAutofit/>
            </a:bodyPr>
            <a:lstStyle/>
            <a:p>
              <a:pPr marL="0" marR="0" lvl="0" indent="0" algn="ctr" rtl="0">
                <a:spcBef>
                  <a:spcPts val="0"/>
                </a:spcBef>
                <a:spcAft>
                  <a:spcPts val="0"/>
                </a:spcAft>
                <a:buNone/>
              </a:pPr>
              <a:endParaRPr sz="1100">
                <a:solidFill>
                  <a:schemeClr val="lt1"/>
                </a:solidFill>
                <a:latin typeface="Arial"/>
                <a:ea typeface="Arial"/>
                <a:cs typeface="Arial"/>
                <a:sym typeface="Arial"/>
              </a:endParaRPr>
            </a:p>
          </p:txBody>
        </p:sp>
      </p:grpSp>
      <p:sp>
        <p:nvSpPr>
          <p:cNvPr id="1116" name="Google Shape;1116;gad34f10f80_7_64"/>
          <p:cNvSpPr txBox="1">
            <a:spLocks noGrp="1"/>
          </p:cNvSpPr>
          <p:nvPr>
            <p:ph type="title"/>
          </p:nvPr>
        </p:nvSpPr>
        <p:spPr>
          <a:xfrm>
            <a:off x="2862072" y="3767329"/>
            <a:ext cx="7461504" cy="590931"/>
          </a:xfrm>
          <a:prstGeom prst="rect">
            <a:avLst/>
          </a:prstGeom>
          <a:noFill/>
          <a:ln>
            <a:noFill/>
          </a:ln>
        </p:spPr>
        <p:txBody>
          <a:bodyPr spcFirstLastPara="1" wrap="square" lIns="54850" tIns="27425" rIns="54850" bIns="27425" anchor="b" anchorCtr="0">
            <a:noAutofit/>
          </a:bodyPr>
          <a:lstStyle>
            <a:lvl1pPr lvl="0" algn="l">
              <a:lnSpc>
                <a:spcPct val="90000"/>
              </a:lnSpc>
              <a:spcBef>
                <a:spcPts val="0"/>
              </a:spcBef>
              <a:spcAft>
                <a:spcPts val="0"/>
              </a:spcAft>
              <a:buSzPts val="800"/>
              <a:buNone/>
              <a:defRPr sz="2900">
                <a:solidFill>
                  <a:schemeClr val="lt1"/>
                </a:solidFill>
              </a:defRPr>
            </a:lvl1pPr>
            <a:lvl2pPr lvl="1" algn="l">
              <a:spcBef>
                <a:spcPts val="0"/>
              </a:spcBef>
              <a:spcAft>
                <a:spcPts val="0"/>
              </a:spcAft>
              <a:buSzPts val="800"/>
              <a:buNone/>
              <a:defRPr/>
            </a:lvl2pPr>
            <a:lvl3pPr lvl="2" algn="l">
              <a:spcBef>
                <a:spcPts val="0"/>
              </a:spcBef>
              <a:spcAft>
                <a:spcPts val="0"/>
              </a:spcAft>
              <a:buSzPts val="800"/>
              <a:buNone/>
              <a:defRPr/>
            </a:lvl3pPr>
            <a:lvl4pPr lvl="3" algn="l">
              <a:spcBef>
                <a:spcPts val="0"/>
              </a:spcBef>
              <a:spcAft>
                <a:spcPts val="0"/>
              </a:spcAft>
              <a:buSzPts val="800"/>
              <a:buNone/>
              <a:defRPr/>
            </a:lvl4pPr>
            <a:lvl5pPr lvl="4" algn="l">
              <a:spcBef>
                <a:spcPts val="0"/>
              </a:spcBef>
              <a:spcAft>
                <a:spcPts val="0"/>
              </a:spcAft>
              <a:buSzPts val="800"/>
              <a:buNone/>
              <a:defRPr/>
            </a:lvl5pPr>
            <a:lvl6pPr lvl="5" algn="l">
              <a:spcBef>
                <a:spcPts val="0"/>
              </a:spcBef>
              <a:spcAft>
                <a:spcPts val="0"/>
              </a:spcAft>
              <a:buSzPts val="800"/>
              <a:buNone/>
              <a:defRPr/>
            </a:lvl6pPr>
            <a:lvl7pPr lvl="6" algn="l">
              <a:spcBef>
                <a:spcPts val="0"/>
              </a:spcBef>
              <a:spcAft>
                <a:spcPts val="0"/>
              </a:spcAft>
              <a:buSzPts val="800"/>
              <a:buNone/>
              <a:defRPr/>
            </a:lvl7pPr>
            <a:lvl8pPr lvl="7" algn="l">
              <a:spcBef>
                <a:spcPts val="0"/>
              </a:spcBef>
              <a:spcAft>
                <a:spcPts val="0"/>
              </a:spcAft>
              <a:buSzPts val="800"/>
              <a:buNone/>
              <a:defRPr/>
            </a:lvl8pPr>
            <a:lvl9pPr lvl="8" algn="l">
              <a:spcBef>
                <a:spcPts val="0"/>
              </a:spcBef>
              <a:spcAft>
                <a:spcPts val="0"/>
              </a:spcAft>
              <a:buSzPts val="800"/>
              <a:buNone/>
              <a:defRPr/>
            </a:lvl9pPr>
          </a:lstStyle>
          <a:p>
            <a:endParaRPr/>
          </a:p>
        </p:txBody>
      </p:sp>
      <p:sp>
        <p:nvSpPr>
          <p:cNvPr id="1117" name="Google Shape;1117;gad34f10f80_7_64"/>
          <p:cNvSpPr txBox="1">
            <a:spLocks noGrp="1"/>
          </p:cNvSpPr>
          <p:nvPr>
            <p:ph type="body" idx="1"/>
          </p:nvPr>
        </p:nvSpPr>
        <p:spPr>
          <a:xfrm>
            <a:off x="2862072" y="4361689"/>
            <a:ext cx="7461504" cy="525463"/>
          </a:xfrm>
          <a:prstGeom prst="rect">
            <a:avLst/>
          </a:prstGeom>
          <a:noFill/>
          <a:ln>
            <a:noFill/>
          </a:ln>
        </p:spPr>
        <p:txBody>
          <a:bodyPr spcFirstLastPara="1" wrap="square" lIns="54850" tIns="27425" rIns="54850" bIns="27425" anchor="t" anchorCtr="0">
            <a:noAutofit/>
          </a:bodyPr>
          <a:lstStyle>
            <a:lvl1pPr marL="457200" lvl="0" indent="-228600" algn="l">
              <a:lnSpc>
                <a:spcPct val="90000"/>
              </a:lnSpc>
              <a:spcBef>
                <a:spcPts val="900"/>
              </a:spcBef>
              <a:spcAft>
                <a:spcPts val="0"/>
              </a:spcAft>
              <a:buSzPts val="2400"/>
              <a:buFont typeface="Trebuchet MS"/>
              <a:buNone/>
              <a:defRPr sz="2400" b="0">
                <a:solidFill>
                  <a:schemeClr val="lt1"/>
                </a:solidFill>
                <a:latin typeface="Trebuchet MS"/>
                <a:ea typeface="Trebuchet MS"/>
                <a:cs typeface="Trebuchet MS"/>
                <a:sym typeface="Trebuchet MS"/>
              </a:defRPr>
            </a:lvl1pPr>
            <a:lvl2pPr marL="914400" lvl="1"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2pPr>
            <a:lvl3pPr marL="1371600" lvl="2"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3pPr>
            <a:lvl4pPr marL="1828800" lvl="3" indent="-228600" algn="ctr">
              <a:spcBef>
                <a:spcPts val="90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4pPr>
            <a:lvl5pPr marL="2286000" lvl="4" indent="-228600" algn="ctr">
              <a:spcBef>
                <a:spcPts val="60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5pPr>
            <a:lvl6pPr marL="2743200" lvl="5" indent="-298450" algn="l">
              <a:spcBef>
                <a:spcPts val="200"/>
              </a:spcBef>
              <a:spcAft>
                <a:spcPts val="0"/>
              </a:spcAft>
              <a:buClr>
                <a:schemeClr val="dk2"/>
              </a:buClr>
              <a:buSzPts val="1100"/>
              <a:buChar char="»"/>
              <a:defRPr/>
            </a:lvl6pPr>
            <a:lvl7pPr marL="3200400" lvl="6" indent="-298450" algn="l">
              <a:spcBef>
                <a:spcPts val="200"/>
              </a:spcBef>
              <a:spcAft>
                <a:spcPts val="0"/>
              </a:spcAft>
              <a:buClr>
                <a:schemeClr val="dk2"/>
              </a:buClr>
              <a:buSzPts val="1100"/>
              <a:buChar char="»"/>
              <a:defRPr/>
            </a:lvl7pPr>
            <a:lvl8pPr marL="3657600" lvl="7" indent="-298450" algn="l">
              <a:spcBef>
                <a:spcPts val="200"/>
              </a:spcBef>
              <a:spcAft>
                <a:spcPts val="0"/>
              </a:spcAft>
              <a:buClr>
                <a:schemeClr val="dk2"/>
              </a:buClr>
              <a:buSzPts val="1100"/>
              <a:buChar char="»"/>
              <a:defRPr/>
            </a:lvl8pPr>
            <a:lvl9pPr marL="4114800" lvl="8" indent="-298450" algn="l">
              <a:spcBef>
                <a:spcPts val="200"/>
              </a:spcBef>
              <a:spcAft>
                <a:spcPts val="0"/>
              </a:spcAft>
              <a:buClr>
                <a:schemeClr val="dk2"/>
              </a:buClr>
              <a:buSzPts val="11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Video">
  <p:cSld name="Video">
    <p:spTree>
      <p:nvGrpSpPr>
        <p:cNvPr id="1" name="Shape 1118"/>
        <p:cNvGrpSpPr/>
        <p:nvPr/>
      </p:nvGrpSpPr>
      <p:grpSpPr>
        <a:xfrm>
          <a:off x="0" y="0"/>
          <a:ext cx="0" cy="0"/>
          <a:chOff x="0" y="0"/>
          <a:chExt cx="0" cy="0"/>
        </a:xfrm>
      </p:grpSpPr>
      <p:sp>
        <p:nvSpPr>
          <p:cNvPr id="1119" name="Google Shape;1119;gad34f10f80_7_334"/>
          <p:cNvSpPr/>
          <p:nvPr/>
        </p:nvSpPr>
        <p:spPr>
          <a:xfrm>
            <a:off x="9859926" y="5721963"/>
            <a:ext cx="1006548" cy="317330"/>
          </a:xfrm>
          <a:prstGeom prst="rect">
            <a:avLst/>
          </a:prstGeom>
          <a:solidFill>
            <a:schemeClr val="lt1"/>
          </a:solidFill>
          <a:ln>
            <a:noFill/>
          </a:ln>
        </p:spPr>
        <p:txBody>
          <a:bodyPr spcFirstLastPara="1" wrap="square" lIns="54850" tIns="27425" rIns="54850" bIns="27425" anchor="ctr" anchorCtr="0">
            <a:noAutofit/>
          </a:bodyPr>
          <a:lstStyle/>
          <a:p>
            <a:pPr marL="0" marR="0" lvl="0" indent="0" algn="ctr" rtl="0">
              <a:spcBef>
                <a:spcPts val="0"/>
              </a:spcBef>
              <a:spcAft>
                <a:spcPts val="0"/>
              </a:spcAft>
              <a:buNone/>
            </a:pPr>
            <a:endParaRPr sz="1100">
              <a:solidFill>
                <a:schemeClr val="lt1"/>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DEMO Placeholder" type="titleOnly">
  <p:cSld name="TITLE_ONLY">
    <p:spTree>
      <p:nvGrpSpPr>
        <p:cNvPr id="1" name="Shape 1120"/>
        <p:cNvGrpSpPr/>
        <p:nvPr/>
      </p:nvGrpSpPr>
      <p:grpSpPr>
        <a:xfrm>
          <a:off x="0" y="0"/>
          <a:ext cx="0" cy="0"/>
          <a:chOff x="0" y="0"/>
          <a:chExt cx="0" cy="0"/>
        </a:xfrm>
      </p:grpSpPr>
      <p:sp>
        <p:nvSpPr>
          <p:cNvPr id="1121" name="Google Shape;1121;gad34f10f80_7_336"/>
          <p:cNvSpPr/>
          <p:nvPr/>
        </p:nvSpPr>
        <p:spPr>
          <a:xfrm>
            <a:off x="0" y="0"/>
            <a:ext cx="10972800" cy="6172200"/>
          </a:xfrm>
          <a:prstGeom prst="rect">
            <a:avLst/>
          </a:prstGeom>
          <a:solidFill>
            <a:schemeClr val="lt1"/>
          </a:solidFill>
          <a:ln>
            <a:noFill/>
          </a:ln>
        </p:spPr>
        <p:txBody>
          <a:bodyPr spcFirstLastPara="1" wrap="square" lIns="54850" tIns="27425" rIns="54850" bIns="27425" anchor="ctr" anchorCtr="0">
            <a:noAutofit/>
          </a:bodyPr>
          <a:lstStyle/>
          <a:p>
            <a:pPr marL="0" marR="0" lvl="0" indent="0" algn="ctr" rtl="0">
              <a:spcBef>
                <a:spcPts val="0"/>
              </a:spcBef>
              <a:spcAft>
                <a:spcPts val="0"/>
              </a:spcAft>
              <a:buNone/>
            </a:pPr>
            <a:endParaRPr sz="1100">
              <a:solidFill>
                <a:schemeClr val="lt1"/>
              </a:solidFill>
              <a:latin typeface="Arial"/>
              <a:ea typeface="Arial"/>
              <a:cs typeface="Arial"/>
              <a:sym typeface="Arial"/>
            </a:endParaRPr>
          </a:p>
        </p:txBody>
      </p:sp>
      <p:sp>
        <p:nvSpPr>
          <p:cNvPr id="1122" name="Google Shape;1122;gad34f10f80_7_336"/>
          <p:cNvSpPr txBox="1">
            <a:spLocks noGrp="1"/>
          </p:cNvSpPr>
          <p:nvPr>
            <p:ph type="title"/>
          </p:nvPr>
        </p:nvSpPr>
        <p:spPr>
          <a:xfrm>
            <a:off x="498348" y="5169473"/>
            <a:ext cx="9976104" cy="535531"/>
          </a:xfrm>
          <a:prstGeom prst="rect">
            <a:avLst/>
          </a:prstGeom>
          <a:noFill/>
          <a:ln>
            <a:noFill/>
          </a:ln>
        </p:spPr>
        <p:txBody>
          <a:bodyPr spcFirstLastPara="1" wrap="square" lIns="54850" tIns="27425" rIns="54850" bIns="27425" anchor="ctr" anchorCtr="0">
            <a:noAutofit/>
          </a:bodyPr>
          <a:lstStyle>
            <a:lvl1pPr lvl="0" algn="ctr">
              <a:lnSpc>
                <a:spcPct val="90000"/>
              </a:lnSpc>
              <a:spcBef>
                <a:spcPts val="0"/>
              </a:spcBef>
              <a:spcAft>
                <a:spcPts val="0"/>
              </a:spcAft>
              <a:buSzPts val="800"/>
              <a:buNone/>
              <a:defRPr sz="2900">
                <a:solidFill>
                  <a:schemeClr val="dk2"/>
                </a:solidFill>
              </a:defRPr>
            </a:lvl1pPr>
            <a:lvl2pPr lvl="1" algn="l">
              <a:spcBef>
                <a:spcPts val="0"/>
              </a:spcBef>
              <a:spcAft>
                <a:spcPts val="0"/>
              </a:spcAft>
              <a:buSzPts val="800"/>
              <a:buNone/>
              <a:defRPr/>
            </a:lvl2pPr>
            <a:lvl3pPr lvl="2" algn="l">
              <a:spcBef>
                <a:spcPts val="0"/>
              </a:spcBef>
              <a:spcAft>
                <a:spcPts val="0"/>
              </a:spcAft>
              <a:buSzPts val="800"/>
              <a:buNone/>
              <a:defRPr/>
            </a:lvl3pPr>
            <a:lvl4pPr lvl="3" algn="l">
              <a:spcBef>
                <a:spcPts val="0"/>
              </a:spcBef>
              <a:spcAft>
                <a:spcPts val="0"/>
              </a:spcAft>
              <a:buSzPts val="800"/>
              <a:buNone/>
              <a:defRPr/>
            </a:lvl4pPr>
            <a:lvl5pPr lvl="4" algn="l">
              <a:spcBef>
                <a:spcPts val="0"/>
              </a:spcBef>
              <a:spcAft>
                <a:spcPts val="0"/>
              </a:spcAft>
              <a:buSzPts val="800"/>
              <a:buNone/>
              <a:defRPr/>
            </a:lvl5pPr>
            <a:lvl6pPr lvl="5" algn="l">
              <a:spcBef>
                <a:spcPts val="0"/>
              </a:spcBef>
              <a:spcAft>
                <a:spcPts val="0"/>
              </a:spcAft>
              <a:buSzPts val="800"/>
              <a:buNone/>
              <a:defRPr/>
            </a:lvl6pPr>
            <a:lvl7pPr lvl="6" algn="l">
              <a:spcBef>
                <a:spcPts val="0"/>
              </a:spcBef>
              <a:spcAft>
                <a:spcPts val="0"/>
              </a:spcAft>
              <a:buSzPts val="800"/>
              <a:buNone/>
              <a:defRPr/>
            </a:lvl7pPr>
            <a:lvl8pPr lvl="7" algn="l">
              <a:spcBef>
                <a:spcPts val="0"/>
              </a:spcBef>
              <a:spcAft>
                <a:spcPts val="0"/>
              </a:spcAft>
              <a:buSzPts val="800"/>
              <a:buNone/>
              <a:defRPr/>
            </a:lvl8pPr>
            <a:lvl9pPr lvl="8" algn="l">
              <a:spcBef>
                <a:spcPts val="0"/>
              </a:spcBef>
              <a:spcAft>
                <a:spcPts val="0"/>
              </a:spcAft>
              <a:buSzPts val="8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1123"/>
        <p:cNvGrpSpPr/>
        <p:nvPr/>
      </p:nvGrpSpPr>
      <p:grpSpPr>
        <a:xfrm>
          <a:off x="0" y="0"/>
          <a:ext cx="0" cy="0"/>
          <a:chOff x="0" y="0"/>
          <a:chExt cx="0" cy="0"/>
        </a:xfrm>
      </p:grpSpPr>
      <p:pic>
        <p:nvPicPr>
          <p:cNvPr id="1124" name="Google Shape;1124;gad34f10f80_7_339" descr="A close up of an object&#10;&#10;Description automatically generated"/>
          <p:cNvPicPr preferRelativeResize="0"/>
          <p:nvPr/>
        </p:nvPicPr>
        <p:blipFill rotWithShape="1">
          <a:blip r:embed="rId2">
            <a:alphaModFix/>
          </a:blip>
          <a:srcRect/>
          <a:stretch/>
        </p:blipFill>
        <p:spPr>
          <a:xfrm>
            <a:off x="0" y="0"/>
            <a:ext cx="10972800" cy="61722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matchingName="Title Slide">
  <p:cSld name="Title Slide">
    <p:bg>
      <p:bgPr>
        <a:solidFill>
          <a:schemeClr val="lt1"/>
        </a:solidFill>
        <a:effectLst/>
      </p:bgPr>
    </p:bg>
    <p:spTree>
      <p:nvGrpSpPr>
        <p:cNvPr id="1" name="Shape 1130"/>
        <p:cNvGrpSpPr/>
        <p:nvPr/>
      </p:nvGrpSpPr>
      <p:grpSpPr>
        <a:xfrm>
          <a:off x="0" y="0"/>
          <a:ext cx="0" cy="0"/>
          <a:chOff x="0" y="0"/>
          <a:chExt cx="0" cy="0"/>
        </a:xfrm>
      </p:grpSpPr>
      <p:pic>
        <p:nvPicPr>
          <p:cNvPr id="1131" name="Google Shape;1131;gdc84c79368_2_5"/>
          <p:cNvPicPr preferRelativeResize="0"/>
          <p:nvPr/>
        </p:nvPicPr>
        <p:blipFill rotWithShape="1">
          <a:blip r:embed="rId2">
            <a:alphaModFix/>
          </a:blip>
          <a:srcRect/>
          <a:stretch/>
        </p:blipFill>
        <p:spPr>
          <a:xfrm>
            <a:off x="0" y="0"/>
            <a:ext cx="10972800" cy="6172200"/>
          </a:xfrm>
          <a:prstGeom prst="rect">
            <a:avLst/>
          </a:prstGeom>
          <a:noFill/>
          <a:ln>
            <a:noFill/>
          </a:ln>
        </p:spPr>
      </p:pic>
      <p:pic>
        <p:nvPicPr>
          <p:cNvPr id="1132" name="Google Shape;1132;gdc84c79368_2_5" descr="A picture containing text&#10;&#10;Description automatically generated"/>
          <p:cNvPicPr preferRelativeResize="0"/>
          <p:nvPr/>
        </p:nvPicPr>
        <p:blipFill rotWithShape="1">
          <a:blip r:embed="rId3">
            <a:alphaModFix/>
          </a:blip>
          <a:srcRect/>
          <a:stretch/>
        </p:blipFill>
        <p:spPr>
          <a:xfrm>
            <a:off x="567449" y="1896465"/>
            <a:ext cx="1601595" cy="1298628"/>
          </a:xfrm>
          <a:prstGeom prst="rect">
            <a:avLst/>
          </a:prstGeom>
          <a:noFill/>
          <a:ln>
            <a:noFill/>
          </a:ln>
        </p:spPr>
      </p:pic>
      <p:sp>
        <p:nvSpPr>
          <p:cNvPr id="1133" name="Google Shape;1133;gdc84c79368_2_5"/>
          <p:cNvSpPr txBox="1">
            <a:spLocks noGrp="1"/>
          </p:cNvSpPr>
          <p:nvPr>
            <p:ph type="subTitle" idx="1"/>
          </p:nvPr>
        </p:nvSpPr>
        <p:spPr>
          <a:xfrm>
            <a:off x="685800" y="4974336"/>
            <a:ext cx="5815584" cy="286232"/>
          </a:xfrm>
          <a:prstGeom prst="rect">
            <a:avLst/>
          </a:prstGeom>
          <a:noFill/>
          <a:ln>
            <a:noFill/>
          </a:ln>
        </p:spPr>
        <p:txBody>
          <a:bodyPr spcFirstLastPara="1" wrap="square" lIns="54850" tIns="27425" rIns="54850" bIns="27425" anchor="t" anchorCtr="0">
            <a:noAutofit/>
          </a:bodyPr>
          <a:lstStyle>
            <a:lvl1pPr lvl="0" algn="l">
              <a:lnSpc>
                <a:spcPct val="90000"/>
              </a:lnSpc>
              <a:spcBef>
                <a:spcPts val="600"/>
              </a:spcBef>
              <a:spcAft>
                <a:spcPts val="0"/>
              </a:spcAft>
              <a:buSzPts val="1400"/>
              <a:buFont typeface="Trebuchet MS"/>
              <a:buNone/>
              <a:defRPr sz="1400" b="0">
                <a:solidFill>
                  <a:schemeClr val="lt2"/>
                </a:solidFill>
                <a:latin typeface="Trebuchet MS"/>
                <a:ea typeface="Trebuchet MS"/>
                <a:cs typeface="Trebuchet MS"/>
                <a:sym typeface="Trebuchet MS"/>
              </a:defRPr>
            </a:lvl1pPr>
            <a:lvl2pPr lvl="1" algn="l">
              <a:lnSpc>
                <a:spcPct val="90000"/>
              </a:lnSpc>
              <a:spcBef>
                <a:spcPts val="900"/>
              </a:spcBef>
              <a:spcAft>
                <a:spcPts val="0"/>
              </a:spcAft>
              <a:buSzPts val="1100"/>
              <a:buNone/>
              <a:defRPr/>
            </a:lvl2pPr>
            <a:lvl3pPr lvl="2" algn="l">
              <a:lnSpc>
                <a:spcPct val="90000"/>
              </a:lnSpc>
              <a:spcBef>
                <a:spcPts val="900"/>
              </a:spcBef>
              <a:spcAft>
                <a:spcPts val="0"/>
              </a:spcAft>
              <a:buSzPts val="1100"/>
              <a:buNone/>
              <a:defRPr/>
            </a:lvl3pPr>
            <a:lvl4pPr lvl="3" algn="l">
              <a:spcBef>
                <a:spcPts val="900"/>
              </a:spcBef>
              <a:spcAft>
                <a:spcPts val="0"/>
              </a:spcAft>
              <a:buClr>
                <a:schemeClr val="dk2"/>
              </a:buClr>
              <a:buSzPts val="1100"/>
              <a:buChar char="–"/>
              <a:defRPr/>
            </a:lvl4pPr>
            <a:lvl5pPr lvl="4" algn="l">
              <a:spcBef>
                <a:spcPts val="200"/>
              </a:spcBef>
              <a:spcAft>
                <a:spcPts val="0"/>
              </a:spcAft>
              <a:buClr>
                <a:schemeClr val="dk2"/>
              </a:buClr>
              <a:buSzPts val="1100"/>
              <a:buChar char="»"/>
              <a:defRPr/>
            </a:lvl5pPr>
            <a:lvl6pPr lvl="5" algn="l">
              <a:spcBef>
                <a:spcPts val="200"/>
              </a:spcBef>
              <a:spcAft>
                <a:spcPts val="0"/>
              </a:spcAft>
              <a:buClr>
                <a:schemeClr val="dk2"/>
              </a:buClr>
              <a:buSzPts val="1100"/>
              <a:buChar char="»"/>
              <a:defRPr/>
            </a:lvl6pPr>
            <a:lvl7pPr lvl="6" algn="l">
              <a:spcBef>
                <a:spcPts val="200"/>
              </a:spcBef>
              <a:spcAft>
                <a:spcPts val="0"/>
              </a:spcAft>
              <a:buClr>
                <a:schemeClr val="dk2"/>
              </a:buClr>
              <a:buSzPts val="1100"/>
              <a:buChar char="»"/>
              <a:defRPr/>
            </a:lvl7pPr>
            <a:lvl8pPr lvl="7" algn="l">
              <a:spcBef>
                <a:spcPts val="200"/>
              </a:spcBef>
              <a:spcAft>
                <a:spcPts val="0"/>
              </a:spcAft>
              <a:buClr>
                <a:schemeClr val="dk2"/>
              </a:buClr>
              <a:buSzPts val="1100"/>
              <a:buChar char="»"/>
              <a:defRPr/>
            </a:lvl8pPr>
            <a:lvl9pPr lvl="8" algn="l">
              <a:spcBef>
                <a:spcPts val="200"/>
              </a:spcBef>
              <a:spcAft>
                <a:spcPts val="0"/>
              </a:spcAft>
              <a:buClr>
                <a:schemeClr val="dk2"/>
              </a:buClr>
              <a:buSzPts val="1100"/>
              <a:buChar char="»"/>
              <a:defRPr/>
            </a:lvl9pPr>
          </a:lstStyle>
          <a:p>
            <a:endParaRPr/>
          </a:p>
        </p:txBody>
      </p:sp>
      <p:sp>
        <p:nvSpPr>
          <p:cNvPr id="1134" name="Google Shape;1134;gdc84c79368_2_5"/>
          <p:cNvSpPr txBox="1">
            <a:spLocks noGrp="1"/>
          </p:cNvSpPr>
          <p:nvPr>
            <p:ph type="title"/>
          </p:nvPr>
        </p:nvSpPr>
        <p:spPr>
          <a:xfrm>
            <a:off x="685800" y="4023360"/>
            <a:ext cx="5815584" cy="982855"/>
          </a:xfrm>
          <a:prstGeom prst="rect">
            <a:avLst/>
          </a:prstGeom>
          <a:noFill/>
          <a:ln>
            <a:noFill/>
          </a:ln>
        </p:spPr>
        <p:txBody>
          <a:bodyPr spcFirstLastPara="1" wrap="square" lIns="54850" tIns="27425" rIns="54850" bIns="27425" anchor="b" anchorCtr="0">
            <a:noAutofit/>
          </a:bodyPr>
          <a:lstStyle>
            <a:lvl1pPr lvl="0" algn="l">
              <a:lnSpc>
                <a:spcPct val="90000"/>
              </a:lnSpc>
              <a:spcBef>
                <a:spcPts val="0"/>
              </a:spcBef>
              <a:spcAft>
                <a:spcPts val="0"/>
              </a:spcAft>
              <a:buSzPts val="800"/>
              <a:buNone/>
              <a:defRPr sz="3600" b="1" cap="none">
                <a:solidFill>
                  <a:schemeClr val="lt1"/>
                </a:solidFill>
                <a:latin typeface="Trebuchet MS"/>
                <a:ea typeface="Trebuchet MS"/>
                <a:cs typeface="Trebuchet MS"/>
                <a:sym typeface="Trebuchet MS"/>
              </a:defRPr>
            </a:lvl1pPr>
            <a:lvl2pPr lvl="1" algn="l">
              <a:spcBef>
                <a:spcPts val="0"/>
              </a:spcBef>
              <a:spcAft>
                <a:spcPts val="0"/>
              </a:spcAft>
              <a:buSzPts val="800"/>
              <a:buNone/>
              <a:defRPr/>
            </a:lvl2pPr>
            <a:lvl3pPr lvl="2" algn="l">
              <a:spcBef>
                <a:spcPts val="0"/>
              </a:spcBef>
              <a:spcAft>
                <a:spcPts val="0"/>
              </a:spcAft>
              <a:buSzPts val="800"/>
              <a:buNone/>
              <a:defRPr/>
            </a:lvl3pPr>
            <a:lvl4pPr lvl="3" algn="l">
              <a:spcBef>
                <a:spcPts val="0"/>
              </a:spcBef>
              <a:spcAft>
                <a:spcPts val="0"/>
              </a:spcAft>
              <a:buSzPts val="800"/>
              <a:buNone/>
              <a:defRPr/>
            </a:lvl4pPr>
            <a:lvl5pPr lvl="4" algn="l">
              <a:spcBef>
                <a:spcPts val="0"/>
              </a:spcBef>
              <a:spcAft>
                <a:spcPts val="0"/>
              </a:spcAft>
              <a:buSzPts val="800"/>
              <a:buNone/>
              <a:defRPr/>
            </a:lvl5pPr>
            <a:lvl6pPr lvl="5" algn="l">
              <a:spcBef>
                <a:spcPts val="0"/>
              </a:spcBef>
              <a:spcAft>
                <a:spcPts val="0"/>
              </a:spcAft>
              <a:buSzPts val="800"/>
              <a:buNone/>
              <a:defRPr/>
            </a:lvl6pPr>
            <a:lvl7pPr lvl="6" algn="l">
              <a:spcBef>
                <a:spcPts val="0"/>
              </a:spcBef>
              <a:spcAft>
                <a:spcPts val="0"/>
              </a:spcAft>
              <a:buSzPts val="800"/>
              <a:buNone/>
              <a:defRPr/>
            </a:lvl7pPr>
            <a:lvl8pPr lvl="7" algn="l">
              <a:spcBef>
                <a:spcPts val="0"/>
              </a:spcBef>
              <a:spcAft>
                <a:spcPts val="0"/>
              </a:spcAft>
              <a:buSzPts val="800"/>
              <a:buNone/>
              <a:defRPr/>
            </a:lvl8pPr>
            <a:lvl9pPr lvl="8" algn="l">
              <a:spcBef>
                <a:spcPts val="0"/>
              </a:spcBef>
              <a:spcAft>
                <a:spcPts val="0"/>
              </a:spcAft>
              <a:buSzPts val="8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1_ANNOUNCING_SIDE_LeftCenter_SUBTITLE_DinPro">
  <p:cSld name="1_ANNOUNCING_SIDE_LeftCenter_SUBTITLE_DinPro">
    <p:spTree>
      <p:nvGrpSpPr>
        <p:cNvPr id="1" name="Shape 1135"/>
        <p:cNvGrpSpPr/>
        <p:nvPr/>
      </p:nvGrpSpPr>
      <p:grpSpPr>
        <a:xfrm>
          <a:off x="0" y="0"/>
          <a:ext cx="0" cy="0"/>
          <a:chOff x="0" y="0"/>
          <a:chExt cx="0" cy="0"/>
        </a:xfrm>
      </p:grpSpPr>
      <p:sp>
        <p:nvSpPr>
          <p:cNvPr id="1136" name="Google Shape;1136;gdc84c79368_2_10"/>
          <p:cNvSpPr txBox="1">
            <a:spLocks noGrp="1"/>
          </p:cNvSpPr>
          <p:nvPr>
            <p:ph type="title"/>
          </p:nvPr>
        </p:nvSpPr>
        <p:spPr>
          <a:xfrm>
            <a:off x="706400" y="2298928"/>
            <a:ext cx="3126000" cy="576000"/>
          </a:xfrm>
          <a:prstGeom prst="rect">
            <a:avLst/>
          </a:prstGeom>
          <a:noFill/>
          <a:ln>
            <a:noFill/>
          </a:ln>
        </p:spPr>
        <p:txBody>
          <a:bodyPr spcFirstLastPara="1" wrap="square" lIns="16450" tIns="8225" rIns="16450" bIns="8225" anchor="b" anchorCtr="0">
            <a:noAutofit/>
          </a:bodyPr>
          <a:lstStyle>
            <a:lvl1pPr lvl="0" algn="l">
              <a:lnSpc>
                <a:spcPct val="90000"/>
              </a:lnSpc>
              <a:spcBef>
                <a:spcPts val="0"/>
              </a:spcBef>
              <a:spcAft>
                <a:spcPts val="0"/>
              </a:spcAft>
              <a:buClr>
                <a:srgbClr val="262626"/>
              </a:buClr>
              <a:buSzPts val="300"/>
              <a:buFont typeface="Arial"/>
              <a:buNone/>
              <a:defRPr sz="2000" b="0" cap="none">
                <a:solidFill>
                  <a:srgbClr val="262626"/>
                </a:solidFill>
                <a:latin typeface="Arial"/>
                <a:ea typeface="Arial"/>
                <a:cs typeface="Arial"/>
                <a:sym typeface="Arial"/>
              </a:defRPr>
            </a:lvl1pPr>
            <a:lvl2pPr lvl="1" algn="l">
              <a:spcBef>
                <a:spcPts val="0"/>
              </a:spcBef>
              <a:spcAft>
                <a:spcPts val="0"/>
              </a:spcAft>
              <a:buClr>
                <a:srgbClr val="73B900"/>
              </a:buClr>
              <a:buSzPts val="300"/>
              <a:buFont typeface="Arial"/>
              <a:buNone/>
              <a:defRPr/>
            </a:lvl2pPr>
            <a:lvl3pPr lvl="2" algn="l">
              <a:spcBef>
                <a:spcPts val="0"/>
              </a:spcBef>
              <a:spcAft>
                <a:spcPts val="0"/>
              </a:spcAft>
              <a:buClr>
                <a:srgbClr val="73B900"/>
              </a:buClr>
              <a:buSzPts val="300"/>
              <a:buFont typeface="Arial"/>
              <a:buNone/>
              <a:defRPr/>
            </a:lvl3pPr>
            <a:lvl4pPr lvl="3" algn="l">
              <a:spcBef>
                <a:spcPts val="0"/>
              </a:spcBef>
              <a:spcAft>
                <a:spcPts val="0"/>
              </a:spcAft>
              <a:buClr>
                <a:srgbClr val="73B900"/>
              </a:buClr>
              <a:buSzPts val="300"/>
              <a:buFont typeface="Arial"/>
              <a:buNone/>
              <a:defRPr/>
            </a:lvl4pPr>
            <a:lvl5pPr lvl="4" algn="l">
              <a:spcBef>
                <a:spcPts val="0"/>
              </a:spcBef>
              <a:spcAft>
                <a:spcPts val="0"/>
              </a:spcAft>
              <a:buClr>
                <a:srgbClr val="73B900"/>
              </a:buClr>
              <a:buSzPts val="300"/>
              <a:buFont typeface="Arial"/>
              <a:buNone/>
              <a:defRPr/>
            </a:lvl5pPr>
            <a:lvl6pPr lvl="5" algn="l">
              <a:spcBef>
                <a:spcPts val="0"/>
              </a:spcBef>
              <a:spcAft>
                <a:spcPts val="0"/>
              </a:spcAft>
              <a:buClr>
                <a:srgbClr val="73B900"/>
              </a:buClr>
              <a:buSzPts val="300"/>
              <a:buFont typeface="Arial"/>
              <a:buNone/>
              <a:defRPr/>
            </a:lvl6pPr>
            <a:lvl7pPr lvl="6" algn="l">
              <a:spcBef>
                <a:spcPts val="0"/>
              </a:spcBef>
              <a:spcAft>
                <a:spcPts val="0"/>
              </a:spcAft>
              <a:buClr>
                <a:srgbClr val="73B900"/>
              </a:buClr>
              <a:buSzPts val="300"/>
              <a:buFont typeface="Arial"/>
              <a:buNone/>
              <a:defRPr/>
            </a:lvl7pPr>
            <a:lvl8pPr lvl="7" algn="l">
              <a:spcBef>
                <a:spcPts val="0"/>
              </a:spcBef>
              <a:spcAft>
                <a:spcPts val="0"/>
              </a:spcAft>
              <a:buClr>
                <a:srgbClr val="73B900"/>
              </a:buClr>
              <a:buSzPts val="300"/>
              <a:buFont typeface="Arial"/>
              <a:buNone/>
              <a:defRPr/>
            </a:lvl8pPr>
            <a:lvl9pPr lvl="8" algn="l">
              <a:spcBef>
                <a:spcPts val="0"/>
              </a:spcBef>
              <a:spcAft>
                <a:spcPts val="0"/>
              </a:spcAft>
              <a:buClr>
                <a:srgbClr val="73B900"/>
              </a:buClr>
              <a:buSzPts val="300"/>
              <a:buFont typeface="Arial"/>
              <a:buNone/>
              <a:defRPr/>
            </a:lvl9pPr>
          </a:lstStyle>
          <a:p>
            <a:endParaRPr/>
          </a:p>
        </p:txBody>
      </p:sp>
      <p:sp>
        <p:nvSpPr>
          <p:cNvPr id="1137" name="Google Shape;1137;gdc84c79368_2_10"/>
          <p:cNvSpPr txBox="1">
            <a:spLocks noGrp="1"/>
          </p:cNvSpPr>
          <p:nvPr>
            <p:ph type="body" idx="1"/>
          </p:nvPr>
        </p:nvSpPr>
        <p:spPr>
          <a:xfrm>
            <a:off x="706398" y="3396234"/>
            <a:ext cx="3065400" cy="1531800"/>
          </a:xfrm>
          <a:prstGeom prst="rect">
            <a:avLst/>
          </a:prstGeom>
          <a:noFill/>
          <a:ln>
            <a:noFill/>
          </a:ln>
        </p:spPr>
        <p:txBody>
          <a:bodyPr spcFirstLastPara="1" wrap="square" lIns="16450" tIns="8225" rIns="16450" bIns="8225" anchor="t" anchorCtr="0">
            <a:noAutofit/>
          </a:bodyPr>
          <a:lstStyle>
            <a:lvl1pPr marL="457200" marR="0" lvl="0" indent="-228600" algn="l">
              <a:lnSpc>
                <a:spcPct val="90000"/>
              </a:lnSpc>
              <a:spcBef>
                <a:spcPts val="600"/>
              </a:spcBef>
              <a:spcAft>
                <a:spcPts val="0"/>
              </a:spcAft>
              <a:buClr>
                <a:srgbClr val="3F3F3F"/>
              </a:buClr>
              <a:buSzPts val="700"/>
              <a:buFont typeface="Arial"/>
              <a:buNone/>
              <a:defRPr sz="1100" b="0" i="0" u="none" strike="noStrike" cap="none">
                <a:solidFill>
                  <a:srgbClr val="3F3F3F"/>
                </a:solidFill>
                <a:latin typeface="Arial"/>
                <a:ea typeface="Arial"/>
                <a:cs typeface="Arial"/>
                <a:sym typeface="Arial"/>
              </a:defRPr>
            </a:lvl1pPr>
            <a:lvl2pPr marL="914400" marR="0" lvl="1" indent="-228600" algn="l">
              <a:lnSpc>
                <a:spcPct val="100000"/>
              </a:lnSpc>
              <a:spcBef>
                <a:spcPts val="600"/>
              </a:spcBef>
              <a:spcAft>
                <a:spcPts val="0"/>
              </a:spcAft>
              <a:buClr>
                <a:srgbClr val="666666"/>
              </a:buClr>
              <a:buSzPts val="2200"/>
              <a:buFont typeface="Trebuchet MS"/>
              <a:buNone/>
              <a:defRPr sz="3600" b="0" i="0" u="none" strike="noStrike" cap="none">
                <a:solidFill>
                  <a:srgbClr val="666666"/>
                </a:solidFill>
                <a:latin typeface="Trebuchet MS"/>
                <a:ea typeface="Trebuchet MS"/>
                <a:cs typeface="Trebuchet MS"/>
                <a:sym typeface="Trebuchet MS"/>
              </a:defRPr>
            </a:lvl2pPr>
            <a:lvl3pPr marL="1371600" marR="0" lvl="2" indent="-317500" algn="l">
              <a:lnSpc>
                <a:spcPct val="90000"/>
              </a:lnSpc>
              <a:spcBef>
                <a:spcPts val="500"/>
              </a:spcBef>
              <a:spcAft>
                <a:spcPts val="0"/>
              </a:spcAft>
              <a:buClr>
                <a:schemeClr val="lt1"/>
              </a:buClr>
              <a:buSzPts val="1400"/>
              <a:buFont typeface="Trebuchet MS"/>
              <a:buChar char="•"/>
              <a:defRPr sz="2400" b="0" i="0" u="none" strike="noStrike" cap="none">
                <a:solidFill>
                  <a:schemeClr val="lt1"/>
                </a:solidFill>
                <a:latin typeface="Trebuchet MS"/>
                <a:ea typeface="Trebuchet MS"/>
                <a:cs typeface="Trebuchet MS"/>
                <a:sym typeface="Trebuchet MS"/>
              </a:defRPr>
            </a:lvl3pPr>
            <a:lvl4pPr marL="1828800" marR="0" lvl="3" indent="-330200" algn="l">
              <a:spcBef>
                <a:spcPts val="500"/>
              </a:spcBef>
              <a:spcAft>
                <a:spcPts val="0"/>
              </a:spcAft>
              <a:buClr>
                <a:schemeClr val="lt1"/>
              </a:buClr>
              <a:buSzPts val="1600"/>
              <a:buFont typeface="Trebuchet MS"/>
              <a:buChar char="•"/>
              <a:defRPr sz="2600" b="0" i="0" u="none" strike="noStrike" cap="none">
                <a:solidFill>
                  <a:schemeClr val="lt1"/>
                </a:solidFill>
                <a:latin typeface="Trebuchet MS"/>
                <a:ea typeface="Trebuchet MS"/>
                <a:cs typeface="Trebuchet MS"/>
                <a:sym typeface="Trebuchet MS"/>
              </a:defRPr>
            </a:lvl4pPr>
            <a:lvl5pPr marL="2286000" marR="0" lvl="4" indent="-330200" algn="l">
              <a:spcBef>
                <a:spcPts val="500"/>
              </a:spcBef>
              <a:spcAft>
                <a:spcPts val="0"/>
              </a:spcAft>
              <a:buClr>
                <a:schemeClr val="lt1"/>
              </a:buClr>
              <a:buSzPts val="1600"/>
              <a:buFont typeface="Trebuchet MS"/>
              <a:buChar char="•"/>
              <a:defRPr sz="2600" b="0" i="0" u="none" strike="noStrike" cap="none">
                <a:solidFill>
                  <a:schemeClr val="lt1"/>
                </a:solidFill>
                <a:latin typeface="Trebuchet MS"/>
                <a:ea typeface="Trebuchet MS"/>
                <a:cs typeface="Trebuchet MS"/>
                <a:sym typeface="Trebuchet MS"/>
              </a:defRPr>
            </a:lvl5pPr>
            <a:lvl6pPr marL="2743200" marR="0" lvl="5" indent="-330200" algn="l">
              <a:spcBef>
                <a:spcPts val="500"/>
              </a:spcBef>
              <a:spcAft>
                <a:spcPts val="0"/>
              </a:spcAft>
              <a:buClr>
                <a:schemeClr val="dk2"/>
              </a:buClr>
              <a:buSzPts val="1600"/>
              <a:buFont typeface="Trebuchet MS"/>
              <a:buChar char="»"/>
              <a:defRPr sz="2600" b="0" i="0" u="none" strike="noStrike" cap="none">
                <a:solidFill>
                  <a:schemeClr val="dk2"/>
                </a:solidFill>
                <a:latin typeface="Trebuchet MS"/>
                <a:ea typeface="Trebuchet MS"/>
                <a:cs typeface="Trebuchet MS"/>
                <a:sym typeface="Trebuchet MS"/>
              </a:defRPr>
            </a:lvl6pPr>
            <a:lvl7pPr marL="3200400" marR="0" lvl="6" indent="-330200" algn="l">
              <a:spcBef>
                <a:spcPts val="500"/>
              </a:spcBef>
              <a:spcAft>
                <a:spcPts val="0"/>
              </a:spcAft>
              <a:buClr>
                <a:schemeClr val="dk2"/>
              </a:buClr>
              <a:buSzPts val="1600"/>
              <a:buFont typeface="Trebuchet MS"/>
              <a:buChar char="»"/>
              <a:defRPr sz="2600" b="0" i="0" u="none" strike="noStrike" cap="none">
                <a:solidFill>
                  <a:schemeClr val="dk2"/>
                </a:solidFill>
                <a:latin typeface="Trebuchet MS"/>
                <a:ea typeface="Trebuchet MS"/>
                <a:cs typeface="Trebuchet MS"/>
                <a:sym typeface="Trebuchet MS"/>
              </a:defRPr>
            </a:lvl7pPr>
            <a:lvl8pPr marL="3657600" marR="0" lvl="7" indent="-330200" algn="l">
              <a:spcBef>
                <a:spcPts val="500"/>
              </a:spcBef>
              <a:spcAft>
                <a:spcPts val="0"/>
              </a:spcAft>
              <a:buClr>
                <a:schemeClr val="dk2"/>
              </a:buClr>
              <a:buSzPts val="1600"/>
              <a:buFont typeface="Trebuchet MS"/>
              <a:buChar char="»"/>
              <a:defRPr sz="2600" b="0" i="0" u="none" strike="noStrike" cap="none">
                <a:solidFill>
                  <a:schemeClr val="dk2"/>
                </a:solidFill>
                <a:latin typeface="Trebuchet MS"/>
                <a:ea typeface="Trebuchet MS"/>
                <a:cs typeface="Trebuchet MS"/>
                <a:sym typeface="Trebuchet MS"/>
              </a:defRPr>
            </a:lvl8pPr>
            <a:lvl9pPr marL="4114800" marR="0" lvl="8" indent="-330200" algn="l">
              <a:spcBef>
                <a:spcPts val="500"/>
              </a:spcBef>
              <a:spcAft>
                <a:spcPts val="0"/>
              </a:spcAft>
              <a:buClr>
                <a:schemeClr val="dk2"/>
              </a:buClr>
              <a:buSzPts val="1600"/>
              <a:buFont typeface="Trebuchet MS"/>
              <a:buChar char="»"/>
              <a:defRPr sz="2600" b="0" i="0" u="none" strike="noStrike" cap="none">
                <a:solidFill>
                  <a:schemeClr val="dk2"/>
                </a:solidFill>
                <a:latin typeface="Trebuchet MS"/>
                <a:ea typeface="Trebuchet MS"/>
                <a:cs typeface="Trebuchet MS"/>
                <a:sym typeface="Trebuchet MS"/>
              </a:defRPr>
            </a:lvl9pPr>
          </a:lstStyle>
          <a:p>
            <a:endParaRPr/>
          </a:p>
        </p:txBody>
      </p:sp>
      <p:sp>
        <p:nvSpPr>
          <p:cNvPr id="1138" name="Google Shape;1138;gdc84c79368_2_10"/>
          <p:cNvSpPr txBox="1">
            <a:spLocks noGrp="1"/>
          </p:cNvSpPr>
          <p:nvPr>
            <p:ph type="body" idx="2"/>
          </p:nvPr>
        </p:nvSpPr>
        <p:spPr>
          <a:xfrm>
            <a:off x="706398" y="2866979"/>
            <a:ext cx="2715900" cy="420900"/>
          </a:xfrm>
          <a:prstGeom prst="rect">
            <a:avLst/>
          </a:prstGeom>
          <a:noFill/>
          <a:ln>
            <a:noFill/>
          </a:ln>
        </p:spPr>
        <p:txBody>
          <a:bodyPr spcFirstLastPara="1" wrap="square" lIns="16450" tIns="8225" rIns="16450" bIns="8225" anchor="t" anchorCtr="0">
            <a:noAutofit/>
          </a:bodyPr>
          <a:lstStyle>
            <a:lvl1pPr marL="457200" marR="0" lvl="0" indent="-228600" algn="l">
              <a:lnSpc>
                <a:spcPct val="90000"/>
              </a:lnSpc>
              <a:spcBef>
                <a:spcPts val="500"/>
              </a:spcBef>
              <a:spcAft>
                <a:spcPts val="0"/>
              </a:spcAft>
              <a:buClr>
                <a:srgbClr val="3F3F3F"/>
              </a:buClr>
              <a:buSzPts val="800"/>
              <a:buFont typeface="Arial"/>
              <a:buNone/>
              <a:defRPr sz="1300" b="0" i="0" u="none" strike="noStrike" cap="none">
                <a:solidFill>
                  <a:srgbClr val="3F3F3F"/>
                </a:solidFill>
                <a:latin typeface="Arial"/>
                <a:ea typeface="Arial"/>
                <a:cs typeface="Arial"/>
                <a:sym typeface="Arial"/>
              </a:defRPr>
            </a:lvl1pPr>
            <a:lvl2pPr marL="914400" marR="0" lvl="1" indent="-228600" algn="l">
              <a:lnSpc>
                <a:spcPct val="90000"/>
              </a:lnSpc>
              <a:spcBef>
                <a:spcPts val="500"/>
              </a:spcBef>
              <a:spcAft>
                <a:spcPts val="0"/>
              </a:spcAft>
              <a:buClr>
                <a:schemeClr val="lt2"/>
              </a:buClr>
              <a:buSzPts val="1400"/>
              <a:buFont typeface="Arial"/>
              <a:buNone/>
              <a:defRPr sz="2300" b="0" i="0" u="none" strike="noStrike" cap="none">
                <a:solidFill>
                  <a:schemeClr val="lt2"/>
                </a:solidFill>
                <a:latin typeface="Arial"/>
                <a:ea typeface="Arial"/>
                <a:cs typeface="Arial"/>
                <a:sym typeface="Arial"/>
              </a:defRPr>
            </a:lvl2pPr>
            <a:lvl3pPr marL="1371600" marR="0" lvl="2" indent="-228600" algn="l">
              <a:lnSpc>
                <a:spcPct val="90000"/>
              </a:lnSpc>
              <a:spcBef>
                <a:spcPts val="500"/>
              </a:spcBef>
              <a:spcAft>
                <a:spcPts val="0"/>
              </a:spcAft>
              <a:buClr>
                <a:schemeClr val="lt2"/>
              </a:buClr>
              <a:buSzPts val="1400"/>
              <a:buFont typeface="Arial"/>
              <a:buNone/>
              <a:defRPr sz="2300" b="0" i="0" u="none" strike="noStrike" cap="none">
                <a:solidFill>
                  <a:schemeClr val="lt2"/>
                </a:solidFill>
                <a:latin typeface="Arial"/>
                <a:ea typeface="Arial"/>
                <a:cs typeface="Arial"/>
                <a:sym typeface="Arial"/>
              </a:defRPr>
            </a:lvl3pPr>
            <a:lvl4pPr marL="1828800" marR="0" lvl="3" indent="-228600" algn="l">
              <a:spcBef>
                <a:spcPts val="500"/>
              </a:spcBef>
              <a:spcAft>
                <a:spcPts val="0"/>
              </a:spcAft>
              <a:buClr>
                <a:schemeClr val="dk2"/>
              </a:buClr>
              <a:buSzPts val="1600"/>
              <a:buFont typeface="Trebuchet MS"/>
              <a:buNone/>
              <a:defRPr sz="2600" b="0" i="0" u="none" strike="noStrike" cap="none">
                <a:solidFill>
                  <a:schemeClr val="dk2"/>
                </a:solidFill>
                <a:latin typeface="Trebuchet MS"/>
                <a:ea typeface="Trebuchet MS"/>
                <a:cs typeface="Trebuchet MS"/>
                <a:sym typeface="Trebuchet MS"/>
              </a:defRPr>
            </a:lvl4pPr>
            <a:lvl5pPr marL="2286000" marR="0" lvl="4" indent="-330200" algn="l">
              <a:spcBef>
                <a:spcPts val="500"/>
              </a:spcBef>
              <a:spcAft>
                <a:spcPts val="0"/>
              </a:spcAft>
              <a:buClr>
                <a:schemeClr val="dk2"/>
              </a:buClr>
              <a:buSzPts val="1600"/>
              <a:buFont typeface="Trebuchet MS"/>
              <a:buChar char="»"/>
              <a:defRPr sz="2600" b="0" i="0" u="none" strike="noStrike" cap="none">
                <a:solidFill>
                  <a:schemeClr val="dk2"/>
                </a:solidFill>
                <a:latin typeface="Trebuchet MS"/>
                <a:ea typeface="Trebuchet MS"/>
                <a:cs typeface="Trebuchet MS"/>
                <a:sym typeface="Trebuchet MS"/>
              </a:defRPr>
            </a:lvl5pPr>
            <a:lvl6pPr marL="2743200" marR="0" lvl="5" indent="-330200" algn="l">
              <a:spcBef>
                <a:spcPts val="500"/>
              </a:spcBef>
              <a:spcAft>
                <a:spcPts val="0"/>
              </a:spcAft>
              <a:buClr>
                <a:schemeClr val="dk2"/>
              </a:buClr>
              <a:buSzPts val="1600"/>
              <a:buFont typeface="Trebuchet MS"/>
              <a:buChar char="»"/>
              <a:defRPr sz="2600" b="0" i="0" u="none" strike="noStrike" cap="none">
                <a:solidFill>
                  <a:schemeClr val="dk2"/>
                </a:solidFill>
                <a:latin typeface="Trebuchet MS"/>
                <a:ea typeface="Trebuchet MS"/>
                <a:cs typeface="Trebuchet MS"/>
                <a:sym typeface="Trebuchet MS"/>
              </a:defRPr>
            </a:lvl6pPr>
            <a:lvl7pPr marL="3200400" marR="0" lvl="6" indent="-330200" algn="l">
              <a:spcBef>
                <a:spcPts val="500"/>
              </a:spcBef>
              <a:spcAft>
                <a:spcPts val="0"/>
              </a:spcAft>
              <a:buClr>
                <a:schemeClr val="dk2"/>
              </a:buClr>
              <a:buSzPts val="1600"/>
              <a:buFont typeface="Trebuchet MS"/>
              <a:buChar char="»"/>
              <a:defRPr sz="2600" b="0" i="0" u="none" strike="noStrike" cap="none">
                <a:solidFill>
                  <a:schemeClr val="dk2"/>
                </a:solidFill>
                <a:latin typeface="Trebuchet MS"/>
                <a:ea typeface="Trebuchet MS"/>
                <a:cs typeface="Trebuchet MS"/>
                <a:sym typeface="Trebuchet MS"/>
              </a:defRPr>
            </a:lvl7pPr>
            <a:lvl8pPr marL="3657600" marR="0" lvl="7" indent="-330200" algn="l">
              <a:spcBef>
                <a:spcPts val="500"/>
              </a:spcBef>
              <a:spcAft>
                <a:spcPts val="0"/>
              </a:spcAft>
              <a:buClr>
                <a:schemeClr val="dk2"/>
              </a:buClr>
              <a:buSzPts val="1600"/>
              <a:buFont typeface="Trebuchet MS"/>
              <a:buChar char="»"/>
              <a:defRPr sz="2600" b="0" i="0" u="none" strike="noStrike" cap="none">
                <a:solidFill>
                  <a:schemeClr val="dk2"/>
                </a:solidFill>
                <a:latin typeface="Trebuchet MS"/>
                <a:ea typeface="Trebuchet MS"/>
                <a:cs typeface="Trebuchet MS"/>
                <a:sym typeface="Trebuchet MS"/>
              </a:defRPr>
            </a:lvl8pPr>
            <a:lvl9pPr marL="4114800" marR="0" lvl="8" indent="-330200" algn="l">
              <a:spcBef>
                <a:spcPts val="500"/>
              </a:spcBef>
              <a:spcAft>
                <a:spcPts val="0"/>
              </a:spcAft>
              <a:buClr>
                <a:schemeClr val="dk2"/>
              </a:buClr>
              <a:buSzPts val="1600"/>
              <a:buFont typeface="Trebuchet MS"/>
              <a:buChar char="»"/>
              <a:defRPr sz="2600" b="0" i="0" u="none" strike="noStrike" cap="none">
                <a:solidFill>
                  <a:schemeClr val="dk2"/>
                </a:solidFill>
                <a:latin typeface="Trebuchet MS"/>
                <a:ea typeface="Trebuchet MS"/>
                <a:cs typeface="Trebuchet MS"/>
                <a:sym typeface="Trebuchet MS"/>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Subtitle, Content - NO LOGO &amp; PAGE NUMBER">
  <p:cSld name="Title, Subtitle, Content - NO LOGO &amp; PAGE NUMBER">
    <p:spTree>
      <p:nvGrpSpPr>
        <p:cNvPr id="1" name="Shape 49"/>
        <p:cNvGrpSpPr/>
        <p:nvPr/>
      </p:nvGrpSpPr>
      <p:grpSpPr>
        <a:xfrm>
          <a:off x="0" y="0"/>
          <a:ext cx="0" cy="0"/>
          <a:chOff x="0" y="0"/>
          <a:chExt cx="0" cy="0"/>
        </a:xfrm>
      </p:grpSpPr>
      <p:sp>
        <p:nvSpPr>
          <p:cNvPr id="50" name="Google Shape;50;p26"/>
          <p:cNvSpPr txBox="1">
            <a:spLocks noGrp="1"/>
          </p:cNvSpPr>
          <p:nvPr>
            <p:ph type="title"/>
          </p:nvPr>
        </p:nvSpPr>
        <p:spPr>
          <a:xfrm>
            <a:off x="498348" y="737426"/>
            <a:ext cx="9976104" cy="590931"/>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26"/>
          <p:cNvSpPr txBox="1">
            <a:spLocks noGrp="1"/>
          </p:cNvSpPr>
          <p:nvPr>
            <p:ph type="body" idx="1"/>
          </p:nvPr>
        </p:nvSpPr>
        <p:spPr>
          <a:xfrm>
            <a:off x="512064" y="2103035"/>
            <a:ext cx="9948672" cy="369375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900"/>
              </a:spcBef>
              <a:spcAft>
                <a:spcPts val="0"/>
              </a:spcAft>
              <a:buClr>
                <a:schemeClr val="dk1"/>
              </a:buClr>
              <a:buSzPts val="1800"/>
              <a:buFont typeface="Trebuchet MS"/>
              <a:buNone/>
              <a:defRPr sz="1800">
                <a:solidFill>
                  <a:schemeClr val="dk2"/>
                </a:solidFill>
              </a:defRPr>
            </a:lvl1pPr>
            <a:lvl2pPr marL="914400" lvl="1" indent="-228600" algn="l">
              <a:lnSpc>
                <a:spcPct val="90000"/>
              </a:lnSpc>
              <a:spcBef>
                <a:spcPts val="900"/>
              </a:spcBef>
              <a:spcAft>
                <a:spcPts val="0"/>
              </a:spcAft>
              <a:buClr>
                <a:schemeClr val="dk1"/>
              </a:buClr>
              <a:buSzPts val="1600"/>
              <a:buFont typeface="Trebuchet MS"/>
              <a:buNone/>
              <a:defRPr sz="1600">
                <a:solidFill>
                  <a:schemeClr val="dk2"/>
                </a:solidFill>
              </a:defRPr>
            </a:lvl2pPr>
            <a:lvl3pPr marL="1371600" lvl="2" indent="-228600" algn="l">
              <a:lnSpc>
                <a:spcPct val="90000"/>
              </a:lnSpc>
              <a:spcBef>
                <a:spcPts val="900"/>
              </a:spcBef>
              <a:spcAft>
                <a:spcPts val="0"/>
              </a:spcAft>
              <a:buClr>
                <a:schemeClr val="dk1"/>
              </a:buClr>
              <a:buSzPts val="1600"/>
              <a:buFont typeface="Trebuchet MS"/>
              <a:buNone/>
              <a:defRPr sz="1600">
                <a:solidFill>
                  <a:schemeClr val="dk2"/>
                </a:solidFill>
              </a:defRPr>
            </a:lvl3pPr>
            <a:lvl4pPr marL="1828800" lvl="3" indent="-342900" algn="l">
              <a:spcBef>
                <a:spcPts val="900"/>
              </a:spcBef>
              <a:spcAft>
                <a:spcPts val="0"/>
              </a:spcAft>
              <a:buClr>
                <a:schemeClr val="dk1"/>
              </a:buClr>
              <a:buSzPts val="1800"/>
              <a:buFont typeface="Noto Sans Symbols"/>
              <a:buChar char="▪"/>
              <a:defRPr sz="1800">
                <a:solidFill>
                  <a:schemeClr val="lt1"/>
                </a:solidFill>
              </a:defRPr>
            </a:lvl4pPr>
            <a:lvl5pPr marL="2286000" lvl="4" indent="-355600" algn="l">
              <a:spcBef>
                <a:spcPts val="400"/>
              </a:spcBef>
              <a:spcAft>
                <a:spcPts val="0"/>
              </a:spcAft>
              <a:buClr>
                <a:schemeClr val="dk1"/>
              </a:buClr>
              <a:buSzPts val="2000"/>
              <a:buFont typeface="Noto Sans Symbols"/>
              <a:buChar char="▪"/>
              <a:defRPr>
                <a:solidFill>
                  <a:schemeClr val="lt1"/>
                </a:solidFill>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
        <p:nvSpPr>
          <p:cNvPr id="52" name="Google Shape;52;p26"/>
          <p:cNvSpPr txBox="1">
            <a:spLocks noGrp="1"/>
          </p:cNvSpPr>
          <p:nvPr>
            <p:ph type="body" idx="2"/>
          </p:nvPr>
        </p:nvSpPr>
        <p:spPr>
          <a:xfrm>
            <a:off x="498348" y="1259533"/>
            <a:ext cx="9976104" cy="525463"/>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900"/>
              </a:spcBef>
              <a:spcAft>
                <a:spcPts val="0"/>
              </a:spcAft>
              <a:buSzPts val="2400"/>
              <a:buFont typeface="Trebuchet MS"/>
              <a:buNone/>
              <a:defRPr sz="2400" b="0">
                <a:solidFill>
                  <a:schemeClr val="lt2"/>
                </a:solidFill>
                <a:latin typeface="Trebuchet MS"/>
                <a:ea typeface="Trebuchet MS"/>
                <a:cs typeface="Trebuchet MS"/>
                <a:sym typeface="Trebuchet MS"/>
              </a:defRPr>
            </a:lvl1pPr>
            <a:lvl2pPr marL="914400" lvl="1"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2pPr>
            <a:lvl3pPr marL="1371600" lvl="2"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3pPr>
            <a:lvl4pPr marL="1828800" lvl="3" indent="-228600" algn="ctr">
              <a:spcBef>
                <a:spcPts val="90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4pPr>
            <a:lvl5pPr marL="2286000" lvl="4" indent="-228600" algn="ctr">
              <a:spcBef>
                <a:spcPts val="56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
        <p:nvSpPr>
          <p:cNvPr id="53" name="Google Shape;53;p26"/>
          <p:cNvSpPr/>
          <p:nvPr/>
        </p:nvSpPr>
        <p:spPr>
          <a:xfrm>
            <a:off x="9868093" y="5829880"/>
            <a:ext cx="1104707" cy="34232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1139"/>
        <p:cNvGrpSpPr/>
        <p:nvPr/>
      </p:nvGrpSpPr>
      <p:grpSpPr>
        <a:xfrm>
          <a:off x="0" y="0"/>
          <a:ext cx="0" cy="0"/>
          <a:chOff x="0" y="0"/>
          <a:chExt cx="0" cy="0"/>
        </a:xfrm>
      </p:grpSpPr>
      <p:sp>
        <p:nvSpPr>
          <p:cNvPr id="1140" name="Google Shape;1140;gdc84c79368_2_14"/>
          <p:cNvSpPr/>
          <p:nvPr/>
        </p:nvSpPr>
        <p:spPr>
          <a:xfrm>
            <a:off x="0" y="0"/>
            <a:ext cx="10972800" cy="6172200"/>
          </a:xfrm>
          <a:prstGeom prst="rect">
            <a:avLst/>
          </a:prstGeom>
          <a:solidFill>
            <a:schemeClr val="lt1"/>
          </a:solidFill>
          <a:ln>
            <a:noFill/>
          </a:ln>
        </p:spPr>
        <p:txBody>
          <a:bodyPr spcFirstLastPara="1" wrap="square" lIns="54850" tIns="27425" rIns="54850" bIns="27425" anchor="ctr" anchorCtr="0">
            <a:noAutofit/>
          </a:bodyPr>
          <a:lstStyle/>
          <a:p>
            <a:pPr marL="0" marR="0" lvl="0" indent="0" algn="ctr" rtl="0">
              <a:spcBef>
                <a:spcPts val="0"/>
              </a:spcBef>
              <a:spcAft>
                <a:spcPts val="0"/>
              </a:spcAft>
              <a:buNone/>
            </a:pPr>
            <a:endParaRPr sz="1100">
              <a:solidFill>
                <a:schemeClr val="lt1"/>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2_ANNOUNCING_SIDE_LeftCenter_SUBTITLE_DinPro">
  <p:cSld name="2_ANNOUNCING_SIDE_LeftCenter_SUBTITLE_DinPro">
    <p:spTree>
      <p:nvGrpSpPr>
        <p:cNvPr id="1" name="Shape 1141"/>
        <p:cNvGrpSpPr/>
        <p:nvPr/>
      </p:nvGrpSpPr>
      <p:grpSpPr>
        <a:xfrm>
          <a:off x="0" y="0"/>
          <a:ext cx="0" cy="0"/>
          <a:chOff x="0" y="0"/>
          <a:chExt cx="0" cy="0"/>
        </a:xfrm>
      </p:grpSpPr>
      <p:sp>
        <p:nvSpPr>
          <p:cNvPr id="1142" name="Google Shape;1142;gdc84c79368_2_16"/>
          <p:cNvSpPr txBox="1">
            <a:spLocks noGrp="1"/>
          </p:cNvSpPr>
          <p:nvPr>
            <p:ph type="title"/>
          </p:nvPr>
        </p:nvSpPr>
        <p:spPr>
          <a:xfrm>
            <a:off x="706400" y="2298928"/>
            <a:ext cx="3126013" cy="576140"/>
          </a:xfrm>
          <a:prstGeom prst="rect">
            <a:avLst/>
          </a:prstGeom>
          <a:noFill/>
          <a:ln>
            <a:noFill/>
          </a:ln>
        </p:spPr>
        <p:txBody>
          <a:bodyPr spcFirstLastPara="1" wrap="square" lIns="54850" tIns="27425" rIns="54850" bIns="27425" anchor="b" anchorCtr="0">
            <a:noAutofit/>
          </a:bodyPr>
          <a:lstStyle>
            <a:lvl1pPr lvl="0" algn="l">
              <a:lnSpc>
                <a:spcPct val="90000"/>
              </a:lnSpc>
              <a:spcBef>
                <a:spcPts val="0"/>
              </a:spcBef>
              <a:spcAft>
                <a:spcPts val="0"/>
              </a:spcAft>
              <a:buSzPts val="800"/>
              <a:buNone/>
              <a:defRPr sz="2000" b="0" cap="none">
                <a:solidFill>
                  <a:schemeClr val="lt1"/>
                </a:solidFill>
                <a:latin typeface="Arial"/>
                <a:ea typeface="Arial"/>
                <a:cs typeface="Arial"/>
                <a:sym typeface="Arial"/>
              </a:defRPr>
            </a:lvl1pPr>
            <a:lvl2pPr lvl="1" algn="l">
              <a:spcBef>
                <a:spcPts val="0"/>
              </a:spcBef>
              <a:spcAft>
                <a:spcPts val="0"/>
              </a:spcAft>
              <a:buSzPts val="800"/>
              <a:buNone/>
              <a:defRPr/>
            </a:lvl2pPr>
            <a:lvl3pPr lvl="2" algn="l">
              <a:spcBef>
                <a:spcPts val="0"/>
              </a:spcBef>
              <a:spcAft>
                <a:spcPts val="0"/>
              </a:spcAft>
              <a:buSzPts val="800"/>
              <a:buNone/>
              <a:defRPr/>
            </a:lvl3pPr>
            <a:lvl4pPr lvl="3" algn="l">
              <a:spcBef>
                <a:spcPts val="0"/>
              </a:spcBef>
              <a:spcAft>
                <a:spcPts val="0"/>
              </a:spcAft>
              <a:buSzPts val="800"/>
              <a:buNone/>
              <a:defRPr/>
            </a:lvl4pPr>
            <a:lvl5pPr lvl="4" algn="l">
              <a:spcBef>
                <a:spcPts val="0"/>
              </a:spcBef>
              <a:spcAft>
                <a:spcPts val="0"/>
              </a:spcAft>
              <a:buSzPts val="800"/>
              <a:buNone/>
              <a:defRPr/>
            </a:lvl5pPr>
            <a:lvl6pPr lvl="5" algn="l">
              <a:spcBef>
                <a:spcPts val="0"/>
              </a:spcBef>
              <a:spcAft>
                <a:spcPts val="0"/>
              </a:spcAft>
              <a:buSzPts val="800"/>
              <a:buNone/>
              <a:defRPr/>
            </a:lvl6pPr>
            <a:lvl7pPr lvl="6" algn="l">
              <a:spcBef>
                <a:spcPts val="0"/>
              </a:spcBef>
              <a:spcAft>
                <a:spcPts val="0"/>
              </a:spcAft>
              <a:buSzPts val="800"/>
              <a:buNone/>
              <a:defRPr/>
            </a:lvl7pPr>
            <a:lvl8pPr lvl="7" algn="l">
              <a:spcBef>
                <a:spcPts val="0"/>
              </a:spcBef>
              <a:spcAft>
                <a:spcPts val="0"/>
              </a:spcAft>
              <a:buSzPts val="800"/>
              <a:buNone/>
              <a:defRPr/>
            </a:lvl8pPr>
            <a:lvl9pPr lvl="8" algn="l">
              <a:spcBef>
                <a:spcPts val="0"/>
              </a:spcBef>
              <a:spcAft>
                <a:spcPts val="0"/>
              </a:spcAft>
              <a:buSzPts val="800"/>
              <a:buNone/>
              <a:defRPr/>
            </a:lvl9pPr>
          </a:lstStyle>
          <a:p>
            <a:endParaRPr/>
          </a:p>
        </p:txBody>
      </p:sp>
      <p:sp>
        <p:nvSpPr>
          <p:cNvPr id="1143" name="Google Shape;1143;gdc84c79368_2_16"/>
          <p:cNvSpPr txBox="1">
            <a:spLocks noGrp="1"/>
          </p:cNvSpPr>
          <p:nvPr>
            <p:ph type="body" idx="1"/>
          </p:nvPr>
        </p:nvSpPr>
        <p:spPr>
          <a:xfrm>
            <a:off x="706398" y="3396234"/>
            <a:ext cx="3065502" cy="1532023"/>
          </a:xfrm>
          <a:prstGeom prst="rect">
            <a:avLst/>
          </a:prstGeom>
          <a:noFill/>
          <a:ln>
            <a:noFill/>
          </a:ln>
        </p:spPr>
        <p:txBody>
          <a:bodyPr spcFirstLastPara="1" wrap="square" lIns="54850" tIns="27425" rIns="54850" bIns="27425" anchor="t" anchorCtr="0">
            <a:noAutofit/>
          </a:bodyPr>
          <a:lstStyle>
            <a:lvl1pPr marL="457200" lvl="0" indent="-228600" algn="l">
              <a:lnSpc>
                <a:spcPct val="90000"/>
              </a:lnSpc>
              <a:spcBef>
                <a:spcPts val="600"/>
              </a:spcBef>
              <a:spcAft>
                <a:spcPts val="0"/>
              </a:spcAft>
              <a:buSzPts val="1100"/>
              <a:buFont typeface="Arial"/>
              <a:buNone/>
              <a:defRPr sz="1100" cap="none">
                <a:solidFill>
                  <a:schemeClr val="lt1"/>
                </a:solidFill>
                <a:latin typeface="Arial"/>
                <a:ea typeface="Arial"/>
                <a:cs typeface="Arial"/>
                <a:sym typeface="Arial"/>
              </a:defRPr>
            </a:lvl1pPr>
            <a:lvl2pPr marL="914400" lvl="1" indent="-228600" algn="l">
              <a:lnSpc>
                <a:spcPct val="90000"/>
              </a:lnSpc>
              <a:spcBef>
                <a:spcPts val="900"/>
              </a:spcBef>
              <a:spcAft>
                <a:spcPts val="0"/>
              </a:spcAft>
              <a:buSzPts val="1200"/>
              <a:buFont typeface="Trebuchet MS"/>
              <a:buNone/>
              <a:defRPr>
                <a:solidFill>
                  <a:srgbClr val="666666"/>
                </a:solidFill>
              </a:defRPr>
            </a:lvl2pPr>
            <a:lvl3pPr marL="1371600" lvl="2" indent="-381000" algn="l">
              <a:lnSpc>
                <a:spcPct val="90000"/>
              </a:lnSpc>
              <a:spcBef>
                <a:spcPts val="900"/>
              </a:spcBef>
              <a:spcAft>
                <a:spcPts val="0"/>
              </a:spcAft>
              <a:buSzPts val="2400"/>
              <a:buFont typeface="Trebuchet MS"/>
              <a:buChar char="•"/>
              <a:defRPr sz="2400">
                <a:solidFill>
                  <a:schemeClr val="lt1"/>
                </a:solidFill>
              </a:defRPr>
            </a:lvl3pPr>
            <a:lvl4pPr marL="1828800" lvl="3" indent="-355600" algn="l">
              <a:spcBef>
                <a:spcPts val="900"/>
              </a:spcBef>
              <a:spcAft>
                <a:spcPts val="0"/>
              </a:spcAft>
              <a:buClr>
                <a:schemeClr val="lt1"/>
              </a:buClr>
              <a:buSzPts val="2000"/>
              <a:buFont typeface="Trebuchet MS"/>
              <a:buChar char="•"/>
              <a:defRPr>
                <a:solidFill>
                  <a:schemeClr val="lt1"/>
                </a:solidFill>
              </a:defRPr>
            </a:lvl4pPr>
            <a:lvl5pPr marL="2286000" lvl="4" indent="-355600" algn="l">
              <a:spcBef>
                <a:spcPts val="400"/>
              </a:spcBef>
              <a:spcAft>
                <a:spcPts val="0"/>
              </a:spcAft>
              <a:buClr>
                <a:schemeClr val="lt1"/>
              </a:buClr>
              <a:buSzPts val="2000"/>
              <a:buFont typeface="Trebuchet MS"/>
              <a:buChar char="•"/>
              <a:defRPr>
                <a:solidFill>
                  <a:schemeClr val="lt1"/>
                </a:solidFill>
              </a:defRPr>
            </a:lvl5pPr>
            <a:lvl6pPr marL="2743200" lvl="5" indent="-298450" algn="l">
              <a:spcBef>
                <a:spcPts val="200"/>
              </a:spcBef>
              <a:spcAft>
                <a:spcPts val="0"/>
              </a:spcAft>
              <a:buClr>
                <a:schemeClr val="dk2"/>
              </a:buClr>
              <a:buSzPts val="1100"/>
              <a:buChar char="»"/>
              <a:defRPr/>
            </a:lvl6pPr>
            <a:lvl7pPr marL="3200400" lvl="6" indent="-298450" algn="l">
              <a:spcBef>
                <a:spcPts val="200"/>
              </a:spcBef>
              <a:spcAft>
                <a:spcPts val="0"/>
              </a:spcAft>
              <a:buClr>
                <a:schemeClr val="dk2"/>
              </a:buClr>
              <a:buSzPts val="1100"/>
              <a:buChar char="»"/>
              <a:defRPr/>
            </a:lvl7pPr>
            <a:lvl8pPr marL="3657600" lvl="7" indent="-298450" algn="l">
              <a:spcBef>
                <a:spcPts val="200"/>
              </a:spcBef>
              <a:spcAft>
                <a:spcPts val="0"/>
              </a:spcAft>
              <a:buClr>
                <a:schemeClr val="dk2"/>
              </a:buClr>
              <a:buSzPts val="1100"/>
              <a:buChar char="»"/>
              <a:defRPr/>
            </a:lvl8pPr>
            <a:lvl9pPr marL="4114800" lvl="8" indent="-298450" algn="l">
              <a:spcBef>
                <a:spcPts val="200"/>
              </a:spcBef>
              <a:spcAft>
                <a:spcPts val="0"/>
              </a:spcAft>
              <a:buClr>
                <a:schemeClr val="dk2"/>
              </a:buClr>
              <a:buSzPts val="1100"/>
              <a:buChar char="»"/>
              <a:defRPr/>
            </a:lvl9pPr>
          </a:lstStyle>
          <a:p>
            <a:endParaRPr/>
          </a:p>
        </p:txBody>
      </p:sp>
      <p:sp>
        <p:nvSpPr>
          <p:cNvPr id="1144" name="Google Shape;1144;gdc84c79368_2_16"/>
          <p:cNvSpPr txBox="1">
            <a:spLocks noGrp="1"/>
          </p:cNvSpPr>
          <p:nvPr>
            <p:ph type="body" idx="2"/>
          </p:nvPr>
        </p:nvSpPr>
        <p:spPr>
          <a:xfrm>
            <a:off x="706399" y="2866979"/>
            <a:ext cx="2715928" cy="421003"/>
          </a:xfrm>
          <a:prstGeom prst="rect">
            <a:avLst/>
          </a:prstGeom>
          <a:noFill/>
          <a:ln>
            <a:noFill/>
          </a:ln>
        </p:spPr>
        <p:txBody>
          <a:bodyPr spcFirstLastPara="1" wrap="square" lIns="54850" tIns="27425" rIns="54850" bIns="27425" anchor="t" anchorCtr="0">
            <a:noAutofit/>
          </a:bodyPr>
          <a:lstStyle>
            <a:lvl1pPr marL="457200" lvl="0" indent="-228600" algn="l">
              <a:lnSpc>
                <a:spcPct val="90000"/>
              </a:lnSpc>
              <a:spcBef>
                <a:spcPts val="900"/>
              </a:spcBef>
              <a:spcAft>
                <a:spcPts val="0"/>
              </a:spcAft>
              <a:buSzPts val="1300"/>
              <a:buFont typeface="Arial"/>
              <a:buNone/>
              <a:defRPr sz="1300" cap="none">
                <a:solidFill>
                  <a:schemeClr val="lt1"/>
                </a:solidFill>
                <a:latin typeface="Arial"/>
                <a:ea typeface="Arial"/>
                <a:cs typeface="Arial"/>
                <a:sym typeface="Arial"/>
              </a:defRPr>
            </a:lvl1pPr>
            <a:lvl2pPr marL="914400" lvl="1" indent="-228600" algn="l">
              <a:lnSpc>
                <a:spcPct val="90000"/>
              </a:lnSpc>
              <a:spcBef>
                <a:spcPts val="900"/>
              </a:spcBef>
              <a:spcAft>
                <a:spcPts val="0"/>
              </a:spcAft>
              <a:buSzPts val="2300"/>
              <a:buFont typeface="Arial"/>
              <a:buNone/>
              <a:defRPr sz="2300" cap="none">
                <a:solidFill>
                  <a:schemeClr val="lt2"/>
                </a:solidFill>
                <a:latin typeface="Arial"/>
                <a:ea typeface="Arial"/>
                <a:cs typeface="Arial"/>
                <a:sym typeface="Arial"/>
              </a:defRPr>
            </a:lvl2pPr>
            <a:lvl3pPr marL="1371600" lvl="2" indent="-228600" algn="l">
              <a:lnSpc>
                <a:spcPct val="90000"/>
              </a:lnSpc>
              <a:spcBef>
                <a:spcPts val="900"/>
              </a:spcBef>
              <a:spcAft>
                <a:spcPts val="0"/>
              </a:spcAft>
              <a:buSzPts val="2300"/>
              <a:buFont typeface="Arial"/>
              <a:buNone/>
              <a:defRPr sz="2300" cap="none">
                <a:solidFill>
                  <a:schemeClr val="lt2"/>
                </a:solidFill>
                <a:latin typeface="Arial"/>
                <a:ea typeface="Arial"/>
                <a:cs typeface="Arial"/>
                <a:sym typeface="Arial"/>
              </a:defRPr>
            </a:lvl3pPr>
            <a:lvl4pPr marL="1828800" lvl="3" indent="-228600" algn="l">
              <a:spcBef>
                <a:spcPts val="900"/>
              </a:spcBef>
              <a:spcAft>
                <a:spcPts val="0"/>
              </a:spcAft>
              <a:buClr>
                <a:schemeClr val="dk2"/>
              </a:buClr>
              <a:buSzPts val="2000"/>
              <a:buFont typeface="Trebuchet MS"/>
              <a:buNone/>
              <a:defRPr/>
            </a:lvl4pPr>
            <a:lvl5pPr marL="2286000" lvl="4" indent="-298450" algn="l">
              <a:spcBef>
                <a:spcPts val="200"/>
              </a:spcBef>
              <a:spcAft>
                <a:spcPts val="0"/>
              </a:spcAft>
              <a:buClr>
                <a:schemeClr val="dk2"/>
              </a:buClr>
              <a:buSzPts val="1100"/>
              <a:buChar char="»"/>
              <a:defRPr/>
            </a:lvl5pPr>
            <a:lvl6pPr marL="2743200" lvl="5" indent="-298450" algn="l">
              <a:spcBef>
                <a:spcPts val="200"/>
              </a:spcBef>
              <a:spcAft>
                <a:spcPts val="0"/>
              </a:spcAft>
              <a:buClr>
                <a:schemeClr val="dk2"/>
              </a:buClr>
              <a:buSzPts val="1100"/>
              <a:buChar char="»"/>
              <a:defRPr/>
            </a:lvl6pPr>
            <a:lvl7pPr marL="3200400" lvl="6" indent="-298450" algn="l">
              <a:spcBef>
                <a:spcPts val="200"/>
              </a:spcBef>
              <a:spcAft>
                <a:spcPts val="0"/>
              </a:spcAft>
              <a:buClr>
                <a:schemeClr val="dk2"/>
              </a:buClr>
              <a:buSzPts val="1100"/>
              <a:buChar char="»"/>
              <a:defRPr/>
            </a:lvl7pPr>
            <a:lvl8pPr marL="3657600" lvl="7" indent="-298450" algn="l">
              <a:spcBef>
                <a:spcPts val="200"/>
              </a:spcBef>
              <a:spcAft>
                <a:spcPts val="0"/>
              </a:spcAft>
              <a:buClr>
                <a:schemeClr val="dk2"/>
              </a:buClr>
              <a:buSzPts val="1100"/>
              <a:buChar char="»"/>
              <a:defRPr/>
            </a:lvl8pPr>
            <a:lvl9pPr marL="4114800" lvl="8" indent="-298450" algn="l">
              <a:spcBef>
                <a:spcPts val="200"/>
              </a:spcBef>
              <a:spcAft>
                <a:spcPts val="0"/>
              </a:spcAft>
              <a:buClr>
                <a:schemeClr val="dk2"/>
              </a:buClr>
              <a:buSzPts val="11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Transition / Segue">
  <p:cSld name="Transition / Segue">
    <p:spTree>
      <p:nvGrpSpPr>
        <p:cNvPr id="1" name="Shape 1145"/>
        <p:cNvGrpSpPr/>
        <p:nvPr/>
      </p:nvGrpSpPr>
      <p:grpSpPr>
        <a:xfrm>
          <a:off x="0" y="0"/>
          <a:ext cx="0" cy="0"/>
          <a:chOff x="0" y="0"/>
          <a:chExt cx="0" cy="0"/>
        </a:xfrm>
      </p:grpSpPr>
      <p:pic>
        <p:nvPicPr>
          <p:cNvPr id="1146" name="Google Shape;1146;gdc84c79368_2_20"/>
          <p:cNvPicPr preferRelativeResize="0"/>
          <p:nvPr/>
        </p:nvPicPr>
        <p:blipFill rotWithShape="1">
          <a:blip r:embed="rId2">
            <a:alphaModFix/>
          </a:blip>
          <a:srcRect/>
          <a:stretch/>
        </p:blipFill>
        <p:spPr>
          <a:xfrm>
            <a:off x="0" y="0"/>
            <a:ext cx="10972800" cy="6172200"/>
          </a:xfrm>
          <a:prstGeom prst="rect">
            <a:avLst/>
          </a:prstGeom>
          <a:noFill/>
          <a:ln>
            <a:noFill/>
          </a:ln>
        </p:spPr>
      </p:pic>
      <p:sp>
        <p:nvSpPr>
          <p:cNvPr id="1147" name="Google Shape;1147;gdc84c79368_2_20"/>
          <p:cNvSpPr txBox="1">
            <a:spLocks noGrp="1"/>
          </p:cNvSpPr>
          <p:nvPr>
            <p:ph type="title"/>
          </p:nvPr>
        </p:nvSpPr>
        <p:spPr>
          <a:xfrm>
            <a:off x="4974336" y="4224529"/>
            <a:ext cx="5376672" cy="1373939"/>
          </a:xfrm>
          <a:prstGeom prst="rect">
            <a:avLst/>
          </a:prstGeom>
          <a:noFill/>
          <a:ln>
            <a:noFill/>
          </a:ln>
        </p:spPr>
        <p:txBody>
          <a:bodyPr spcFirstLastPara="1" wrap="square" lIns="54850" tIns="27425" rIns="54850" bIns="27425" anchor="b" anchorCtr="0">
            <a:noAutofit/>
          </a:bodyPr>
          <a:lstStyle>
            <a:lvl1pPr lvl="0" algn="ctr">
              <a:lnSpc>
                <a:spcPct val="90000"/>
              </a:lnSpc>
              <a:spcBef>
                <a:spcPts val="0"/>
              </a:spcBef>
              <a:spcAft>
                <a:spcPts val="0"/>
              </a:spcAft>
              <a:buSzPts val="800"/>
              <a:buNone/>
              <a:defRPr sz="3500">
                <a:solidFill>
                  <a:schemeClr val="lt1"/>
                </a:solidFill>
              </a:defRPr>
            </a:lvl1pPr>
            <a:lvl2pPr lvl="1" algn="l">
              <a:spcBef>
                <a:spcPts val="0"/>
              </a:spcBef>
              <a:spcAft>
                <a:spcPts val="0"/>
              </a:spcAft>
              <a:buSzPts val="800"/>
              <a:buNone/>
              <a:defRPr/>
            </a:lvl2pPr>
            <a:lvl3pPr lvl="2" algn="l">
              <a:spcBef>
                <a:spcPts val="0"/>
              </a:spcBef>
              <a:spcAft>
                <a:spcPts val="0"/>
              </a:spcAft>
              <a:buSzPts val="800"/>
              <a:buNone/>
              <a:defRPr/>
            </a:lvl3pPr>
            <a:lvl4pPr lvl="3" algn="l">
              <a:spcBef>
                <a:spcPts val="0"/>
              </a:spcBef>
              <a:spcAft>
                <a:spcPts val="0"/>
              </a:spcAft>
              <a:buSzPts val="800"/>
              <a:buNone/>
              <a:defRPr/>
            </a:lvl4pPr>
            <a:lvl5pPr lvl="4" algn="l">
              <a:spcBef>
                <a:spcPts val="0"/>
              </a:spcBef>
              <a:spcAft>
                <a:spcPts val="0"/>
              </a:spcAft>
              <a:buSzPts val="800"/>
              <a:buNone/>
              <a:defRPr/>
            </a:lvl5pPr>
            <a:lvl6pPr lvl="5" algn="l">
              <a:spcBef>
                <a:spcPts val="0"/>
              </a:spcBef>
              <a:spcAft>
                <a:spcPts val="0"/>
              </a:spcAft>
              <a:buSzPts val="800"/>
              <a:buNone/>
              <a:defRPr/>
            </a:lvl6pPr>
            <a:lvl7pPr lvl="6" algn="l">
              <a:spcBef>
                <a:spcPts val="0"/>
              </a:spcBef>
              <a:spcAft>
                <a:spcPts val="0"/>
              </a:spcAft>
              <a:buSzPts val="800"/>
              <a:buNone/>
              <a:defRPr/>
            </a:lvl7pPr>
            <a:lvl8pPr lvl="7" algn="l">
              <a:spcBef>
                <a:spcPts val="0"/>
              </a:spcBef>
              <a:spcAft>
                <a:spcPts val="0"/>
              </a:spcAft>
              <a:buSzPts val="800"/>
              <a:buNone/>
              <a:defRPr/>
            </a:lvl8pPr>
            <a:lvl9pPr lvl="8" algn="l">
              <a:spcBef>
                <a:spcPts val="0"/>
              </a:spcBef>
              <a:spcAft>
                <a:spcPts val="0"/>
              </a:spcAft>
              <a:buSzPts val="8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Title, Subtitle, and Content">
  <p:cSld name="Title, Subtitle, and Content">
    <p:spTree>
      <p:nvGrpSpPr>
        <p:cNvPr id="1" name="Shape 1148"/>
        <p:cNvGrpSpPr/>
        <p:nvPr/>
      </p:nvGrpSpPr>
      <p:grpSpPr>
        <a:xfrm>
          <a:off x="0" y="0"/>
          <a:ext cx="0" cy="0"/>
          <a:chOff x="0" y="0"/>
          <a:chExt cx="0" cy="0"/>
        </a:xfrm>
      </p:grpSpPr>
      <p:sp>
        <p:nvSpPr>
          <p:cNvPr id="1149" name="Google Shape;1149;gdc84c79368_2_23"/>
          <p:cNvSpPr txBox="1">
            <a:spLocks noGrp="1"/>
          </p:cNvSpPr>
          <p:nvPr>
            <p:ph type="title"/>
          </p:nvPr>
        </p:nvSpPr>
        <p:spPr>
          <a:xfrm>
            <a:off x="498348" y="521209"/>
            <a:ext cx="9976104" cy="590931"/>
          </a:xfrm>
          <a:prstGeom prst="rect">
            <a:avLst/>
          </a:prstGeom>
          <a:noFill/>
          <a:ln>
            <a:noFill/>
          </a:ln>
        </p:spPr>
        <p:txBody>
          <a:bodyPr spcFirstLastPara="1" wrap="square" lIns="54850" tIns="27425" rIns="54850" bIns="27425" anchor="b" anchorCtr="0">
            <a:noAutofit/>
          </a:bodyPr>
          <a:lstStyle>
            <a:lvl1pPr lvl="0" algn="ctr">
              <a:lnSpc>
                <a:spcPct val="90000"/>
              </a:lnSpc>
              <a:spcBef>
                <a:spcPts val="0"/>
              </a:spcBef>
              <a:spcAft>
                <a:spcPts val="0"/>
              </a:spcAft>
              <a:buSzPts val="800"/>
              <a:buNone/>
              <a:defRPr sz="2900">
                <a:solidFill>
                  <a:schemeClr val="dk2"/>
                </a:solidFill>
              </a:defRPr>
            </a:lvl1pPr>
            <a:lvl2pPr lvl="1" algn="l">
              <a:spcBef>
                <a:spcPts val="0"/>
              </a:spcBef>
              <a:spcAft>
                <a:spcPts val="0"/>
              </a:spcAft>
              <a:buSzPts val="800"/>
              <a:buNone/>
              <a:defRPr/>
            </a:lvl2pPr>
            <a:lvl3pPr lvl="2" algn="l">
              <a:spcBef>
                <a:spcPts val="0"/>
              </a:spcBef>
              <a:spcAft>
                <a:spcPts val="0"/>
              </a:spcAft>
              <a:buSzPts val="800"/>
              <a:buNone/>
              <a:defRPr/>
            </a:lvl3pPr>
            <a:lvl4pPr lvl="3" algn="l">
              <a:spcBef>
                <a:spcPts val="0"/>
              </a:spcBef>
              <a:spcAft>
                <a:spcPts val="0"/>
              </a:spcAft>
              <a:buSzPts val="800"/>
              <a:buNone/>
              <a:defRPr/>
            </a:lvl4pPr>
            <a:lvl5pPr lvl="4" algn="l">
              <a:spcBef>
                <a:spcPts val="0"/>
              </a:spcBef>
              <a:spcAft>
                <a:spcPts val="0"/>
              </a:spcAft>
              <a:buSzPts val="800"/>
              <a:buNone/>
              <a:defRPr/>
            </a:lvl5pPr>
            <a:lvl6pPr lvl="5" algn="l">
              <a:spcBef>
                <a:spcPts val="0"/>
              </a:spcBef>
              <a:spcAft>
                <a:spcPts val="0"/>
              </a:spcAft>
              <a:buSzPts val="800"/>
              <a:buNone/>
              <a:defRPr/>
            </a:lvl6pPr>
            <a:lvl7pPr lvl="6" algn="l">
              <a:spcBef>
                <a:spcPts val="0"/>
              </a:spcBef>
              <a:spcAft>
                <a:spcPts val="0"/>
              </a:spcAft>
              <a:buSzPts val="800"/>
              <a:buNone/>
              <a:defRPr/>
            </a:lvl7pPr>
            <a:lvl8pPr lvl="7" algn="l">
              <a:spcBef>
                <a:spcPts val="0"/>
              </a:spcBef>
              <a:spcAft>
                <a:spcPts val="0"/>
              </a:spcAft>
              <a:buSzPts val="800"/>
              <a:buNone/>
              <a:defRPr/>
            </a:lvl8pPr>
            <a:lvl9pPr lvl="8" algn="l">
              <a:spcBef>
                <a:spcPts val="0"/>
              </a:spcBef>
              <a:spcAft>
                <a:spcPts val="0"/>
              </a:spcAft>
              <a:buSzPts val="800"/>
              <a:buNone/>
              <a:defRPr/>
            </a:lvl9pPr>
          </a:lstStyle>
          <a:p>
            <a:endParaRPr/>
          </a:p>
        </p:txBody>
      </p:sp>
      <p:sp>
        <p:nvSpPr>
          <p:cNvPr id="1150" name="Google Shape;1150;gdc84c79368_2_23"/>
          <p:cNvSpPr txBox="1">
            <a:spLocks noGrp="1"/>
          </p:cNvSpPr>
          <p:nvPr>
            <p:ph type="body" idx="1"/>
          </p:nvPr>
        </p:nvSpPr>
        <p:spPr>
          <a:xfrm>
            <a:off x="516750" y="2103035"/>
            <a:ext cx="9948672" cy="3718925"/>
          </a:xfrm>
          <a:prstGeom prst="rect">
            <a:avLst/>
          </a:prstGeom>
          <a:noFill/>
          <a:ln>
            <a:noFill/>
          </a:ln>
        </p:spPr>
        <p:txBody>
          <a:bodyPr spcFirstLastPara="1" wrap="square" lIns="54850" tIns="27425" rIns="54850" bIns="27425" anchor="t" anchorCtr="0">
            <a:noAutofit/>
          </a:bodyPr>
          <a:lstStyle>
            <a:lvl1pPr marL="457200" lvl="0" indent="-228600" algn="l">
              <a:lnSpc>
                <a:spcPct val="90000"/>
              </a:lnSpc>
              <a:spcBef>
                <a:spcPts val="900"/>
              </a:spcBef>
              <a:spcAft>
                <a:spcPts val="0"/>
              </a:spcAft>
              <a:buClr>
                <a:schemeClr val="dk1"/>
              </a:buClr>
              <a:buSzPts val="1400"/>
              <a:buFont typeface="Trebuchet MS"/>
              <a:buNone/>
              <a:defRPr sz="1400">
                <a:solidFill>
                  <a:schemeClr val="accent4"/>
                </a:solidFill>
              </a:defRPr>
            </a:lvl1pPr>
            <a:lvl2pPr marL="914400" lvl="1" indent="-228600" algn="l">
              <a:lnSpc>
                <a:spcPct val="90000"/>
              </a:lnSpc>
              <a:spcBef>
                <a:spcPts val="900"/>
              </a:spcBef>
              <a:spcAft>
                <a:spcPts val="0"/>
              </a:spcAft>
              <a:buClr>
                <a:schemeClr val="dk1"/>
              </a:buClr>
              <a:buSzPts val="1200"/>
              <a:buFont typeface="Trebuchet MS"/>
              <a:buNone/>
              <a:defRPr sz="1200">
                <a:solidFill>
                  <a:schemeClr val="accent4"/>
                </a:solidFill>
              </a:defRPr>
            </a:lvl2pPr>
            <a:lvl3pPr marL="1371600" lvl="2" indent="-228600" algn="l">
              <a:lnSpc>
                <a:spcPct val="90000"/>
              </a:lnSpc>
              <a:spcBef>
                <a:spcPts val="900"/>
              </a:spcBef>
              <a:spcAft>
                <a:spcPts val="0"/>
              </a:spcAft>
              <a:buClr>
                <a:schemeClr val="dk1"/>
              </a:buClr>
              <a:buSzPts val="1100"/>
              <a:buFont typeface="Trebuchet MS"/>
              <a:buNone/>
              <a:defRPr sz="1100">
                <a:solidFill>
                  <a:schemeClr val="accent4"/>
                </a:solidFill>
              </a:defRPr>
            </a:lvl3pPr>
            <a:lvl4pPr marL="1828800" lvl="3" indent="-342900" algn="l">
              <a:spcBef>
                <a:spcPts val="900"/>
              </a:spcBef>
              <a:spcAft>
                <a:spcPts val="0"/>
              </a:spcAft>
              <a:buClr>
                <a:schemeClr val="dk1"/>
              </a:buClr>
              <a:buSzPts val="1800"/>
              <a:buFont typeface="Noto Sans Symbols"/>
              <a:buChar char="▪"/>
              <a:defRPr sz="1800">
                <a:solidFill>
                  <a:schemeClr val="lt1"/>
                </a:solidFill>
              </a:defRPr>
            </a:lvl4pPr>
            <a:lvl5pPr marL="2286000" lvl="4" indent="-355600" algn="l">
              <a:spcBef>
                <a:spcPts val="400"/>
              </a:spcBef>
              <a:spcAft>
                <a:spcPts val="0"/>
              </a:spcAft>
              <a:buClr>
                <a:schemeClr val="dk1"/>
              </a:buClr>
              <a:buSzPts val="2000"/>
              <a:buFont typeface="Noto Sans Symbols"/>
              <a:buChar char="▪"/>
              <a:defRPr>
                <a:solidFill>
                  <a:schemeClr val="lt1"/>
                </a:solidFill>
              </a:defRPr>
            </a:lvl5pPr>
            <a:lvl6pPr marL="2743200" lvl="5" indent="-298450" algn="l">
              <a:spcBef>
                <a:spcPts val="200"/>
              </a:spcBef>
              <a:spcAft>
                <a:spcPts val="0"/>
              </a:spcAft>
              <a:buClr>
                <a:schemeClr val="dk2"/>
              </a:buClr>
              <a:buSzPts val="1100"/>
              <a:buChar char="»"/>
              <a:defRPr/>
            </a:lvl6pPr>
            <a:lvl7pPr marL="3200400" lvl="6" indent="-298450" algn="l">
              <a:spcBef>
                <a:spcPts val="200"/>
              </a:spcBef>
              <a:spcAft>
                <a:spcPts val="0"/>
              </a:spcAft>
              <a:buClr>
                <a:schemeClr val="dk2"/>
              </a:buClr>
              <a:buSzPts val="1100"/>
              <a:buChar char="»"/>
              <a:defRPr/>
            </a:lvl7pPr>
            <a:lvl8pPr marL="3657600" lvl="7" indent="-298450" algn="l">
              <a:spcBef>
                <a:spcPts val="200"/>
              </a:spcBef>
              <a:spcAft>
                <a:spcPts val="0"/>
              </a:spcAft>
              <a:buClr>
                <a:schemeClr val="dk2"/>
              </a:buClr>
              <a:buSzPts val="1100"/>
              <a:buChar char="»"/>
              <a:defRPr/>
            </a:lvl8pPr>
            <a:lvl9pPr marL="4114800" lvl="8" indent="-298450" algn="l">
              <a:spcBef>
                <a:spcPts val="200"/>
              </a:spcBef>
              <a:spcAft>
                <a:spcPts val="0"/>
              </a:spcAft>
              <a:buClr>
                <a:schemeClr val="dk2"/>
              </a:buClr>
              <a:buSzPts val="1100"/>
              <a:buChar char="»"/>
              <a:defRPr/>
            </a:lvl9pPr>
          </a:lstStyle>
          <a:p>
            <a:endParaRPr/>
          </a:p>
        </p:txBody>
      </p:sp>
      <p:sp>
        <p:nvSpPr>
          <p:cNvPr id="1151" name="Google Shape;1151;gdc84c79368_2_23"/>
          <p:cNvSpPr txBox="1">
            <a:spLocks noGrp="1"/>
          </p:cNvSpPr>
          <p:nvPr>
            <p:ph type="body" idx="2"/>
          </p:nvPr>
        </p:nvSpPr>
        <p:spPr>
          <a:xfrm>
            <a:off x="498348" y="1088137"/>
            <a:ext cx="9976104" cy="525463"/>
          </a:xfrm>
          <a:prstGeom prst="rect">
            <a:avLst/>
          </a:prstGeom>
          <a:noFill/>
          <a:ln>
            <a:noFill/>
          </a:ln>
        </p:spPr>
        <p:txBody>
          <a:bodyPr spcFirstLastPara="1" wrap="square" lIns="54850" tIns="27425" rIns="54850" bIns="27425" anchor="t" anchorCtr="0">
            <a:noAutofit/>
          </a:bodyPr>
          <a:lstStyle>
            <a:lvl1pPr marL="457200" lvl="0" indent="-228600" algn="ctr">
              <a:lnSpc>
                <a:spcPct val="90000"/>
              </a:lnSpc>
              <a:spcBef>
                <a:spcPts val="900"/>
              </a:spcBef>
              <a:spcAft>
                <a:spcPts val="0"/>
              </a:spcAft>
              <a:buSzPts val="1800"/>
              <a:buFont typeface="Trebuchet MS"/>
              <a:buNone/>
              <a:defRPr sz="1800" b="0">
                <a:solidFill>
                  <a:schemeClr val="lt2"/>
                </a:solidFill>
                <a:latin typeface="Trebuchet MS"/>
                <a:ea typeface="Trebuchet MS"/>
                <a:cs typeface="Trebuchet MS"/>
                <a:sym typeface="Trebuchet MS"/>
              </a:defRPr>
            </a:lvl1pPr>
            <a:lvl2pPr marL="914400" lvl="1"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2pPr>
            <a:lvl3pPr marL="1371600" lvl="2"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3pPr>
            <a:lvl4pPr marL="1828800" lvl="3" indent="-228600" algn="ctr">
              <a:spcBef>
                <a:spcPts val="90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4pPr>
            <a:lvl5pPr marL="2286000" lvl="4" indent="-228600" algn="ctr">
              <a:spcBef>
                <a:spcPts val="60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5pPr>
            <a:lvl6pPr marL="2743200" lvl="5" indent="-298450" algn="l">
              <a:spcBef>
                <a:spcPts val="200"/>
              </a:spcBef>
              <a:spcAft>
                <a:spcPts val="0"/>
              </a:spcAft>
              <a:buClr>
                <a:schemeClr val="dk2"/>
              </a:buClr>
              <a:buSzPts val="1100"/>
              <a:buChar char="»"/>
              <a:defRPr/>
            </a:lvl6pPr>
            <a:lvl7pPr marL="3200400" lvl="6" indent="-298450" algn="l">
              <a:spcBef>
                <a:spcPts val="200"/>
              </a:spcBef>
              <a:spcAft>
                <a:spcPts val="0"/>
              </a:spcAft>
              <a:buClr>
                <a:schemeClr val="dk2"/>
              </a:buClr>
              <a:buSzPts val="1100"/>
              <a:buChar char="»"/>
              <a:defRPr/>
            </a:lvl7pPr>
            <a:lvl8pPr marL="3657600" lvl="7" indent="-298450" algn="l">
              <a:spcBef>
                <a:spcPts val="200"/>
              </a:spcBef>
              <a:spcAft>
                <a:spcPts val="0"/>
              </a:spcAft>
              <a:buClr>
                <a:schemeClr val="dk2"/>
              </a:buClr>
              <a:buSzPts val="1100"/>
              <a:buChar char="»"/>
              <a:defRPr/>
            </a:lvl8pPr>
            <a:lvl9pPr marL="4114800" lvl="8" indent="-298450" algn="l">
              <a:spcBef>
                <a:spcPts val="200"/>
              </a:spcBef>
              <a:spcAft>
                <a:spcPts val="0"/>
              </a:spcAft>
              <a:buClr>
                <a:schemeClr val="dk2"/>
              </a:buClr>
              <a:buSzPts val="11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matchingName="Closing Slide">
  <p:cSld name="Closing Slide">
    <p:bg>
      <p:bgPr>
        <a:solidFill>
          <a:schemeClr val="lt1"/>
        </a:solidFill>
        <a:effectLst/>
      </p:bgPr>
    </p:bg>
    <p:spTree>
      <p:nvGrpSpPr>
        <p:cNvPr id="1" name="Shape 1152"/>
        <p:cNvGrpSpPr/>
        <p:nvPr/>
      </p:nvGrpSpPr>
      <p:grpSpPr>
        <a:xfrm>
          <a:off x="0" y="0"/>
          <a:ext cx="0" cy="0"/>
          <a:chOff x="0" y="0"/>
          <a:chExt cx="0" cy="0"/>
        </a:xfrm>
      </p:grpSpPr>
      <p:pic>
        <p:nvPicPr>
          <p:cNvPr id="1153" name="Google Shape;1153;gdc84c79368_2_27" descr="A close up of a spider&#10;&#10;Description automatically generated"/>
          <p:cNvPicPr preferRelativeResize="0"/>
          <p:nvPr/>
        </p:nvPicPr>
        <p:blipFill rotWithShape="1">
          <a:blip r:embed="rId2">
            <a:alphaModFix/>
          </a:blip>
          <a:srcRect/>
          <a:stretch/>
        </p:blipFill>
        <p:spPr>
          <a:xfrm>
            <a:off x="0" y="0"/>
            <a:ext cx="10972800" cy="6172200"/>
          </a:xfrm>
          <a:prstGeom prst="rect">
            <a:avLst/>
          </a:prstGeom>
          <a:noFill/>
          <a:ln>
            <a:noFill/>
          </a:ln>
        </p:spPr>
      </p:pic>
      <p:pic>
        <p:nvPicPr>
          <p:cNvPr id="1154" name="Google Shape;1154;gdc84c79368_2_27" descr="A picture containing text&#10;&#10;Description automatically generated"/>
          <p:cNvPicPr preferRelativeResize="0"/>
          <p:nvPr/>
        </p:nvPicPr>
        <p:blipFill rotWithShape="1">
          <a:blip r:embed="rId3">
            <a:alphaModFix/>
          </a:blip>
          <a:srcRect/>
          <a:stretch/>
        </p:blipFill>
        <p:spPr>
          <a:xfrm>
            <a:off x="8913890" y="4436465"/>
            <a:ext cx="1601595" cy="1298628"/>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BULLET_ICON_Title, Subtitle, and Content">
  <p:cSld name="BULLET_ICON_Title, Subtitle, and Content">
    <p:spTree>
      <p:nvGrpSpPr>
        <p:cNvPr id="1" name="Shape 1155"/>
        <p:cNvGrpSpPr/>
        <p:nvPr/>
      </p:nvGrpSpPr>
      <p:grpSpPr>
        <a:xfrm>
          <a:off x="0" y="0"/>
          <a:ext cx="0" cy="0"/>
          <a:chOff x="0" y="0"/>
          <a:chExt cx="0" cy="0"/>
        </a:xfrm>
      </p:grpSpPr>
      <p:sp>
        <p:nvSpPr>
          <p:cNvPr id="1156" name="Google Shape;1156;gdc84c79368_2_30"/>
          <p:cNvSpPr txBox="1">
            <a:spLocks noGrp="1"/>
          </p:cNvSpPr>
          <p:nvPr>
            <p:ph type="title"/>
          </p:nvPr>
        </p:nvSpPr>
        <p:spPr>
          <a:xfrm>
            <a:off x="498348" y="521209"/>
            <a:ext cx="9976104" cy="590931"/>
          </a:xfrm>
          <a:prstGeom prst="rect">
            <a:avLst/>
          </a:prstGeom>
          <a:noFill/>
          <a:ln>
            <a:noFill/>
          </a:ln>
        </p:spPr>
        <p:txBody>
          <a:bodyPr spcFirstLastPara="1" wrap="square" lIns="54850" tIns="27425" rIns="54850" bIns="27425" anchor="b" anchorCtr="0">
            <a:noAutofit/>
          </a:bodyPr>
          <a:lstStyle>
            <a:lvl1pPr lvl="0" algn="ctr">
              <a:lnSpc>
                <a:spcPct val="90000"/>
              </a:lnSpc>
              <a:spcBef>
                <a:spcPts val="0"/>
              </a:spcBef>
              <a:spcAft>
                <a:spcPts val="0"/>
              </a:spcAft>
              <a:buSzPts val="800"/>
              <a:buNone/>
              <a:defRPr sz="2900">
                <a:solidFill>
                  <a:schemeClr val="dk2"/>
                </a:solidFill>
              </a:defRPr>
            </a:lvl1pPr>
            <a:lvl2pPr lvl="1" algn="l">
              <a:spcBef>
                <a:spcPts val="0"/>
              </a:spcBef>
              <a:spcAft>
                <a:spcPts val="0"/>
              </a:spcAft>
              <a:buSzPts val="800"/>
              <a:buNone/>
              <a:defRPr/>
            </a:lvl2pPr>
            <a:lvl3pPr lvl="2" algn="l">
              <a:spcBef>
                <a:spcPts val="0"/>
              </a:spcBef>
              <a:spcAft>
                <a:spcPts val="0"/>
              </a:spcAft>
              <a:buSzPts val="800"/>
              <a:buNone/>
              <a:defRPr/>
            </a:lvl3pPr>
            <a:lvl4pPr lvl="3" algn="l">
              <a:spcBef>
                <a:spcPts val="0"/>
              </a:spcBef>
              <a:spcAft>
                <a:spcPts val="0"/>
              </a:spcAft>
              <a:buSzPts val="800"/>
              <a:buNone/>
              <a:defRPr/>
            </a:lvl4pPr>
            <a:lvl5pPr lvl="4" algn="l">
              <a:spcBef>
                <a:spcPts val="0"/>
              </a:spcBef>
              <a:spcAft>
                <a:spcPts val="0"/>
              </a:spcAft>
              <a:buSzPts val="800"/>
              <a:buNone/>
              <a:defRPr/>
            </a:lvl5pPr>
            <a:lvl6pPr lvl="5" algn="l">
              <a:spcBef>
                <a:spcPts val="0"/>
              </a:spcBef>
              <a:spcAft>
                <a:spcPts val="0"/>
              </a:spcAft>
              <a:buSzPts val="800"/>
              <a:buNone/>
              <a:defRPr/>
            </a:lvl6pPr>
            <a:lvl7pPr lvl="6" algn="l">
              <a:spcBef>
                <a:spcPts val="0"/>
              </a:spcBef>
              <a:spcAft>
                <a:spcPts val="0"/>
              </a:spcAft>
              <a:buSzPts val="800"/>
              <a:buNone/>
              <a:defRPr/>
            </a:lvl7pPr>
            <a:lvl8pPr lvl="7" algn="l">
              <a:spcBef>
                <a:spcPts val="0"/>
              </a:spcBef>
              <a:spcAft>
                <a:spcPts val="0"/>
              </a:spcAft>
              <a:buSzPts val="800"/>
              <a:buNone/>
              <a:defRPr/>
            </a:lvl8pPr>
            <a:lvl9pPr lvl="8" algn="l">
              <a:spcBef>
                <a:spcPts val="0"/>
              </a:spcBef>
              <a:spcAft>
                <a:spcPts val="0"/>
              </a:spcAft>
              <a:buSzPts val="800"/>
              <a:buNone/>
              <a:defRPr/>
            </a:lvl9pPr>
          </a:lstStyle>
          <a:p>
            <a:endParaRPr/>
          </a:p>
        </p:txBody>
      </p:sp>
      <p:sp>
        <p:nvSpPr>
          <p:cNvPr id="1157" name="Google Shape;1157;gdc84c79368_2_30"/>
          <p:cNvSpPr txBox="1">
            <a:spLocks noGrp="1"/>
          </p:cNvSpPr>
          <p:nvPr>
            <p:ph type="body" idx="1"/>
          </p:nvPr>
        </p:nvSpPr>
        <p:spPr>
          <a:xfrm>
            <a:off x="516750" y="2103035"/>
            <a:ext cx="9948672" cy="3718925"/>
          </a:xfrm>
          <a:prstGeom prst="rect">
            <a:avLst/>
          </a:prstGeom>
          <a:noFill/>
          <a:ln>
            <a:noFill/>
          </a:ln>
        </p:spPr>
        <p:txBody>
          <a:bodyPr spcFirstLastPara="1" wrap="square" lIns="54850" tIns="27425" rIns="54850" bIns="27425" anchor="t" anchorCtr="0">
            <a:noAutofit/>
          </a:bodyPr>
          <a:lstStyle>
            <a:lvl1pPr marL="457200" lvl="0" indent="-298450" algn="l">
              <a:lnSpc>
                <a:spcPct val="90000"/>
              </a:lnSpc>
              <a:spcBef>
                <a:spcPts val="900"/>
              </a:spcBef>
              <a:spcAft>
                <a:spcPts val="0"/>
              </a:spcAft>
              <a:buClr>
                <a:schemeClr val="dk1"/>
              </a:buClr>
              <a:buSzPts val="1100"/>
              <a:buFont typeface="Trebuchet MS"/>
              <a:buChar char="•"/>
              <a:defRPr sz="1400">
                <a:solidFill>
                  <a:schemeClr val="accent4"/>
                </a:solidFill>
              </a:defRPr>
            </a:lvl1pPr>
            <a:lvl2pPr marL="914400" lvl="1" indent="-285750" algn="l">
              <a:lnSpc>
                <a:spcPct val="90000"/>
              </a:lnSpc>
              <a:spcBef>
                <a:spcPts val="900"/>
              </a:spcBef>
              <a:spcAft>
                <a:spcPts val="0"/>
              </a:spcAft>
              <a:buClr>
                <a:schemeClr val="dk1"/>
              </a:buClr>
              <a:buSzPts val="900"/>
              <a:buFont typeface="Trebuchet MS"/>
              <a:buChar char="•"/>
              <a:defRPr sz="1200">
                <a:solidFill>
                  <a:schemeClr val="accent4"/>
                </a:solidFill>
              </a:defRPr>
            </a:lvl2pPr>
            <a:lvl3pPr marL="1371600" lvl="2" indent="-279400" algn="l">
              <a:lnSpc>
                <a:spcPct val="90000"/>
              </a:lnSpc>
              <a:spcBef>
                <a:spcPts val="900"/>
              </a:spcBef>
              <a:spcAft>
                <a:spcPts val="0"/>
              </a:spcAft>
              <a:buClr>
                <a:schemeClr val="dk1"/>
              </a:buClr>
              <a:buSzPts val="800"/>
              <a:buFont typeface="Trebuchet MS"/>
              <a:buChar char="•"/>
              <a:defRPr sz="1100">
                <a:solidFill>
                  <a:schemeClr val="accent4"/>
                </a:solidFill>
              </a:defRPr>
            </a:lvl3pPr>
            <a:lvl4pPr marL="1828800" lvl="3" indent="-273050" algn="l">
              <a:spcBef>
                <a:spcPts val="900"/>
              </a:spcBef>
              <a:spcAft>
                <a:spcPts val="0"/>
              </a:spcAft>
              <a:buClr>
                <a:schemeClr val="dk1"/>
              </a:buClr>
              <a:buSzPts val="700"/>
              <a:buFont typeface="Trebuchet MS"/>
              <a:buChar char="•"/>
              <a:defRPr sz="1000">
                <a:solidFill>
                  <a:schemeClr val="accent4"/>
                </a:solidFill>
                <a:latin typeface="Trebuchet MS"/>
                <a:ea typeface="Trebuchet MS"/>
                <a:cs typeface="Trebuchet MS"/>
                <a:sym typeface="Trebuchet MS"/>
              </a:defRPr>
            </a:lvl4pPr>
            <a:lvl5pPr marL="2286000" lvl="4" indent="-355600" algn="l">
              <a:spcBef>
                <a:spcPts val="400"/>
              </a:spcBef>
              <a:spcAft>
                <a:spcPts val="0"/>
              </a:spcAft>
              <a:buClr>
                <a:schemeClr val="dk1"/>
              </a:buClr>
              <a:buSzPts val="2000"/>
              <a:buFont typeface="Noto Sans Symbols"/>
              <a:buChar char="▪"/>
              <a:defRPr>
                <a:solidFill>
                  <a:schemeClr val="lt1"/>
                </a:solidFill>
              </a:defRPr>
            </a:lvl5pPr>
            <a:lvl6pPr marL="2743200" lvl="5" indent="-298450" algn="l">
              <a:spcBef>
                <a:spcPts val="200"/>
              </a:spcBef>
              <a:spcAft>
                <a:spcPts val="0"/>
              </a:spcAft>
              <a:buClr>
                <a:schemeClr val="dk2"/>
              </a:buClr>
              <a:buSzPts val="1100"/>
              <a:buChar char="»"/>
              <a:defRPr/>
            </a:lvl6pPr>
            <a:lvl7pPr marL="3200400" lvl="6" indent="-298450" algn="l">
              <a:spcBef>
                <a:spcPts val="200"/>
              </a:spcBef>
              <a:spcAft>
                <a:spcPts val="0"/>
              </a:spcAft>
              <a:buClr>
                <a:schemeClr val="dk2"/>
              </a:buClr>
              <a:buSzPts val="1100"/>
              <a:buChar char="»"/>
              <a:defRPr/>
            </a:lvl7pPr>
            <a:lvl8pPr marL="3657600" lvl="7" indent="-298450" algn="l">
              <a:spcBef>
                <a:spcPts val="200"/>
              </a:spcBef>
              <a:spcAft>
                <a:spcPts val="0"/>
              </a:spcAft>
              <a:buClr>
                <a:schemeClr val="dk2"/>
              </a:buClr>
              <a:buSzPts val="1100"/>
              <a:buChar char="»"/>
              <a:defRPr/>
            </a:lvl8pPr>
            <a:lvl9pPr marL="4114800" lvl="8" indent="-298450" algn="l">
              <a:spcBef>
                <a:spcPts val="200"/>
              </a:spcBef>
              <a:spcAft>
                <a:spcPts val="0"/>
              </a:spcAft>
              <a:buClr>
                <a:schemeClr val="dk2"/>
              </a:buClr>
              <a:buSzPts val="1100"/>
              <a:buChar char="»"/>
              <a:defRPr/>
            </a:lvl9pPr>
          </a:lstStyle>
          <a:p>
            <a:endParaRPr/>
          </a:p>
        </p:txBody>
      </p:sp>
      <p:sp>
        <p:nvSpPr>
          <p:cNvPr id="1158" name="Google Shape;1158;gdc84c79368_2_30"/>
          <p:cNvSpPr txBox="1">
            <a:spLocks noGrp="1"/>
          </p:cNvSpPr>
          <p:nvPr>
            <p:ph type="body" idx="2"/>
          </p:nvPr>
        </p:nvSpPr>
        <p:spPr>
          <a:xfrm>
            <a:off x="498348" y="1088137"/>
            <a:ext cx="9976104" cy="525463"/>
          </a:xfrm>
          <a:prstGeom prst="rect">
            <a:avLst/>
          </a:prstGeom>
          <a:noFill/>
          <a:ln>
            <a:noFill/>
          </a:ln>
        </p:spPr>
        <p:txBody>
          <a:bodyPr spcFirstLastPara="1" wrap="square" lIns="54850" tIns="27425" rIns="54850" bIns="27425" anchor="t" anchorCtr="0">
            <a:noAutofit/>
          </a:bodyPr>
          <a:lstStyle>
            <a:lvl1pPr marL="457200" lvl="0" indent="-228600" algn="ctr">
              <a:lnSpc>
                <a:spcPct val="90000"/>
              </a:lnSpc>
              <a:spcBef>
                <a:spcPts val="900"/>
              </a:spcBef>
              <a:spcAft>
                <a:spcPts val="0"/>
              </a:spcAft>
              <a:buSzPts val="1800"/>
              <a:buFont typeface="Trebuchet MS"/>
              <a:buNone/>
              <a:defRPr sz="1800" b="0">
                <a:solidFill>
                  <a:schemeClr val="lt2"/>
                </a:solidFill>
                <a:latin typeface="Trebuchet MS"/>
                <a:ea typeface="Trebuchet MS"/>
                <a:cs typeface="Trebuchet MS"/>
                <a:sym typeface="Trebuchet MS"/>
              </a:defRPr>
            </a:lvl1pPr>
            <a:lvl2pPr marL="914400" lvl="1"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2pPr>
            <a:lvl3pPr marL="1371600" lvl="2"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3pPr>
            <a:lvl4pPr marL="1828800" lvl="3" indent="-228600" algn="ctr">
              <a:spcBef>
                <a:spcPts val="90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4pPr>
            <a:lvl5pPr marL="2286000" lvl="4" indent="-228600" algn="ctr">
              <a:spcBef>
                <a:spcPts val="60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5pPr>
            <a:lvl6pPr marL="2743200" lvl="5" indent="-298450" algn="l">
              <a:spcBef>
                <a:spcPts val="200"/>
              </a:spcBef>
              <a:spcAft>
                <a:spcPts val="0"/>
              </a:spcAft>
              <a:buClr>
                <a:schemeClr val="dk2"/>
              </a:buClr>
              <a:buSzPts val="1100"/>
              <a:buChar char="»"/>
              <a:defRPr/>
            </a:lvl6pPr>
            <a:lvl7pPr marL="3200400" lvl="6" indent="-298450" algn="l">
              <a:spcBef>
                <a:spcPts val="200"/>
              </a:spcBef>
              <a:spcAft>
                <a:spcPts val="0"/>
              </a:spcAft>
              <a:buClr>
                <a:schemeClr val="dk2"/>
              </a:buClr>
              <a:buSzPts val="1100"/>
              <a:buChar char="»"/>
              <a:defRPr/>
            </a:lvl7pPr>
            <a:lvl8pPr marL="3657600" lvl="7" indent="-298450" algn="l">
              <a:spcBef>
                <a:spcPts val="200"/>
              </a:spcBef>
              <a:spcAft>
                <a:spcPts val="0"/>
              </a:spcAft>
              <a:buClr>
                <a:schemeClr val="dk2"/>
              </a:buClr>
              <a:buSzPts val="1100"/>
              <a:buChar char="»"/>
              <a:defRPr/>
            </a:lvl8pPr>
            <a:lvl9pPr marL="4114800" lvl="8" indent="-298450" algn="l">
              <a:spcBef>
                <a:spcPts val="200"/>
              </a:spcBef>
              <a:spcAft>
                <a:spcPts val="0"/>
              </a:spcAft>
              <a:buClr>
                <a:schemeClr val="dk2"/>
              </a:buClr>
              <a:buSzPts val="11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CODE_BULLET_ICON_Title, Subtitle, and Content">
  <p:cSld name="CODE_BULLET_ICON_Title, Subtitle, and Content">
    <p:spTree>
      <p:nvGrpSpPr>
        <p:cNvPr id="1" name="Shape 1159"/>
        <p:cNvGrpSpPr/>
        <p:nvPr/>
      </p:nvGrpSpPr>
      <p:grpSpPr>
        <a:xfrm>
          <a:off x="0" y="0"/>
          <a:ext cx="0" cy="0"/>
          <a:chOff x="0" y="0"/>
          <a:chExt cx="0" cy="0"/>
        </a:xfrm>
      </p:grpSpPr>
      <p:sp>
        <p:nvSpPr>
          <p:cNvPr id="1160" name="Google Shape;1160;gdc84c79368_2_34"/>
          <p:cNvSpPr txBox="1">
            <a:spLocks noGrp="1"/>
          </p:cNvSpPr>
          <p:nvPr>
            <p:ph type="title"/>
          </p:nvPr>
        </p:nvSpPr>
        <p:spPr>
          <a:xfrm>
            <a:off x="498348" y="521209"/>
            <a:ext cx="9976104" cy="590931"/>
          </a:xfrm>
          <a:prstGeom prst="rect">
            <a:avLst/>
          </a:prstGeom>
          <a:noFill/>
          <a:ln>
            <a:noFill/>
          </a:ln>
        </p:spPr>
        <p:txBody>
          <a:bodyPr spcFirstLastPara="1" wrap="square" lIns="54850" tIns="27425" rIns="54850" bIns="27425" anchor="b" anchorCtr="0">
            <a:noAutofit/>
          </a:bodyPr>
          <a:lstStyle>
            <a:lvl1pPr lvl="0" algn="ctr">
              <a:lnSpc>
                <a:spcPct val="90000"/>
              </a:lnSpc>
              <a:spcBef>
                <a:spcPts val="0"/>
              </a:spcBef>
              <a:spcAft>
                <a:spcPts val="0"/>
              </a:spcAft>
              <a:buSzPts val="800"/>
              <a:buNone/>
              <a:defRPr sz="2900" cap="none">
                <a:solidFill>
                  <a:schemeClr val="dk2"/>
                </a:solidFill>
                <a:latin typeface="Courier New"/>
                <a:ea typeface="Courier New"/>
                <a:cs typeface="Courier New"/>
                <a:sym typeface="Courier New"/>
              </a:defRPr>
            </a:lvl1pPr>
            <a:lvl2pPr lvl="1" algn="l">
              <a:spcBef>
                <a:spcPts val="0"/>
              </a:spcBef>
              <a:spcAft>
                <a:spcPts val="0"/>
              </a:spcAft>
              <a:buSzPts val="800"/>
              <a:buNone/>
              <a:defRPr/>
            </a:lvl2pPr>
            <a:lvl3pPr lvl="2" algn="l">
              <a:spcBef>
                <a:spcPts val="0"/>
              </a:spcBef>
              <a:spcAft>
                <a:spcPts val="0"/>
              </a:spcAft>
              <a:buSzPts val="800"/>
              <a:buNone/>
              <a:defRPr/>
            </a:lvl3pPr>
            <a:lvl4pPr lvl="3" algn="l">
              <a:spcBef>
                <a:spcPts val="0"/>
              </a:spcBef>
              <a:spcAft>
                <a:spcPts val="0"/>
              </a:spcAft>
              <a:buSzPts val="800"/>
              <a:buNone/>
              <a:defRPr/>
            </a:lvl4pPr>
            <a:lvl5pPr lvl="4" algn="l">
              <a:spcBef>
                <a:spcPts val="0"/>
              </a:spcBef>
              <a:spcAft>
                <a:spcPts val="0"/>
              </a:spcAft>
              <a:buSzPts val="800"/>
              <a:buNone/>
              <a:defRPr/>
            </a:lvl5pPr>
            <a:lvl6pPr lvl="5" algn="l">
              <a:spcBef>
                <a:spcPts val="0"/>
              </a:spcBef>
              <a:spcAft>
                <a:spcPts val="0"/>
              </a:spcAft>
              <a:buSzPts val="800"/>
              <a:buNone/>
              <a:defRPr/>
            </a:lvl6pPr>
            <a:lvl7pPr lvl="6" algn="l">
              <a:spcBef>
                <a:spcPts val="0"/>
              </a:spcBef>
              <a:spcAft>
                <a:spcPts val="0"/>
              </a:spcAft>
              <a:buSzPts val="800"/>
              <a:buNone/>
              <a:defRPr/>
            </a:lvl7pPr>
            <a:lvl8pPr lvl="7" algn="l">
              <a:spcBef>
                <a:spcPts val="0"/>
              </a:spcBef>
              <a:spcAft>
                <a:spcPts val="0"/>
              </a:spcAft>
              <a:buSzPts val="800"/>
              <a:buNone/>
              <a:defRPr/>
            </a:lvl8pPr>
            <a:lvl9pPr lvl="8" algn="l">
              <a:spcBef>
                <a:spcPts val="0"/>
              </a:spcBef>
              <a:spcAft>
                <a:spcPts val="0"/>
              </a:spcAft>
              <a:buSzPts val="800"/>
              <a:buNone/>
              <a:defRPr/>
            </a:lvl9pPr>
          </a:lstStyle>
          <a:p>
            <a:endParaRPr/>
          </a:p>
        </p:txBody>
      </p:sp>
      <p:sp>
        <p:nvSpPr>
          <p:cNvPr id="1161" name="Google Shape;1161;gdc84c79368_2_34"/>
          <p:cNvSpPr txBox="1">
            <a:spLocks noGrp="1"/>
          </p:cNvSpPr>
          <p:nvPr>
            <p:ph type="body" idx="1"/>
          </p:nvPr>
        </p:nvSpPr>
        <p:spPr>
          <a:xfrm>
            <a:off x="516750" y="2103035"/>
            <a:ext cx="9948672" cy="3718925"/>
          </a:xfrm>
          <a:prstGeom prst="rect">
            <a:avLst/>
          </a:prstGeom>
          <a:noFill/>
          <a:ln>
            <a:noFill/>
          </a:ln>
        </p:spPr>
        <p:txBody>
          <a:bodyPr spcFirstLastPara="1" wrap="square" lIns="54850" tIns="27425" rIns="54850" bIns="27425" anchor="t" anchorCtr="0">
            <a:noAutofit/>
          </a:bodyPr>
          <a:lstStyle>
            <a:lvl1pPr marL="457200" lvl="0" indent="-298450" algn="l">
              <a:lnSpc>
                <a:spcPct val="90000"/>
              </a:lnSpc>
              <a:spcBef>
                <a:spcPts val="900"/>
              </a:spcBef>
              <a:spcAft>
                <a:spcPts val="0"/>
              </a:spcAft>
              <a:buClr>
                <a:schemeClr val="dk1"/>
              </a:buClr>
              <a:buSzPts val="1100"/>
              <a:buFont typeface="Trebuchet MS"/>
              <a:buChar char="•"/>
              <a:defRPr sz="1400">
                <a:solidFill>
                  <a:schemeClr val="accent4"/>
                </a:solidFill>
              </a:defRPr>
            </a:lvl1pPr>
            <a:lvl2pPr marL="914400" lvl="1" indent="-285750" algn="l">
              <a:lnSpc>
                <a:spcPct val="90000"/>
              </a:lnSpc>
              <a:spcBef>
                <a:spcPts val="900"/>
              </a:spcBef>
              <a:spcAft>
                <a:spcPts val="0"/>
              </a:spcAft>
              <a:buClr>
                <a:schemeClr val="dk1"/>
              </a:buClr>
              <a:buSzPts val="900"/>
              <a:buFont typeface="Trebuchet MS"/>
              <a:buChar char="•"/>
              <a:defRPr sz="1200">
                <a:solidFill>
                  <a:schemeClr val="accent4"/>
                </a:solidFill>
              </a:defRPr>
            </a:lvl2pPr>
            <a:lvl3pPr marL="1371600" lvl="2" indent="-279400" algn="l">
              <a:lnSpc>
                <a:spcPct val="90000"/>
              </a:lnSpc>
              <a:spcBef>
                <a:spcPts val="900"/>
              </a:spcBef>
              <a:spcAft>
                <a:spcPts val="0"/>
              </a:spcAft>
              <a:buClr>
                <a:schemeClr val="dk1"/>
              </a:buClr>
              <a:buSzPts val="800"/>
              <a:buFont typeface="Trebuchet MS"/>
              <a:buChar char="•"/>
              <a:defRPr sz="1100">
                <a:solidFill>
                  <a:schemeClr val="accent4"/>
                </a:solidFill>
              </a:defRPr>
            </a:lvl3pPr>
            <a:lvl4pPr marL="1828800" lvl="3" indent="-273050" algn="l">
              <a:spcBef>
                <a:spcPts val="900"/>
              </a:spcBef>
              <a:spcAft>
                <a:spcPts val="0"/>
              </a:spcAft>
              <a:buClr>
                <a:schemeClr val="dk1"/>
              </a:buClr>
              <a:buSzPts val="700"/>
              <a:buFont typeface="Trebuchet MS"/>
              <a:buChar char="•"/>
              <a:defRPr sz="1000">
                <a:solidFill>
                  <a:schemeClr val="accent4"/>
                </a:solidFill>
                <a:latin typeface="Trebuchet MS"/>
                <a:ea typeface="Trebuchet MS"/>
                <a:cs typeface="Trebuchet MS"/>
                <a:sym typeface="Trebuchet MS"/>
              </a:defRPr>
            </a:lvl4pPr>
            <a:lvl5pPr marL="2286000" lvl="4" indent="-355600" algn="l">
              <a:spcBef>
                <a:spcPts val="400"/>
              </a:spcBef>
              <a:spcAft>
                <a:spcPts val="0"/>
              </a:spcAft>
              <a:buClr>
                <a:schemeClr val="dk1"/>
              </a:buClr>
              <a:buSzPts val="2000"/>
              <a:buFont typeface="Noto Sans Symbols"/>
              <a:buChar char="▪"/>
              <a:defRPr>
                <a:solidFill>
                  <a:schemeClr val="lt1"/>
                </a:solidFill>
              </a:defRPr>
            </a:lvl5pPr>
            <a:lvl6pPr marL="2743200" lvl="5" indent="-298450" algn="l">
              <a:spcBef>
                <a:spcPts val="200"/>
              </a:spcBef>
              <a:spcAft>
                <a:spcPts val="0"/>
              </a:spcAft>
              <a:buClr>
                <a:schemeClr val="dk2"/>
              </a:buClr>
              <a:buSzPts val="1100"/>
              <a:buChar char="»"/>
              <a:defRPr/>
            </a:lvl6pPr>
            <a:lvl7pPr marL="3200400" lvl="6" indent="-298450" algn="l">
              <a:spcBef>
                <a:spcPts val="200"/>
              </a:spcBef>
              <a:spcAft>
                <a:spcPts val="0"/>
              </a:spcAft>
              <a:buClr>
                <a:schemeClr val="dk2"/>
              </a:buClr>
              <a:buSzPts val="1100"/>
              <a:buChar char="»"/>
              <a:defRPr/>
            </a:lvl7pPr>
            <a:lvl8pPr marL="3657600" lvl="7" indent="-298450" algn="l">
              <a:spcBef>
                <a:spcPts val="200"/>
              </a:spcBef>
              <a:spcAft>
                <a:spcPts val="0"/>
              </a:spcAft>
              <a:buClr>
                <a:schemeClr val="dk2"/>
              </a:buClr>
              <a:buSzPts val="1100"/>
              <a:buChar char="»"/>
              <a:defRPr/>
            </a:lvl8pPr>
            <a:lvl9pPr marL="4114800" lvl="8" indent="-298450" algn="l">
              <a:spcBef>
                <a:spcPts val="200"/>
              </a:spcBef>
              <a:spcAft>
                <a:spcPts val="0"/>
              </a:spcAft>
              <a:buClr>
                <a:schemeClr val="dk2"/>
              </a:buClr>
              <a:buSzPts val="1100"/>
              <a:buChar char="»"/>
              <a:defRPr/>
            </a:lvl9pPr>
          </a:lstStyle>
          <a:p>
            <a:endParaRPr/>
          </a:p>
        </p:txBody>
      </p:sp>
      <p:sp>
        <p:nvSpPr>
          <p:cNvPr id="1162" name="Google Shape;1162;gdc84c79368_2_34"/>
          <p:cNvSpPr txBox="1">
            <a:spLocks noGrp="1"/>
          </p:cNvSpPr>
          <p:nvPr>
            <p:ph type="body" idx="2"/>
          </p:nvPr>
        </p:nvSpPr>
        <p:spPr>
          <a:xfrm>
            <a:off x="498348" y="1088137"/>
            <a:ext cx="9976104" cy="525463"/>
          </a:xfrm>
          <a:prstGeom prst="rect">
            <a:avLst/>
          </a:prstGeom>
          <a:noFill/>
          <a:ln>
            <a:noFill/>
          </a:ln>
        </p:spPr>
        <p:txBody>
          <a:bodyPr spcFirstLastPara="1" wrap="square" lIns="54850" tIns="27425" rIns="54850" bIns="27425" anchor="t" anchorCtr="0">
            <a:noAutofit/>
          </a:bodyPr>
          <a:lstStyle>
            <a:lvl1pPr marL="457200" lvl="0" indent="-228600" algn="ctr">
              <a:lnSpc>
                <a:spcPct val="90000"/>
              </a:lnSpc>
              <a:spcBef>
                <a:spcPts val="900"/>
              </a:spcBef>
              <a:spcAft>
                <a:spcPts val="0"/>
              </a:spcAft>
              <a:buSzPts val="1800"/>
              <a:buFont typeface="Courier New"/>
              <a:buNone/>
              <a:defRPr sz="1800" b="0">
                <a:solidFill>
                  <a:schemeClr val="lt2"/>
                </a:solidFill>
                <a:latin typeface="Courier New"/>
                <a:ea typeface="Courier New"/>
                <a:cs typeface="Courier New"/>
                <a:sym typeface="Courier New"/>
              </a:defRPr>
            </a:lvl1pPr>
            <a:lvl2pPr marL="914400" lvl="1"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2pPr>
            <a:lvl3pPr marL="1371600" lvl="2"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3pPr>
            <a:lvl4pPr marL="1828800" lvl="3" indent="-228600" algn="ctr">
              <a:spcBef>
                <a:spcPts val="90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4pPr>
            <a:lvl5pPr marL="2286000" lvl="4" indent="-228600" algn="ctr">
              <a:spcBef>
                <a:spcPts val="60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5pPr>
            <a:lvl6pPr marL="2743200" lvl="5" indent="-298450" algn="l">
              <a:spcBef>
                <a:spcPts val="200"/>
              </a:spcBef>
              <a:spcAft>
                <a:spcPts val="0"/>
              </a:spcAft>
              <a:buClr>
                <a:schemeClr val="dk2"/>
              </a:buClr>
              <a:buSzPts val="1100"/>
              <a:buChar char="»"/>
              <a:defRPr/>
            </a:lvl6pPr>
            <a:lvl7pPr marL="3200400" lvl="6" indent="-298450" algn="l">
              <a:spcBef>
                <a:spcPts val="200"/>
              </a:spcBef>
              <a:spcAft>
                <a:spcPts val="0"/>
              </a:spcAft>
              <a:buClr>
                <a:schemeClr val="dk2"/>
              </a:buClr>
              <a:buSzPts val="1100"/>
              <a:buChar char="»"/>
              <a:defRPr/>
            </a:lvl7pPr>
            <a:lvl8pPr marL="3657600" lvl="7" indent="-298450" algn="l">
              <a:spcBef>
                <a:spcPts val="200"/>
              </a:spcBef>
              <a:spcAft>
                <a:spcPts val="0"/>
              </a:spcAft>
              <a:buClr>
                <a:schemeClr val="dk2"/>
              </a:buClr>
              <a:buSzPts val="1100"/>
              <a:buChar char="»"/>
              <a:defRPr/>
            </a:lvl8pPr>
            <a:lvl9pPr marL="4114800" lvl="8" indent="-298450" algn="l">
              <a:spcBef>
                <a:spcPts val="200"/>
              </a:spcBef>
              <a:spcAft>
                <a:spcPts val="0"/>
              </a:spcAft>
              <a:buClr>
                <a:schemeClr val="dk2"/>
              </a:buClr>
              <a:buSzPts val="11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CONFIDENTIAL">
  <p:cSld name="CONFIDENTIAL">
    <p:spTree>
      <p:nvGrpSpPr>
        <p:cNvPr id="1" name="Shape 1163"/>
        <p:cNvGrpSpPr/>
        <p:nvPr/>
      </p:nvGrpSpPr>
      <p:grpSpPr>
        <a:xfrm>
          <a:off x="0" y="0"/>
          <a:ext cx="0" cy="0"/>
          <a:chOff x="0" y="0"/>
          <a:chExt cx="0" cy="0"/>
        </a:xfrm>
      </p:grpSpPr>
      <p:sp>
        <p:nvSpPr>
          <p:cNvPr id="1164" name="Google Shape;1164;gdc84c79368_2_38"/>
          <p:cNvSpPr txBox="1">
            <a:spLocks noGrp="1"/>
          </p:cNvSpPr>
          <p:nvPr>
            <p:ph type="title"/>
          </p:nvPr>
        </p:nvSpPr>
        <p:spPr>
          <a:xfrm>
            <a:off x="498348" y="521209"/>
            <a:ext cx="9976104" cy="590931"/>
          </a:xfrm>
          <a:prstGeom prst="rect">
            <a:avLst/>
          </a:prstGeom>
          <a:noFill/>
          <a:ln>
            <a:noFill/>
          </a:ln>
        </p:spPr>
        <p:txBody>
          <a:bodyPr spcFirstLastPara="1" wrap="square" lIns="54850" tIns="27425" rIns="54850" bIns="27425" anchor="b" anchorCtr="0">
            <a:noAutofit/>
          </a:bodyPr>
          <a:lstStyle>
            <a:lvl1pPr lvl="0" algn="ctr">
              <a:lnSpc>
                <a:spcPct val="90000"/>
              </a:lnSpc>
              <a:spcBef>
                <a:spcPts val="0"/>
              </a:spcBef>
              <a:spcAft>
                <a:spcPts val="0"/>
              </a:spcAft>
              <a:buSzPts val="800"/>
              <a:buNone/>
              <a:defRPr sz="2900">
                <a:solidFill>
                  <a:schemeClr val="dk2"/>
                </a:solidFill>
              </a:defRPr>
            </a:lvl1pPr>
            <a:lvl2pPr lvl="1" algn="l">
              <a:spcBef>
                <a:spcPts val="0"/>
              </a:spcBef>
              <a:spcAft>
                <a:spcPts val="0"/>
              </a:spcAft>
              <a:buSzPts val="800"/>
              <a:buNone/>
              <a:defRPr/>
            </a:lvl2pPr>
            <a:lvl3pPr lvl="2" algn="l">
              <a:spcBef>
                <a:spcPts val="0"/>
              </a:spcBef>
              <a:spcAft>
                <a:spcPts val="0"/>
              </a:spcAft>
              <a:buSzPts val="800"/>
              <a:buNone/>
              <a:defRPr/>
            </a:lvl3pPr>
            <a:lvl4pPr lvl="3" algn="l">
              <a:spcBef>
                <a:spcPts val="0"/>
              </a:spcBef>
              <a:spcAft>
                <a:spcPts val="0"/>
              </a:spcAft>
              <a:buSzPts val="800"/>
              <a:buNone/>
              <a:defRPr/>
            </a:lvl4pPr>
            <a:lvl5pPr lvl="4" algn="l">
              <a:spcBef>
                <a:spcPts val="0"/>
              </a:spcBef>
              <a:spcAft>
                <a:spcPts val="0"/>
              </a:spcAft>
              <a:buSzPts val="800"/>
              <a:buNone/>
              <a:defRPr/>
            </a:lvl5pPr>
            <a:lvl6pPr lvl="5" algn="l">
              <a:spcBef>
                <a:spcPts val="0"/>
              </a:spcBef>
              <a:spcAft>
                <a:spcPts val="0"/>
              </a:spcAft>
              <a:buSzPts val="800"/>
              <a:buNone/>
              <a:defRPr/>
            </a:lvl6pPr>
            <a:lvl7pPr lvl="6" algn="l">
              <a:spcBef>
                <a:spcPts val="0"/>
              </a:spcBef>
              <a:spcAft>
                <a:spcPts val="0"/>
              </a:spcAft>
              <a:buSzPts val="800"/>
              <a:buNone/>
              <a:defRPr/>
            </a:lvl7pPr>
            <a:lvl8pPr lvl="7" algn="l">
              <a:spcBef>
                <a:spcPts val="0"/>
              </a:spcBef>
              <a:spcAft>
                <a:spcPts val="0"/>
              </a:spcAft>
              <a:buSzPts val="800"/>
              <a:buNone/>
              <a:defRPr/>
            </a:lvl8pPr>
            <a:lvl9pPr lvl="8" algn="l">
              <a:spcBef>
                <a:spcPts val="0"/>
              </a:spcBef>
              <a:spcAft>
                <a:spcPts val="0"/>
              </a:spcAft>
              <a:buSzPts val="800"/>
              <a:buNone/>
              <a:defRPr/>
            </a:lvl9pPr>
          </a:lstStyle>
          <a:p>
            <a:endParaRPr/>
          </a:p>
        </p:txBody>
      </p:sp>
      <p:sp>
        <p:nvSpPr>
          <p:cNvPr id="1165" name="Google Shape;1165;gdc84c79368_2_38"/>
          <p:cNvSpPr txBox="1">
            <a:spLocks noGrp="1"/>
          </p:cNvSpPr>
          <p:nvPr>
            <p:ph type="body" idx="1"/>
          </p:nvPr>
        </p:nvSpPr>
        <p:spPr>
          <a:xfrm>
            <a:off x="516750" y="2103035"/>
            <a:ext cx="9948672" cy="3718925"/>
          </a:xfrm>
          <a:prstGeom prst="rect">
            <a:avLst/>
          </a:prstGeom>
          <a:noFill/>
          <a:ln>
            <a:noFill/>
          </a:ln>
        </p:spPr>
        <p:txBody>
          <a:bodyPr spcFirstLastPara="1" wrap="square" lIns="54850" tIns="27425" rIns="54850" bIns="27425" anchor="t" anchorCtr="0">
            <a:noAutofit/>
          </a:bodyPr>
          <a:lstStyle>
            <a:lvl1pPr marL="457200" lvl="0" indent="-228600" algn="l">
              <a:lnSpc>
                <a:spcPct val="90000"/>
              </a:lnSpc>
              <a:spcBef>
                <a:spcPts val="900"/>
              </a:spcBef>
              <a:spcAft>
                <a:spcPts val="0"/>
              </a:spcAft>
              <a:buClr>
                <a:schemeClr val="dk1"/>
              </a:buClr>
              <a:buSzPts val="1400"/>
              <a:buFont typeface="Trebuchet MS"/>
              <a:buNone/>
              <a:defRPr sz="1400">
                <a:solidFill>
                  <a:schemeClr val="accent4"/>
                </a:solidFill>
              </a:defRPr>
            </a:lvl1pPr>
            <a:lvl2pPr marL="914400" lvl="1" indent="-228600" algn="l">
              <a:lnSpc>
                <a:spcPct val="90000"/>
              </a:lnSpc>
              <a:spcBef>
                <a:spcPts val="900"/>
              </a:spcBef>
              <a:spcAft>
                <a:spcPts val="0"/>
              </a:spcAft>
              <a:buClr>
                <a:schemeClr val="dk1"/>
              </a:buClr>
              <a:buSzPts val="1200"/>
              <a:buFont typeface="Trebuchet MS"/>
              <a:buNone/>
              <a:defRPr sz="1200">
                <a:solidFill>
                  <a:schemeClr val="accent4"/>
                </a:solidFill>
              </a:defRPr>
            </a:lvl2pPr>
            <a:lvl3pPr marL="1371600" lvl="2" indent="-228600" algn="l">
              <a:lnSpc>
                <a:spcPct val="90000"/>
              </a:lnSpc>
              <a:spcBef>
                <a:spcPts val="900"/>
              </a:spcBef>
              <a:spcAft>
                <a:spcPts val="0"/>
              </a:spcAft>
              <a:buClr>
                <a:schemeClr val="dk1"/>
              </a:buClr>
              <a:buSzPts val="1100"/>
              <a:buFont typeface="Trebuchet MS"/>
              <a:buNone/>
              <a:defRPr sz="1100">
                <a:solidFill>
                  <a:schemeClr val="accent4"/>
                </a:solidFill>
              </a:defRPr>
            </a:lvl3pPr>
            <a:lvl4pPr marL="1828800" lvl="3" indent="-342900" algn="l">
              <a:spcBef>
                <a:spcPts val="900"/>
              </a:spcBef>
              <a:spcAft>
                <a:spcPts val="0"/>
              </a:spcAft>
              <a:buClr>
                <a:schemeClr val="dk1"/>
              </a:buClr>
              <a:buSzPts val="1800"/>
              <a:buFont typeface="Noto Sans Symbols"/>
              <a:buChar char="▪"/>
              <a:defRPr sz="1800">
                <a:solidFill>
                  <a:schemeClr val="lt1"/>
                </a:solidFill>
              </a:defRPr>
            </a:lvl4pPr>
            <a:lvl5pPr marL="2286000" lvl="4" indent="-355600" algn="l">
              <a:spcBef>
                <a:spcPts val="400"/>
              </a:spcBef>
              <a:spcAft>
                <a:spcPts val="0"/>
              </a:spcAft>
              <a:buClr>
                <a:schemeClr val="dk1"/>
              </a:buClr>
              <a:buSzPts val="2000"/>
              <a:buFont typeface="Noto Sans Symbols"/>
              <a:buChar char="▪"/>
              <a:defRPr>
                <a:solidFill>
                  <a:schemeClr val="lt1"/>
                </a:solidFill>
              </a:defRPr>
            </a:lvl5pPr>
            <a:lvl6pPr marL="2743200" lvl="5" indent="-298450" algn="l">
              <a:spcBef>
                <a:spcPts val="200"/>
              </a:spcBef>
              <a:spcAft>
                <a:spcPts val="0"/>
              </a:spcAft>
              <a:buClr>
                <a:schemeClr val="dk2"/>
              </a:buClr>
              <a:buSzPts val="1100"/>
              <a:buChar char="»"/>
              <a:defRPr/>
            </a:lvl6pPr>
            <a:lvl7pPr marL="3200400" lvl="6" indent="-298450" algn="l">
              <a:spcBef>
                <a:spcPts val="200"/>
              </a:spcBef>
              <a:spcAft>
                <a:spcPts val="0"/>
              </a:spcAft>
              <a:buClr>
                <a:schemeClr val="dk2"/>
              </a:buClr>
              <a:buSzPts val="1100"/>
              <a:buChar char="»"/>
              <a:defRPr/>
            </a:lvl7pPr>
            <a:lvl8pPr marL="3657600" lvl="7" indent="-298450" algn="l">
              <a:spcBef>
                <a:spcPts val="200"/>
              </a:spcBef>
              <a:spcAft>
                <a:spcPts val="0"/>
              </a:spcAft>
              <a:buClr>
                <a:schemeClr val="dk2"/>
              </a:buClr>
              <a:buSzPts val="1100"/>
              <a:buChar char="»"/>
              <a:defRPr/>
            </a:lvl8pPr>
            <a:lvl9pPr marL="4114800" lvl="8" indent="-298450" algn="l">
              <a:spcBef>
                <a:spcPts val="200"/>
              </a:spcBef>
              <a:spcAft>
                <a:spcPts val="0"/>
              </a:spcAft>
              <a:buClr>
                <a:schemeClr val="dk2"/>
              </a:buClr>
              <a:buSzPts val="1100"/>
              <a:buChar char="»"/>
              <a:defRPr/>
            </a:lvl9pPr>
          </a:lstStyle>
          <a:p>
            <a:endParaRPr/>
          </a:p>
        </p:txBody>
      </p:sp>
      <p:sp>
        <p:nvSpPr>
          <p:cNvPr id="1166" name="Google Shape;1166;gdc84c79368_2_38"/>
          <p:cNvSpPr txBox="1">
            <a:spLocks noGrp="1"/>
          </p:cNvSpPr>
          <p:nvPr>
            <p:ph type="body" idx="2"/>
          </p:nvPr>
        </p:nvSpPr>
        <p:spPr>
          <a:xfrm>
            <a:off x="498348" y="1088137"/>
            <a:ext cx="9976104" cy="525463"/>
          </a:xfrm>
          <a:prstGeom prst="rect">
            <a:avLst/>
          </a:prstGeom>
          <a:noFill/>
          <a:ln>
            <a:noFill/>
          </a:ln>
        </p:spPr>
        <p:txBody>
          <a:bodyPr spcFirstLastPara="1" wrap="square" lIns="54850" tIns="27425" rIns="54850" bIns="27425" anchor="t" anchorCtr="0">
            <a:noAutofit/>
          </a:bodyPr>
          <a:lstStyle>
            <a:lvl1pPr marL="457200" lvl="0" indent="-228600" algn="ctr">
              <a:lnSpc>
                <a:spcPct val="90000"/>
              </a:lnSpc>
              <a:spcBef>
                <a:spcPts val="900"/>
              </a:spcBef>
              <a:spcAft>
                <a:spcPts val="0"/>
              </a:spcAft>
              <a:buSzPts val="1800"/>
              <a:buFont typeface="Trebuchet MS"/>
              <a:buNone/>
              <a:defRPr sz="1800" b="0">
                <a:solidFill>
                  <a:schemeClr val="lt2"/>
                </a:solidFill>
                <a:latin typeface="Trebuchet MS"/>
                <a:ea typeface="Trebuchet MS"/>
                <a:cs typeface="Trebuchet MS"/>
                <a:sym typeface="Trebuchet MS"/>
              </a:defRPr>
            </a:lvl1pPr>
            <a:lvl2pPr marL="914400" lvl="1"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2pPr>
            <a:lvl3pPr marL="1371600" lvl="2"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3pPr>
            <a:lvl4pPr marL="1828800" lvl="3" indent="-228600" algn="ctr">
              <a:spcBef>
                <a:spcPts val="90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4pPr>
            <a:lvl5pPr marL="2286000" lvl="4" indent="-228600" algn="ctr">
              <a:spcBef>
                <a:spcPts val="60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5pPr>
            <a:lvl6pPr marL="2743200" lvl="5" indent="-298450" algn="l">
              <a:spcBef>
                <a:spcPts val="200"/>
              </a:spcBef>
              <a:spcAft>
                <a:spcPts val="0"/>
              </a:spcAft>
              <a:buClr>
                <a:schemeClr val="dk2"/>
              </a:buClr>
              <a:buSzPts val="1100"/>
              <a:buChar char="»"/>
              <a:defRPr/>
            </a:lvl6pPr>
            <a:lvl7pPr marL="3200400" lvl="6" indent="-298450" algn="l">
              <a:spcBef>
                <a:spcPts val="200"/>
              </a:spcBef>
              <a:spcAft>
                <a:spcPts val="0"/>
              </a:spcAft>
              <a:buClr>
                <a:schemeClr val="dk2"/>
              </a:buClr>
              <a:buSzPts val="1100"/>
              <a:buChar char="»"/>
              <a:defRPr/>
            </a:lvl7pPr>
            <a:lvl8pPr marL="3657600" lvl="7" indent="-298450" algn="l">
              <a:spcBef>
                <a:spcPts val="200"/>
              </a:spcBef>
              <a:spcAft>
                <a:spcPts val="0"/>
              </a:spcAft>
              <a:buClr>
                <a:schemeClr val="dk2"/>
              </a:buClr>
              <a:buSzPts val="1100"/>
              <a:buChar char="»"/>
              <a:defRPr/>
            </a:lvl8pPr>
            <a:lvl9pPr marL="4114800" lvl="8" indent="-298450" algn="l">
              <a:spcBef>
                <a:spcPts val="200"/>
              </a:spcBef>
              <a:spcAft>
                <a:spcPts val="0"/>
              </a:spcAft>
              <a:buClr>
                <a:schemeClr val="dk2"/>
              </a:buClr>
              <a:buSzPts val="1100"/>
              <a:buChar char="»"/>
              <a:defRPr/>
            </a:lvl9pPr>
          </a:lstStyle>
          <a:p>
            <a:endParaRPr/>
          </a:p>
        </p:txBody>
      </p:sp>
      <p:sp>
        <p:nvSpPr>
          <p:cNvPr id="1167" name="Google Shape;1167;gdc84c79368_2_38"/>
          <p:cNvSpPr/>
          <p:nvPr/>
        </p:nvSpPr>
        <p:spPr>
          <a:xfrm>
            <a:off x="168283" y="5767960"/>
            <a:ext cx="2762866" cy="248142"/>
          </a:xfrm>
          <a:prstGeom prst="rect">
            <a:avLst/>
          </a:prstGeom>
          <a:noFill/>
          <a:ln>
            <a:noFill/>
          </a:ln>
        </p:spPr>
        <p:txBody>
          <a:bodyPr spcFirstLastPara="1" wrap="square" lIns="54850" tIns="27425" rIns="54850" bIns="27425" anchor="b" anchorCtr="0">
            <a:noAutofit/>
          </a:bodyPr>
          <a:lstStyle/>
          <a:p>
            <a:pPr marL="0" marR="0" lvl="0" indent="0" algn="l" rtl="0">
              <a:lnSpc>
                <a:spcPct val="90000"/>
              </a:lnSpc>
              <a:spcBef>
                <a:spcPts val="0"/>
              </a:spcBef>
              <a:spcAft>
                <a:spcPts val="0"/>
              </a:spcAft>
              <a:buClr>
                <a:schemeClr val="dk2"/>
              </a:buClr>
              <a:buSzPts val="700"/>
              <a:buFont typeface="Trebuchet MS"/>
              <a:buNone/>
            </a:pPr>
            <a:r>
              <a:rPr lang="en-US" sz="700" b="1" i="0">
                <a:solidFill>
                  <a:schemeClr val="dk2"/>
                </a:solidFill>
                <a:latin typeface="Trebuchet MS"/>
                <a:ea typeface="Trebuchet MS"/>
                <a:cs typeface="Trebuchet MS"/>
                <a:sym typeface="Trebuchet MS"/>
              </a:rPr>
              <a:t>NVIDIA CONFIDENTIAL. DO NOT DISTRIBUTE.</a:t>
            </a:r>
            <a:endParaRPr sz="8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Title, Subtitle, Content - NO LOGO &amp; PAGE NUMBER">
  <p:cSld name="Title, Subtitle, Content - NO LOGO &amp; PAGE NUMBER">
    <p:spTree>
      <p:nvGrpSpPr>
        <p:cNvPr id="1" name="Shape 1168"/>
        <p:cNvGrpSpPr/>
        <p:nvPr/>
      </p:nvGrpSpPr>
      <p:grpSpPr>
        <a:xfrm>
          <a:off x="0" y="0"/>
          <a:ext cx="0" cy="0"/>
          <a:chOff x="0" y="0"/>
          <a:chExt cx="0" cy="0"/>
        </a:xfrm>
      </p:grpSpPr>
      <p:sp>
        <p:nvSpPr>
          <p:cNvPr id="1169" name="Google Shape;1169;gdc84c79368_2_43"/>
          <p:cNvSpPr txBox="1">
            <a:spLocks noGrp="1"/>
          </p:cNvSpPr>
          <p:nvPr>
            <p:ph type="title"/>
          </p:nvPr>
        </p:nvSpPr>
        <p:spPr>
          <a:xfrm>
            <a:off x="498348" y="521209"/>
            <a:ext cx="9976104" cy="590931"/>
          </a:xfrm>
          <a:prstGeom prst="rect">
            <a:avLst/>
          </a:prstGeom>
          <a:noFill/>
          <a:ln>
            <a:noFill/>
          </a:ln>
        </p:spPr>
        <p:txBody>
          <a:bodyPr spcFirstLastPara="1" wrap="square" lIns="54850" tIns="27425" rIns="54850" bIns="27425" anchor="b" anchorCtr="0">
            <a:noAutofit/>
          </a:bodyPr>
          <a:lstStyle>
            <a:lvl1pPr lvl="0" algn="ctr">
              <a:lnSpc>
                <a:spcPct val="90000"/>
              </a:lnSpc>
              <a:spcBef>
                <a:spcPts val="0"/>
              </a:spcBef>
              <a:spcAft>
                <a:spcPts val="0"/>
              </a:spcAft>
              <a:buSzPts val="800"/>
              <a:buNone/>
              <a:defRPr sz="2900">
                <a:solidFill>
                  <a:schemeClr val="dk2"/>
                </a:solidFill>
              </a:defRPr>
            </a:lvl1pPr>
            <a:lvl2pPr lvl="1" algn="l">
              <a:spcBef>
                <a:spcPts val="0"/>
              </a:spcBef>
              <a:spcAft>
                <a:spcPts val="0"/>
              </a:spcAft>
              <a:buSzPts val="800"/>
              <a:buNone/>
              <a:defRPr/>
            </a:lvl2pPr>
            <a:lvl3pPr lvl="2" algn="l">
              <a:spcBef>
                <a:spcPts val="0"/>
              </a:spcBef>
              <a:spcAft>
                <a:spcPts val="0"/>
              </a:spcAft>
              <a:buSzPts val="800"/>
              <a:buNone/>
              <a:defRPr/>
            </a:lvl3pPr>
            <a:lvl4pPr lvl="3" algn="l">
              <a:spcBef>
                <a:spcPts val="0"/>
              </a:spcBef>
              <a:spcAft>
                <a:spcPts val="0"/>
              </a:spcAft>
              <a:buSzPts val="800"/>
              <a:buNone/>
              <a:defRPr/>
            </a:lvl4pPr>
            <a:lvl5pPr lvl="4" algn="l">
              <a:spcBef>
                <a:spcPts val="0"/>
              </a:spcBef>
              <a:spcAft>
                <a:spcPts val="0"/>
              </a:spcAft>
              <a:buSzPts val="800"/>
              <a:buNone/>
              <a:defRPr/>
            </a:lvl5pPr>
            <a:lvl6pPr lvl="5" algn="l">
              <a:spcBef>
                <a:spcPts val="0"/>
              </a:spcBef>
              <a:spcAft>
                <a:spcPts val="0"/>
              </a:spcAft>
              <a:buSzPts val="800"/>
              <a:buNone/>
              <a:defRPr/>
            </a:lvl6pPr>
            <a:lvl7pPr lvl="6" algn="l">
              <a:spcBef>
                <a:spcPts val="0"/>
              </a:spcBef>
              <a:spcAft>
                <a:spcPts val="0"/>
              </a:spcAft>
              <a:buSzPts val="800"/>
              <a:buNone/>
              <a:defRPr/>
            </a:lvl7pPr>
            <a:lvl8pPr lvl="7" algn="l">
              <a:spcBef>
                <a:spcPts val="0"/>
              </a:spcBef>
              <a:spcAft>
                <a:spcPts val="0"/>
              </a:spcAft>
              <a:buSzPts val="800"/>
              <a:buNone/>
              <a:defRPr/>
            </a:lvl8pPr>
            <a:lvl9pPr lvl="8" algn="l">
              <a:spcBef>
                <a:spcPts val="0"/>
              </a:spcBef>
              <a:spcAft>
                <a:spcPts val="0"/>
              </a:spcAft>
              <a:buSzPts val="800"/>
              <a:buNone/>
              <a:defRPr/>
            </a:lvl9pPr>
          </a:lstStyle>
          <a:p>
            <a:endParaRPr/>
          </a:p>
        </p:txBody>
      </p:sp>
      <p:sp>
        <p:nvSpPr>
          <p:cNvPr id="1170" name="Google Shape;1170;gdc84c79368_2_43"/>
          <p:cNvSpPr txBox="1">
            <a:spLocks noGrp="1"/>
          </p:cNvSpPr>
          <p:nvPr>
            <p:ph type="body" idx="1"/>
          </p:nvPr>
        </p:nvSpPr>
        <p:spPr>
          <a:xfrm>
            <a:off x="512064" y="2103035"/>
            <a:ext cx="9948672" cy="3693758"/>
          </a:xfrm>
          <a:prstGeom prst="rect">
            <a:avLst/>
          </a:prstGeom>
          <a:noFill/>
          <a:ln>
            <a:noFill/>
          </a:ln>
        </p:spPr>
        <p:txBody>
          <a:bodyPr spcFirstLastPara="1" wrap="square" lIns="54850" tIns="27425" rIns="54850" bIns="27425" anchor="t" anchorCtr="0">
            <a:noAutofit/>
          </a:bodyPr>
          <a:lstStyle>
            <a:lvl1pPr marL="457200" lvl="0" indent="-228600" algn="l">
              <a:lnSpc>
                <a:spcPct val="90000"/>
              </a:lnSpc>
              <a:spcBef>
                <a:spcPts val="900"/>
              </a:spcBef>
              <a:spcAft>
                <a:spcPts val="0"/>
              </a:spcAft>
              <a:buClr>
                <a:schemeClr val="dk1"/>
              </a:buClr>
              <a:buSzPts val="1400"/>
              <a:buFont typeface="Trebuchet MS"/>
              <a:buNone/>
              <a:defRPr sz="1400">
                <a:solidFill>
                  <a:schemeClr val="accent4"/>
                </a:solidFill>
              </a:defRPr>
            </a:lvl1pPr>
            <a:lvl2pPr marL="914400" lvl="1" indent="-228600" algn="l">
              <a:lnSpc>
                <a:spcPct val="90000"/>
              </a:lnSpc>
              <a:spcBef>
                <a:spcPts val="900"/>
              </a:spcBef>
              <a:spcAft>
                <a:spcPts val="0"/>
              </a:spcAft>
              <a:buClr>
                <a:schemeClr val="dk1"/>
              </a:buClr>
              <a:buSzPts val="1200"/>
              <a:buFont typeface="Trebuchet MS"/>
              <a:buNone/>
              <a:defRPr sz="1200">
                <a:solidFill>
                  <a:schemeClr val="accent4"/>
                </a:solidFill>
              </a:defRPr>
            </a:lvl2pPr>
            <a:lvl3pPr marL="1371600" lvl="2" indent="-228600" algn="l">
              <a:lnSpc>
                <a:spcPct val="90000"/>
              </a:lnSpc>
              <a:spcBef>
                <a:spcPts val="900"/>
              </a:spcBef>
              <a:spcAft>
                <a:spcPts val="0"/>
              </a:spcAft>
              <a:buClr>
                <a:schemeClr val="dk1"/>
              </a:buClr>
              <a:buSzPts val="1100"/>
              <a:buFont typeface="Trebuchet MS"/>
              <a:buNone/>
              <a:defRPr sz="1100">
                <a:solidFill>
                  <a:schemeClr val="accent4"/>
                </a:solidFill>
              </a:defRPr>
            </a:lvl3pPr>
            <a:lvl4pPr marL="1828800" lvl="3" indent="-342900" algn="l">
              <a:spcBef>
                <a:spcPts val="900"/>
              </a:spcBef>
              <a:spcAft>
                <a:spcPts val="0"/>
              </a:spcAft>
              <a:buClr>
                <a:schemeClr val="dk1"/>
              </a:buClr>
              <a:buSzPts val="1800"/>
              <a:buFont typeface="Noto Sans Symbols"/>
              <a:buChar char="▪"/>
              <a:defRPr sz="1800">
                <a:solidFill>
                  <a:schemeClr val="lt1"/>
                </a:solidFill>
              </a:defRPr>
            </a:lvl4pPr>
            <a:lvl5pPr marL="2286000" lvl="4" indent="-355600" algn="l">
              <a:spcBef>
                <a:spcPts val="400"/>
              </a:spcBef>
              <a:spcAft>
                <a:spcPts val="0"/>
              </a:spcAft>
              <a:buClr>
                <a:schemeClr val="dk1"/>
              </a:buClr>
              <a:buSzPts val="2000"/>
              <a:buFont typeface="Noto Sans Symbols"/>
              <a:buChar char="▪"/>
              <a:defRPr>
                <a:solidFill>
                  <a:schemeClr val="lt1"/>
                </a:solidFill>
              </a:defRPr>
            </a:lvl5pPr>
            <a:lvl6pPr marL="2743200" lvl="5" indent="-298450" algn="l">
              <a:spcBef>
                <a:spcPts val="200"/>
              </a:spcBef>
              <a:spcAft>
                <a:spcPts val="0"/>
              </a:spcAft>
              <a:buClr>
                <a:schemeClr val="dk2"/>
              </a:buClr>
              <a:buSzPts val="1100"/>
              <a:buChar char="»"/>
              <a:defRPr/>
            </a:lvl6pPr>
            <a:lvl7pPr marL="3200400" lvl="6" indent="-298450" algn="l">
              <a:spcBef>
                <a:spcPts val="200"/>
              </a:spcBef>
              <a:spcAft>
                <a:spcPts val="0"/>
              </a:spcAft>
              <a:buClr>
                <a:schemeClr val="dk2"/>
              </a:buClr>
              <a:buSzPts val="1100"/>
              <a:buChar char="»"/>
              <a:defRPr/>
            </a:lvl7pPr>
            <a:lvl8pPr marL="3657600" lvl="7" indent="-298450" algn="l">
              <a:spcBef>
                <a:spcPts val="200"/>
              </a:spcBef>
              <a:spcAft>
                <a:spcPts val="0"/>
              </a:spcAft>
              <a:buClr>
                <a:schemeClr val="dk2"/>
              </a:buClr>
              <a:buSzPts val="1100"/>
              <a:buChar char="»"/>
              <a:defRPr/>
            </a:lvl8pPr>
            <a:lvl9pPr marL="4114800" lvl="8" indent="-298450" algn="l">
              <a:spcBef>
                <a:spcPts val="200"/>
              </a:spcBef>
              <a:spcAft>
                <a:spcPts val="0"/>
              </a:spcAft>
              <a:buClr>
                <a:schemeClr val="dk2"/>
              </a:buClr>
              <a:buSzPts val="1100"/>
              <a:buChar char="»"/>
              <a:defRPr/>
            </a:lvl9pPr>
          </a:lstStyle>
          <a:p>
            <a:endParaRPr/>
          </a:p>
        </p:txBody>
      </p:sp>
      <p:sp>
        <p:nvSpPr>
          <p:cNvPr id="1171" name="Google Shape;1171;gdc84c79368_2_43"/>
          <p:cNvSpPr txBox="1">
            <a:spLocks noGrp="1"/>
          </p:cNvSpPr>
          <p:nvPr>
            <p:ph type="body" idx="2"/>
          </p:nvPr>
        </p:nvSpPr>
        <p:spPr>
          <a:xfrm>
            <a:off x="498348" y="1088137"/>
            <a:ext cx="9976104" cy="525463"/>
          </a:xfrm>
          <a:prstGeom prst="rect">
            <a:avLst/>
          </a:prstGeom>
          <a:noFill/>
          <a:ln>
            <a:noFill/>
          </a:ln>
        </p:spPr>
        <p:txBody>
          <a:bodyPr spcFirstLastPara="1" wrap="square" lIns="54850" tIns="27425" rIns="54850" bIns="27425" anchor="t" anchorCtr="0">
            <a:noAutofit/>
          </a:bodyPr>
          <a:lstStyle>
            <a:lvl1pPr marL="457200" lvl="0" indent="-228600" algn="ctr">
              <a:lnSpc>
                <a:spcPct val="90000"/>
              </a:lnSpc>
              <a:spcBef>
                <a:spcPts val="900"/>
              </a:spcBef>
              <a:spcAft>
                <a:spcPts val="0"/>
              </a:spcAft>
              <a:buSzPts val="1800"/>
              <a:buFont typeface="Trebuchet MS"/>
              <a:buNone/>
              <a:defRPr sz="1800" b="0">
                <a:solidFill>
                  <a:schemeClr val="lt2"/>
                </a:solidFill>
                <a:latin typeface="Trebuchet MS"/>
                <a:ea typeface="Trebuchet MS"/>
                <a:cs typeface="Trebuchet MS"/>
                <a:sym typeface="Trebuchet MS"/>
              </a:defRPr>
            </a:lvl1pPr>
            <a:lvl2pPr marL="914400" lvl="1"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2pPr>
            <a:lvl3pPr marL="1371600" lvl="2"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3pPr>
            <a:lvl4pPr marL="1828800" lvl="3" indent="-228600" algn="ctr">
              <a:spcBef>
                <a:spcPts val="90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4pPr>
            <a:lvl5pPr marL="2286000" lvl="4" indent="-228600" algn="ctr">
              <a:spcBef>
                <a:spcPts val="60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5pPr>
            <a:lvl6pPr marL="2743200" lvl="5" indent="-298450" algn="l">
              <a:spcBef>
                <a:spcPts val="200"/>
              </a:spcBef>
              <a:spcAft>
                <a:spcPts val="0"/>
              </a:spcAft>
              <a:buClr>
                <a:schemeClr val="dk2"/>
              </a:buClr>
              <a:buSzPts val="1100"/>
              <a:buChar char="»"/>
              <a:defRPr/>
            </a:lvl6pPr>
            <a:lvl7pPr marL="3200400" lvl="6" indent="-298450" algn="l">
              <a:spcBef>
                <a:spcPts val="200"/>
              </a:spcBef>
              <a:spcAft>
                <a:spcPts val="0"/>
              </a:spcAft>
              <a:buClr>
                <a:schemeClr val="dk2"/>
              </a:buClr>
              <a:buSzPts val="1100"/>
              <a:buChar char="»"/>
              <a:defRPr/>
            </a:lvl7pPr>
            <a:lvl8pPr marL="3657600" lvl="7" indent="-298450" algn="l">
              <a:spcBef>
                <a:spcPts val="200"/>
              </a:spcBef>
              <a:spcAft>
                <a:spcPts val="0"/>
              </a:spcAft>
              <a:buClr>
                <a:schemeClr val="dk2"/>
              </a:buClr>
              <a:buSzPts val="1100"/>
              <a:buChar char="»"/>
              <a:defRPr/>
            </a:lvl8pPr>
            <a:lvl9pPr marL="4114800" lvl="8" indent="-298450" algn="l">
              <a:spcBef>
                <a:spcPts val="200"/>
              </a:spcBef>
              <a:spcAft>
                <a:spcPts val="0"/>
              </a:spcAft>
              <a:buClr>
                <a:schemeClr val="dk2"/>
              </a:buClr>
              <a:buSzPts val="1100"/>
              <a:buChar char="»"/>
              <a:defRPr/>
            </a:lvl9pPr>
          </a:lstStyle>
          <a:p>
            <a:endParaRPr/>
          </a:p>
        </p:txBody>
      </p:sp>
      <p:sp>
        <p:nvSpPr>
          <p:cNvPr id="1172" name="Google Shape;1172;gdc84c79368_2_43"/>
          <p:cNvSpPr/>
          <p:nvPr/>
        </p:nvSpPr>
        <p:spPr>
          <a:xfrm>
            <a:off x="9868094" y="5829880"/>
            <a:ext cx="1104707" cy="342320"/>
          </a:xfrm>
          <a:prstGeom prst="rect">
            <a:avLst/>
          </a:prstGeom>
          <a:solidFill>
            <a:schemeClr val="lt1"/>
          </a:solidFill>
          <a:ln>
            <a:noFill/>
          </a:ln>
        </p:spPr>
        <p:txBody>
          <a:bodyPr spcFirstLastPara="1" wrap="square" lIns="54850" tIns="27425" rIns="54850" bIns="27425" anchor="ctr" anchorCtr="0">
            <a:noAutofit/>
          </a:bodyPr>
          <a:lstStyle/>
          <a:p>
            <a:pPr marL="0" marR="0" lvl="0" indent="0" algn="ctr" rtl="0">
              <a:spcBef>
                <a:spcPts val="0"/>
              </a:spcBef>
              <a:spcAft>
                <a:spcPts val="0"/>
              </a:spcAft>
              <a:buNone/>
            </a:pPr>
            <a:endParaRPr sz="1100">
              <a:solidFill>
                <a:schemeClr val="lt1"/>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Content with Photograph">
  <p:cSld name="Content with Photograph">
    <p:spTree>
      <p:nvGrpSpPr>
        <p:cNvPr id="1" name="Shape 1173"/>
        <p:cNvGrpSpPr/>
        <p:nvPr/>
      </p:nvGrpSpPr>
      <p:grpSpPr>
        <a:xfrm>
          <a:off x="0" y="0"/>
          <a:ext cx="0" cy="0"/>
          <a:chOff x="0" y="0"/>
          <a:chExt cx="0" cy="0"/>
        </a:xfrm>
      </p:grpSpPr>
      <p:sp>
        <p:nvSpPr>
          <p:cNvPr id="1174" name="Google Shape;1174;gdc84c79368_2_48"/>
          <p:cNvSpPr txBox="1">
            <a:spLocks noGrp="1"/>
          </p:cNvSpPr>
          <p:nvPr>
            <p:ph type="title"/>
          </p:nvPr>
        </p:nvSpPr>
        <p:spPr>
          <a:xfrm>
            <a:off x="519232" y="1798591"/>
            <a:ext cx="4204402" cy="618631"/>
          </a:xfrm>
          <a:prstGeom prst="rect">
            <a:avLst/>
          </a:prstGeom>
          <a:noFill/>
          <a:ln>
            <a:noFill/>
          </a:ln>
        </p:spPr>
        <p:txBody>
          <a:bodyPr spcFirstLastPara="1" wrap="square" lIns="54850" tIns="27425" rIns="54850" bIns="27425" anchor="b" anchorCtr="0">
            <a:noAutofit/>
          </a:bodyPr>
          <a:lstStyle>
            <a:lvl1pPr lvl="0" algn="l">
              <a:lnSpc>
                <a:spcPct val="90000"/>
              </a:lnSpc>
              <a:spcBef>
                <a:spcPts val="0"/>
              </a:spcBef>
              <a:spcAft>
                <a:spcPts val="0"/>
              </a:spcAft>
              <a:buSzPts val="800"/>
              <a:buNone/>
              <a:defRPr sz="2900">
                <a:solidFill>
                  <a:schemeClr val="dk2"/>
                </a:solidFill>
              </a:defRPr>
            </a:lvl1pPr>
            <a:lvl2pPr lvl="1" algn="l">
              <a:spcBef>
                <a:spcPts val="0"/>
              </a:spcBef>
              <a:spcAft>
                <a:spcPts val="0"/>
              </a:spcAft>
              <a:buSzPts val="800"/>
              <a:buNone/>
              <a:defRPr/>
            </a:lvl2pPr>
            <a:lvl3pPr lvl="2" algn="l">
              <a:spcBef>
                <a:spcPts val="0"/>
              </a:spcBef>
              <a:spcAft>
                <a:spcPts val="0"/>
              </a:spcAft>
              <a:buSzPts val="800"/>
              <a:buNone/>
              <a:defRPr/>
            </a:lvl3pPr>
            <a:lvl4pPr lvl="3" algn="l">
              <a:spcBef>
                <a:spcPts val="0"/>
              </a:spcBef>
              <a:spcAft>
                <a:spcPts val="0"/>
              </a:spcAft>
              <a:buSzPts val="800"/>
              <a:buNone/>
              <a:defRPr/>
            </a:lvl4pPr>
            <a:lvl5pPr lvl="4" algn="l">
              <a:spcBef>
                <a:spcPts val="0"/>
              </a:spcBef>
              <a:spcAft>
                <a:spcPts val="0"/>
              </a:spcAft>
              <a:buSzPts val="800"/>
              <a:buNone/>
              <a:defRPr/>
            </a:lvl5pPr>
            <a:lvl6pPr lvl="5" algn="l">
              <a:spcBef>
                <a:spcPts val="0"/>
              </a:spcBef>
              <a:spcAft>
                <a:spcPts val="0"/>
              </a:spcAft>
              <a:buSzPts val="800"/>
              <a:buNone/>
              <a:defRPr/>
            </a:lvl6pPr>
            <a:lvl7pPr lvl="6" algn="l">
              <a:spcBef>
                <a:spcPts val="0"/>
              </a:spcBef>
              <a:spcAft>
                <a:spcPts val="0"/>
              </a:spcAft>
              <a:buSzPts val="800"/>
              <a:buNone/>
              <a:defRPr/>
            </a:lvl7pPr>
            <a:lvl8pPr lvl="7" algn="l">
              <a:spcBef>
                <a:spcPts val="0"/>
              </a:spcBef>
              <a:spcAft>
                <a:spcPts val="0"/>
              </a:spcAft>
              <a:buSzPts val="800"/>
              <a:buNone/>
              <a:defRPr/>
            </a:lvl8pPr>
            <a:lvl9pPr lvl="8" algn="l">
              <a:spcBef>
                <a:spcPts val="0"/>
              </a:spcBef>
              <a:spcAft>
                <a:spcPts val="0"/>
              </a:spcAft>
              <a:buSzPts val="800"/>
              <a:buNone/>
              <a:defRPr/>
            </a:lvl9pPr>
          </a:lstStyle>
          <a:p>
            <a:endParaRPr/>
          </a:p>
        </p:txBody>
      </p:sp>
      <p:sp>
        <p:nvSpPr>
          <p:cNvPr id="1175" name="Google Shape;1175;gdc84c79368_2_48"/>
          <p:cNvSpPr txBox="1">
            <a:spLocks noGrp="1"/>
          </p:cNvSpPr>
          <p:nvPr>
            <p:ph type="body" idx="1"/>
          </p:nvPr>
        </p:nvSpPr>
        <p:spPr>
          <a:xfrm>
            <a:off x="519232" y="3071579"/>
            <a:ext cx="4192841" cy="2517089"/>
          </a:xfrm>
          <a:prstGeom prst="rect">
            <a:avLst/>
          </a:prstGeom>
          <a:noFill/>
          <a:ln>
            <a:noFill/>
          </a:ln>
        </p:spPr>
        <p:txBody>
          <a:bodyPr spcFirstLastPara="1" wrap="square" lIns="54850" tIns="27425" rIns="54850" bIns="27425" anchor="t" anchorCtr="0">
            <a:noAutofit/>
          </a:bodyPr>
          <a:lstStyle>
            <a:lvl1pPr marL="457200" lvl="0" indent="-228600" algn="l">
              <a:lnSpc>
                <a:spcPct val="90000"/>
              </a:lnSpc>
              <a:spcBef>
                <a:spcPts val="500"/>
              </a:spcBef>
              <a:spcAft>
                <a:spcPts val="0"/>
              </a:spcAft>
              <a:buClr>
                <a:schemeClr val="dk1"/>
              </a:buClr>
              <a:buSzPts val="1200"/>
              <a:buFont typeface="Trebuchet MS"/>
              <a:buNone/>
              <a:defRPr sz="1200">
                <a:solidFill>
                  <a:schemeClr val="accent4"/>
                </a:solidFill>
              </a:defRPr>
            </a:lvl1pPr>
            <a:lvl2pPr marL="914400" lvl="1" indent="-228600" algn="l">
              <a:lnSpc>
                <a:spcPct val="90000"/>
              </a:lnSpc>
              <a:spcBef>
                <a:spcPts val="500"/>
              </a:spcBef>
              <a:spcAft>
                <a:spcPts val="0"/>
              </a:spcAft>
              <a:buClr>
                <a:schemeClr val="dk1"/>
              </a:buClr>
              <a:buSzPts val="1100"/>
              <a:buFont typeface="Trebuchet MS"/>
              <a:buNone/>
              <a:defRPr sz="1100">
                <a:solidFill>
                  <a:schemeClr val="accent4"/>
                </a:solidFill>
              </a:defRPr>
            </a:lvl2pPr>
            <a:lvl3pPr marL="1371600" lvl="2" indent="-228600" algn="l">
              <a:lnSpc>
                <a:spcPct val="90000"/>
              </a:lnSpc>
              <a:spcBef>
                <a:spcPts val="500"/>
              </a:spcBef>
              <a:spcAft>
                <a:spcPts val="0"/>
              </a:spcAft>
              <a:buClr>
                <a:schemeClr val="dk1"/>
              </a:buClr>
              <a:buSzPts val="1000"/>
              <a:buFont typeface="Trebuchet MS"/>
              <a:buNone/>
              <a:defRPr sz="1000">
                <a:solidFill>
                  <a:schemeClr val="accent4"/>
                </a:solidFill>
              </a:defRPr>
            </a:lvl3pPr>
            <a:lvl4pPr marL="1828800" lvl="3" indent="-342900" algn="l">
              <a:spcBef>
                <a:spcPts val="500"/>
              </a:spcBef>
              <a:spcAft>
                <a:spcPts val="0"/>
              </a:spcAft>
              <a:buClr>
                <a:schemeClr val="dk1"/>
              </a:buClr>
              <a:buSzPts val="1800"/>
              <a:buFont typeface="Noto Sans Symbols"/>
              <a:buChar char="▪"/>
              <a:defRPr sz="1800">
                <a:solidFill>
                  <a:schemeClr val="lt1"/>
                </a:solidFill>
              </a:defRPr>
            </a:lvl4pPr>
            <a:lvl5pPr marL="2286000" lvl="4" indent="-355600" algn="l">
              <a:spcBef>
                <a:spcPts val="400"/>
              </a:spcBef>
              <a:spcAft>
                <a:spcPts val="0"/>
              </a:spcAft>
              <a:buClr>
                <a:schemeClr val="dk1"/>
              </a:buClr>
              <a:buSzPts val="2000"/>
              <a:buFont typeface="Noto Sans Symbols"/>
              <a:buChar char="▪"/>
              <a:defRPr>
                <a:solidFill>
                  <a:schemeClr val="lt1"/>
                </a:solidFill>
              </a:defRPr>
            </a:lvl5pPr>
            <a:lvl6pPr marL="2743200" lvl="5" indent="-298450" algn="l">
              <a:spcBef>
                <a:spcPts val="200"/>
              </a:spcBef>
              <a:spcAft>
                <a:spcPts val="0"/>
              </a:spcAft>
              <a:buClr>
                <a:schemeClr val="dk2"/>
              </a:buClr>
              <a:buSzPts val="1100"/>
              <a:buChar char="»"/>
              <a:defRPr/>
            </a:lvl6pPr>
            <a:lvl7pPr marL="3200400" lvl="6" indent="-298450" algn="l">
              <a:spcBef>
                <a:spcPts val="200"/>
              </a:spcBef>
              <a:spcAft>
                <a:spcPts val="0"/>
              </a:spcAft>
              <a:buClr>
                <a:schemeClr val="dk2"/>
              </a:buClr>
              <a:buSzPts val="1100"/>
              <a:buChar char="»"/>
              <a:defRPr/>
            </a:lvl7pPr>
            <a:lvl8pPr marL="3657600" lvl="7" indent="-298450" algn="l">
              <a:spcBef>
                <a:spcPts val="200"/>
              </a:spcBef>
              <a:spcAft>
                <a:spcPts val="0"/>
              </a:spcAft>
              <a:buClr>
                <a:schemeClr val="dk2"/>
              </a:buClr>
              <a:buSzPts val="1100"/>
              <a:buChar char="»"/>
              <a:defRPr/>
            </a:lvl8pPr>
            <a:lvl9pPr marL="4114800" lvl="8" indent="-298450" algn="l">
              <a:spcBef>
                <a:spcPts val="200"/>
              </a:spcBef>
              <a:spcAft>
                <a:spcPts val="0"/>
              </a:spcAft>
              <a:buClr>
                <a:schemeClr val="dk2"/>
              </a:buClr>
              <a:buSzPts val="1100"/>
              <a:buChar char="»"/>
              <a:defRPr/>
            </a:lvl9pPr>
          </a:lstStyle>
          <a:p>
            <a:endParaRPr/>
          </a:p>
        </p:txBody>
      </p:sp>
      <p:sp>
        <p:nvSpPr>
          <p:cNvPr id="1176" name="Google Shape;1176;gdc84c79368_2_48"/>
          <p:cNvSpPr txBox="1">
            <a:spLocks noGrp="1"/>
          </p:cNvSpPr>
          <p:nvPr>
            <p:ph type="body" idx="2"/>
          </p:nvPr>
        </p:nvSpPr>
        <p:spPr>
          <a:xfrm>
            <a:off x="519232" y="2348398"/>
            <a:ext cx="4204402" cy="525463"/>
          </a:xfrm>
          <a:prstGeom prst="rect">
            <a:avLst/>
          </a:prstGeom>
          <a:noFill/>
          <a:ln>
            <a:noFill/>
          </a:ln>
        </p:spPr>
        <p:txBody>
          <a:bodyPr spcFirstLastPara="1" wrap="square" lIns="54850" tIns="27425" rIns="54850" bIns="27425" anchor="t" anchorCtr="0">
            <a:noAutofit/>
          </a:bodyPr>
          <a:lstStyle>
            <a:lvl1pPr marL="457200" lvl="0" indent="-228600" algn="l">
              <a:lnSpc>
                <a:spcPct val="90000"/>
              </a:lnSpc>
              <a:spcBef>
                <a:spcPts val="900"/>
              </a:spcBef>
              <a:spcAft>
                <a:spcPts val="0"/>
              </a:spcAft>
              <a:buSzPts val="1800"/>
              <a:buFont typeface="Trebuchet MS"/>
              <a:buNone/>
              <a:defRPr sz="1800" b="0">
                <a:solidFill>
                  <a:schemeClr val="lt2"/>
                </a:solidFill>
                <a:latin typeface="Trebuchet MS"/>
                <a:ea typeface="Trebuchet MS"/>
                <a:cs typeface="Trebuchet MS"/>
                <a:sym typeface="Trebuchet MS"/>
              </a:defRPr>
            </a:lvl1pPr>
            <a:lvl2pPr marL="914400" lvl="1"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2pPr>
            <a:lvl3pPr marL="1371600" lvl="2"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3pPr>
            <a:lvl4pPr marL="1828800" lvl="3" indent="-228600" algn="ctr">
              <a:spcBef>
                <a:spcPts val="90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4pPr>
            <a:lvl5pPr marL="2286000" lvl="4" indent="-228600" algn="ctr">
              <a:spcBef>
                <a:spcPts val="60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5pPr>
            <a:lvl6pPr marL="2743200" lvl="5" indent="-298450" algn="l">
              <a:spcBef>
                <a:spcPts val="200"/>
              </a:spcBef>
              <a:spcAft>
                <a:spcPts val="0"/>
              </a:spcAft>
              <a:buClr>
                <a:schemeClr val="dk2"/>
              </a:buClr>
              <a:buSzPts val="1100"/>
              <a:buChar char="»"/>
              <a:defRPr/>
            </a:lvl6pPr>
            <a:lvl7pPr marL="3200400" lvl="6" indent="-298450" algn="l">
              <a:spcBef>
                <a:spcPts val="200"/>
              </a:spcBef>
              <a:spcAft>
                <a:spcPts val="0"/>
              </a:spcAft>
              <a:buClr>
                <a:schemeClr val="dk2"/>
              </a:buClr>
              <a:buSzPts val="1100"/>
              <a:buChar char="»"/>
              <a:defRPr/>
            </a:lvl7pPr>
            <a:lvl8pPr marL="3657600" lvl="7" indent="-298450" algn="l">
              <a:spcBef>
                <a:spcPts val="200"/>
              </a:spcBef>
              <a:spcAft>
                <a:spcPts val="0"/>
              </a:spcAft>
              <a:buClr>
                <a:schemeClr val="dk2"/>
              </a:buClr>
              <a:buSzPts val="1100"/>
              <a:buChar char="»"/>
              <a:defRPr/>
            </a:lvl8pPr>
            <a:lvl9pPr marL="4114800" lvl="8" indent="-298450" algn="l">
              <a:spcBef>
                <a:spcPts val="200"/>
              </a:spcBef>
              <a:spcAft>
                <a:spcPts val="0"/>
              </a:spcAft>
              <a:buClr>
                <a:schemeClr val="dk2"/>
              </a:buClr>
              <a:buSzPts val="1100"/>
              <a:buChar char="»"/>
              <a:defRPr/>
            </a:lvl9pPr>
          </a:lstStyle>
          <a:p>
            <a:endParaRPr/>
          </a:p>
        </p:txBody>
      </p:sp>
      <p:sp>
        <p:nvSpPr>
          <p:cNvPr id="1177" name="Google Shape;1177;gdc84c79368_2_48"/>
          <p:cNvSpPr/>
          <p:nvPr/>
        </p:nvSpPr>
        <p:spPr>
          <a:xfrm>
            <a:off x="9636012" y="5699916"/>
            <a:ext cx="1336788" cy="472285"/>
          </a:xfrm>
          <a:prstGeom prst="rect">
            <a:avLst/>
          </a:prstGeom>
          <a:solidFill>
            <a:schemeClr val="lt1"/>
          </a:solidFill>
          <a:ln>
            <a:noFill/>
          </a:ln>
        </p:spPr>
        <p:txBody>
          <a:bodyPr spcFirstLastPara="1" wrap="square" lIns="54850" tIns="27425" rIns="54850" bIns="27425" anchor="ctr" anchorCtr="0">
            <a:noAutofit/>
          </a:bodyPr>
          <a:lstStyle/>
          <a:p>
            <a:pPr marL="0" marR="0" lvl="0" indent="0" algn="ctr" rtl="0">
              <a:spcBef>
                <a:spcPts val="0"/>
              </a:spcBef>
              <a:spcAft>
                <a:spcPts val="0"/>
              </a:spcAft>
              <a:buNone/>
            </a:pPr>
            <a:endParaRPr sz="1100">
              <a:solidFill>
                <a:schemeClr val="lt1"/>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ntent with Photograph">
  <p:cSld name="Content with Photograph">
    <p:spTree>
      <p:nvGrpSpPr>
        <p:cNvPr id="1" name="Shape 54"/>
        <p:cNvGrpSpPr/>
        <p:nvPr/>
      </p:nvGrpSpPr>
      <p:grpSpPr>
        <a:xfrm>
          <a:off x="0" y="0"/>
          <a:ext cx="0" cy="0"/>
          <a:chOff x="0" y="0"/>
          <a:chExt cx="0" cy="0"/>
        </a:xfrm>
      </p:grpSpPr>
      <p:sp>
        <p:nvSpPr>
          <p:cNvPr id="55" name="Google Shape;55;p27"/>
          <p:cNvSpPr txBox="1">
            <a:spLocks noGrp="1"/>
          </p:cNvSpPr>
          <p:nvPr>
            <p:ph type="title"/>
          </p:nvPr>
        </p:nvSpPr>
        <p:spPr>
          <a:xfrm>
            <a:off x="519232" y="1798590"/>
            <a:ext cx="4204402" cy="618631"/>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SzPts val="1400"/>
              <a:buNone/>
              <a:defRPr sz="3200">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27"/>
          <p:cNvSpPr txBox="1">
            <a:spLocks noGrp="1"/>
          </p:cNvSpPr>
          <p:nvPr>
            <p:ph type="body" idx="1"/>
          </p:nvPr>
        </p:nvSpPr>
        <p:spPr>
          <a:xfrm>
            <a:off x="519231" y="3071579"/>
            <a:ext cx="4192841" cy="2517089"/>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500"/>
              </a:spcBef>
              <a:spcAft>
                <a:spcPts val="0"/>
              </a:spcAft>
              <a:buClr>
                <a:schemeClr val="dk1"/>
              </a:buClr>
              <a:buSzPts val="1600"/>
              <a:buFont typeface="Trebuchet MS"/>
              <a:buNone/>
              <a:defRPr sz="1600">
                <a:solidFill>
                  <a:schemeClr val="dk2"/>
                </a:solidFill>
              </a:defRPr>
            </a:lvl1pPr>
            <a:lvl2pPr marL="914400" lvl="1" indent="-228600" algn="l">
              <a:lnSpc>
                <a:spcPct val="90000"/>
              </a:lnSpc>
              <a:spcBef>
                <a:spcPts val="500"/>
              </a:spcBef>
              <a:spcAft>
                <a:spcPts val="0"/>
              </a:spcAft>
              <a:buClr>
                <a:schemeClr val="dk1"/>
              </a:buClr>
              <a:buSzPts val="1400"/>
              <a:buFont typeface="Trebuchet MS"/>
              <a:buNone/>
              <a:defRPr sz="1400">
                <a:solidFill>
                  <a:schemeClr val="dk2"/>
                </a:solidFill>
              </a:defRPr>
            </a:lvl2pPr>
            <a:lvl3pPr marL="1371600" lvl="2" indent="-228600" algn="l">
              <a:lnSpc>
                <a:spcPct val="90000"/>
              </a:lnSpc>
              <a:spcBef>
                <a:spcPts val="500"/>
              </a:spcBef>
              <a:spcAft>
                <a:spcPts val="0"/>
              </a:spcAft>
              <a:buClr>
                <a:schemeClr val="dk1"/>
              </a:buClr>
              <a:buSzPts val="1400"/>
              <a:buFont typeface="Trebuchet MS"/>
              <a:buNone/>
              <a:defRPr sz="1400">
                <a:solidFill>
                  <a:schemeClr val="dk2"/>
                </a:solidFill>
              </a:defRPr>
            </a:lvl3pPr>
            <a:lvl4pPr marL="1828800" lvl="3" indent="-342900" algn="l">
              <a:spcBef>
                <a:spcPts val="500"/>
              </a:spcBef>
              <a:spcAft>
                <a:spcPts val="0"/>
              </a:spcAft>
              <a:buClr>
                <a:schemeClr val="dk1"/>
              </a:buClr>
              <a:buSzPts val="1800"/>
              <a:buFont typeface="Noto Sans Symbols"/>
              <a:buChar char="▪"/>
              <a:defRPr sz="1800">
                <a:solidFill>
                  <a:schemeClr val="lt1"/>
                </a:solidFill>
              </a:defRPr>
            </a:lvl4pPr>
            <a:lvl5pPr marL="2286000" lvl="4" indent="-355600" algn="l">
              <a:spcBef>
                <a:spcPts val="400"/>
              </a:spcBef>
              <a:spcAft>
                <a:spcPts val="0"/>
              </a:spcAft>
              <a:buClr>
                <a:schemeClr val="dk1"/>
              </a:buClr>
              <a:buSzPts val="2000"/>
              <a:buFont typeface="Noto Sans Symbols"/>
              <a:buChar char="▪"/>
              <a:defRPr>
                <a:solidFill>
                  <a:schemeClr val="lt1"/>
                </a:solidFill>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
        <p:nvSpPr>
          <p:cNvPr id="57" name="Google Shape;57;p27"/>
          <p:cNvSpPr txBox="1">
            <a:spLocks noGrp="1"/>
          </p:cNvSpPr>
          <p:nvPr>
            <p:ph type="body" idx="2"/>
          </p:nvPr>
        </p:nvSpPr>
        <p:spPr>
          <a:xfrm>
            <a:off x="519232" y="2348397"/>
            <a:ext cx="4204402" cy="525463"/>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900"/>
              </a:spcBef>
              <a:spcAft>
                <a:spcPts val="0"/>
              </a:spcAft>
              <a:buSzPts val="2000"/>
              <a:buFont typeface="Trebuchet MS"/>
              <a:buNone/>
              <a:defRPr sz="2000" b="0">
                <a:solidFill>
                  <a:schemeClr val="lt2"/>
                </a:solidFill>
                <a:latin typeface="Trebuchet MS"/>
                <a:ea typeface="Trebuchet MS"/>
                <a:cs typeface="Trebuchet MS"/>
                <a:sym typeface="Trebuchet MS"/>
              </a:defRPr>
            </a:lvl1pPr>
            <a:lvl2pPr marL="914400" lvl="1"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2pPr>
            <a:lvl3pPr marL="1371600" lvl="2"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3pPr>
            <a:lvl4pPr marL="1828800" lvl="3" indent="-228600" algn="ctr">
              <a:spcBef>
                <a:spcPts val="90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4pPr>
            <a:lvl5pPr marL="2286000" lvl="4" indent="-228600" algn="ctr">
              <a:spcBef>
                <a:spcPts val="56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
        <p:nvSpPr>
          <p:cNvPr id="58" name="Google Shape;58;p27"/>
          <p:cNvSpPr/>
          <p:nvPr/>
        </p:nvSpPr>
        <p:spPr>
          <a:xfrm>
            <a:off x="9636012" y="5699915"/>
            <a:ext cx="1336788" cy="47228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CODE_Content with Photograph">
  <p:cSld name="CODE_Content with Photograph">
    <p:spTree>
      <p:nvGrpSpPr>
        <p:cNvPr id="1" name="Shape 1178"/>
        <p:cNvGrpSpPr/>
        <p:nvPr/>
      </p:nvGrpSpPr>
      <p:grpSpPr>
        <a:xfrm>
          <a:off x="0" y="0"/>
          <a:ext cx="0" cy="0"/>
          <a:chOff x="0" y="0"/>
          <a:chExt cx="0" cy="0"/>
        </a:xfrm>
      </p:grpSpPr>
      <p:sp>
        <p:nvSpPr>
          <p:cNvPr id="1179" name="Google Shape;1179;gdc84c79368_2_53"/>
          <p:cNvSpPr txBox="1">
            <a:spLocks noGrp="1"/>
          </p:cNvSpPr>
          <p:nvPr>
            <p:ph type="title"/>
          </p:nvPr>
        </p:nvSpPr>
        <p:spPr>
          <a:xfrm>
            <a:off x="519232" y="1798591"/>
            <a:ext cx="4204402" cy="618631"/>
          </a:xfrm>
          <a:prstGeom prst="rect">
            <a:avLst/>
          </a:prstGeom>
          <a:noFill/>
          <a:ln>
            <a:noFill/>
          </a:ln>
        </p:spPr>
        <p:txBody>
          <a:bodyPr spcFirstLastPara="1" wrap="square" lIns="54850" tIns="27425" rIns="54850" bIns="27425" anchor="b" anchorCtr="0">
            <a:noAutofit/>
          </a:bodyPr>
          <a:lstStyle>
            <a:lvl1pPr lvl="0" algn="l">
              <a:lnSpc>
                <a:spcPct val="90000"/>
              </a:lnSpc>
              <a:spcBef>
                <a:spcPts val="0"/>
              </a:spcBef>
              <a:spcAft>
                <a:spcPts val="0"/>
              </a:spcAft>
              <a:buSzPts val="800"/>
              <a:buNone/>
              <a:defRPr sz="2900" cap="none">
                <a:solidFill>
                  <a:schemeClr val="dk2"/>
                </a:solidFill>
                <a:latin typeface="Courier New"/>
                <a:ea typeface="Courier New"/>
                <a:cs typeface="Courier New"/>
                <a:sym typeface="Courier New"/>
              </a:defRPr>
            </a:lvl1pPr>
            <a:lvl2pPr lvl="1" algn="l">
              <a:spcBef>
                <a:spcPts val="0"/>
              </a:spcBef>
              <a:spcAft>
                <a:spcPts val="0"/>
              </a:spcAft>
              <a:buSzPts val="800"/>
              <a:buNone/>
              <a:defRPr/>
            </a:lvl2pPr>
            <a:lvl3pPr lvl="2" algn="l">
              <a:spcBef>
                <a:spcPts val="0"/>
              </a:spcBef>
              <a:spcAft>
                <a:spcPts val="0"/>
              </a:spcAft>
              <a:buSzPts val="800"/>
              <a:buNone/>
              <a:defRPr/>
            </a:lvl3pPr>
            <a:lvl4pPr lvl="3" algn="l">
              <a:spcBef>
                <a:spcPts val="0"/>
              </a:spcBef>
              <a:spcAft>
                <a:spcPts val="0"/>
              </a:spcAft>
              <a:buSzPts val="800"/>
              <a:buNone/>
              <a:defRPr/>
            </a:lvl4pPr>
            <a:lvl5pPr lvl="4" algn="l">
              <a:spcBef>
                <a:spcPts val="0"/>
              </a:spcBef>
              <a:spcAft>
                <a:spcPts val="0"/>
              </a:spcAft>
              <a:buSzPts val="800"/>
              <a:buNone/>
              <a:defRPr/>
            </a:lvl5pPr>
            <a:lvl6pPr lvl="5" algn="l">
              <a:spcBef>
                <a:spcPts val="0"/>
              </a:spcBef>
              <a:spcAft>
                <a:spcPts val="0"/>
              </a:spcAft>
              <a:buSzPts val="800"/>
              <a:buNone/>
              <a:defRPr/>
            </a:lvl6pPr>
            <a:lvl7pPr lvl="6" algn="l">
              <a:spcBef>
                <a:spcPts val="0"/>
              </a:spcBef>
              <a:spcAft>
                <a:spcPts val="0"/>
              </a:spcAft>
              <a:buSzPts val="800"/>
              <a:buNone/>
              <a:defRPr/>
            </a:lvl7pPr>
            <a:lvl8pPr lvl="7" algn="l">
              <a:spcBef>
                <a:spcPts val="0"/>
              </a:spcBef>
              <a:spcAft>
                <a:spcPts val="0"/>
              </a:spcAft>
              <a:buSzPts val="800"/>
              <a:buNone/>
              <a:defRPr/>
            </a:lvl8pPr>
            <a:lvl9pPr lvl="8" algn="l">
              <a:spcBef>
                <a:spcPts val="0"/>
              </a:spcBef>
              <a:spcAft>
                <a:spcPts val="0"/>
              </a:spcAft>
              <a:buSzPts val="800"/>
              <a:buNone/>
              <a:defRPr/>
            </a:lvl9pPr>
          </a:lstStyle>
          <a:p>
            <a:endParaRPr/>
          </a:p>
        </p:txBody>
      </p:sp>
      <p:sp>
        <p:nvSpPr>
          <p:cNvPr id="1180" name="Google Shape;1180;gdc84c79368_2_53"/>
          <p:cNvSpPr txBox="1">
            <a:spLocks noGrp="1"/>
          </p:cNvSpPr>
          <p:nvPr>
            <p:ph type="body" idx="1"/>
          </p:nvPr>
        </p:nvSpPr>
        <p:spPr>
          <a:xfrm>
            <a:off x="519232" y="3071579"/>
            <a:ext cx="4192841" cy="2517089"/>
          </a:xfrm>
          <a:prstGeom prst="rect">
            <a:avLst/>
          </a:prstGeom>
          <a:noFill/>
          <a:ln>
            <a:noFill/>
          </a:ln>
        </p:spPr>
        <p:txBody>
          <a:bodyPr spcFirstLastPara="1" wrap="square" lIns="54850" tIns="27425" rIns="54850" bIns="27425" anchor="t" anchorCtr="0">
            <a:noAutofit/>
          </a:bodyPr>
          <a:lstStyle>
            <a:lvl1pPr marL="457200" lvl="0" indent="-228600" algn="l">
              <a:lnSpc>
                <a:spcPct val="90000"/>
              </a:lnSpc>
              <a:spcBef>
                <a:spcPts val="500"/>
              </a:spcBef>
              <a:spcAft>
                <a:spcPts val="0"/>
              </a:spcAft>
              <a:buClr>
                <a:schemeClr val="dk1"/>
              </a:buClr>
              <a:buSzPts val="1200"/>
              <a:buFont typeface="Trebuchet MS"/>
              <a:buNone/>
              <a:defRPr sz="1200">
                <a:solidFill>
                  <a:schemeClr val="accent4"/>
                </a:solidFill>
              </a:defRPr>
            </a:lvl1pPr>
            <a:lvl2pPr marL="914400" lvl="1" indent="-228600" algn="l">
              <a:lnSpc>
                <a:spcPct val="90000"/>
              </a:lnSpc>
              <a:spcBef>
                <a:spcPts val="500"/>
              </a:spcBef>
              <a:spcAft>
                <a:spcPts val="0"/>
              </a:spcAft>
              <a:buClr>
                <a:schemeClr val="dk1"/>
              </a:buClr>
              <a:buSzPts val="1100"/>
              <a:buFont typeface="Trebuchet MS"/>
              <a:buNone/>
              <a:defRPr sz="1100">
                <a:solidFill>
                  <a:schemeClr val="accent4"/>
                </a:solidFill>
              </a:defRPr>
            </a:lvl2pPr>
            <a:lvl3pPr marL="1371600" lvl="2" indent="-228600" algn="l">
              <a:lnSpc>
                <a:spcPct val="90000"/>
              </a:lnSpc>
              <a:spcBef>
                <a:spcPts val="500"/>
              </a:spcBef>
              <a:spcAft>
                <a:spcPts val="0"/>
              </a:spcAft>
              <a:buClr>
                <a:schemeClr val="dk1"/>
              </a:buClr>
              <a:buSzPts val="1000"/>
              <a:buFont typeface="Trebuchet MS"/>
              <a:buNone/>
              <a:defRPr sz="1000">
                <a:solidFill>
                  <a:schemeClr val="accent4"/>
                </a:solidFill>
              </a:defRPr>
            </a:lvl3pPr>
            <a:lvl4pPr marL="1828800" lvl="3" indent="-342900" algn="l">
              <a:spcBef>
                <a:spcPts val="500"/>
              </a:spcBef>
              <a:spcAft>
                <a:spcPts val="0"/>
              </a:spcAft>
              <a:buClr>
                <a:schemeClr val="dk1"/>
              </a:buClr>
              <a:buSzPts val="1800"/>
              <a:buFont typeface="Noto Sans Symbols"/>
              <a:buChar char="▪"/>
              <a:defRPr sz="1800">
                <a:solidFill>
                  <a:schemeClr val="lt1"/>
                </a:solidFill>
              </a:defRPr>
            </a:lvl4pPr>
            <a:lvl5pPr marL="2286000" lvl="4" indent="-355600" algn="l">
              <a:spcBef>
                <a:spcPts val="400"/>
              </a:spcBef>
              <a:spcAft>
                <a:spcPts val="0"/>
              </a:spcAft>
              <a:buClr>
                <a:schemeClr val="dk1"/>
              </a:buClr>
              <a:buSzPts val="2000"/>
              <a:buFont typeface="Noto Sans Symbols"/>
              <a:buChar char="▪"/>
              <a:defRPr>
                <a:solidFill>
                  <a:schemeClr val="lt1"/>
                </a:solidFill>
              </a:defRPr>
            </a:lvl5pPr>
            <a:lvl6pPr marL="2743200" lvl="5" indent="-298450" algn="l">
              <a:spcBef>
                <a:spcPts val="200"/>
              </a:spcBef>
              <a:spcAft>
                <a:spcPts val="0"/>
              </a:spcAft>
              <a:buClr>
                <a:schemeClr val="dk2"/>
              </a:buClr>
              <a:buSzPts val="1100"/>
              <a:buChar char="»"/>
              <a:defRPr/>
            </a:lvl6pPr>
            <a:lvl7pPr marL="3200400" lvl="6" indent="-298450" algn="l">
              <a:spcBef>
                <a:spcPts val="200"/>
              </a:spcBef>
              <a:spcAft>
                <a:spcPts val="0"/>
              </a:spcAft>
              <a:buClr>
                <a:schemeClr val="dk2"/>
              </a:buClr>
              <a:buSzPts val="1100"/>
              <a:buChar char="»"/>
              <a:defRPr/>
            </a:lvl7pPr>
            <a:lvl8pPr marL="3657600" lvl="7" indent="-298450" algn="l">
              <a:spcBef>
                <a:spcPts val="200"/>
              </a:spcBef>
              <a:spcAft>
                <a:spcPts val="0"/>
              </a:spcAft>
              <a:buClr>
                <a:schemeClr val="dk2"/>
              </a:buClr>
              <a:buSzPts val="1100"/>
              <a:buChar char="»"/>
              <a:defRPr/>
            </a:lvl8pPr>
            <a:lvl9pPr marL="4114800" lvl="8" indent="-298450" algn="l">
              <a:spcBef>
                <a:spcPts val="200"/>
              </a:spcBef>
              <a:spcAft>
                <a:spcPts val="0"/>
              </a:spcAft>
              <a:buClr>
                <a:schemeClr val="dk2"/>
              </a:buClr>
              <a:buSzPts val="1100"/>
              <a:buChar char="»"/>
              <a:defRPr/>
            </a:lvl9pPr>
          </a:lstStyle>
          <a:p>
            <a:endParaRPr/>
          </a:p>
        </p:txBody>
      </p:sp>
      <p:sp>
        <p:nvSpPr>
          <p:cNvPr id="1181" name="Google Shape;1181;gdc84c79368_2_53"/>
          <p:cNvSpPr txBox="1">
            <a:spLocks noGrp="1"/>
          </p:cNvSpPr>
          <p:nvPr>
            <p:ph type="body" idx="2"/>
          </p:nvPr>
        </p:nvSpPr>
        <p:spPr>
          <a:xfrm>
            <a:off x="519232" y="2348398"/>
            <a:ext cx="4204402" cy="525463"/>
          </a:xfrm>
          <a:prstGeom prst="rect">
            <a:avLst/>
          </a:prstGeom>
          <a:noFill/>
          <a:ln>
            <a:noFill/>
          </a:ln>
        </p:spPr>
        <p:txBody>
          <a:bodyPr spcFirstLastPara="1" wrap="square" lIns="54850" tIns="27425" rIns="54850" bIns="27425" anchor="t" anchorCtr="0">
            <a:noAutofit/>
          </a:bodyPr>
          <a:lstStyle>
            <a:lvl1pPr marL="457200" lvl="0" indent="-228600" algn="l">
              <a:lnSpc>
                <a:spcPct val="90000"/>
              </a:lnSpc>
              <a:spcBef>
                <a:spcPts val="900"/>
              </a:spcBef>
              <a:spcAft>
                <a:spcPts val="0"/>
              </a:spcAft>
              <a:buSzPts val="1800"/>
              <a:buFont typeface="Courier New"/>
              <a:buNone/>
              <a:defRPr sz="1800" b="0">
                <a:solidFill>
                  <a:schemeClr val="lt2"/>
                </a:solidFill>
                <a:latin typeface="Courier New"/>
                <a:ea typeface="Courier New"/>
                <a:cs typeface="Courier New"/>
                <a:sym typeface="Courier New"/>
              </a:defRPr>
            </a:lvl1pPr>
            <a:lvl2pPr marL="914400" lvl="1"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2pPr>
            <a:lvl3pPr marL="1371600" lvl="2"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3pPr>
            <a:lvl4pPr marL="1828800" lvl="3" indent="-228600" algn="ctr">
              <a:spcBef>
                <a:spcPts val="90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4pPr>
            <a:lvl5pPr marL="2286000" lvl="4" indent="-228600" algn="ctr">
              <a:spcBef>
                <a:spcPts val="60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5pPr>
            <a:lvl6pPr marL="2743200" lvl="5" indent="-298450" algn="l">
              <a:spcBef>
                <a:spcPts val="200"/>
              </a:spcBef>
              <a:spcAft>
                <a:spcPts val="0"/>
              </a:spcAft>
              <a:buClr>
                <a:schemeClr val="dk2"/>
              </a:buClr>
              <a:buSzPts val="1100"/>
              <a:buChar char="»"/>
              <a:defRPr/>
            </a:lvl6pPr>
            <a:lvl7pPr marL="3200400" lvl="6" indent="-298450" algn="l">
              <a:spcBef>
                <a:spcPts val="200"/>
              </a:spcBef>
              <a:spcAft>
                <a:spcPts val="0"/>
              </a:spcAft>
              <a:buClr>
                <a:schemeClr val="dk2"/>
              </a:buClr>
              <a:buSzPts val="1100"/>
              <a:buChar char="»"/>
              <a:defRPr/>
            </a:lvl7pPr>
            <a:lvl8pPr marL="3657600" lvl="7" indent="-298450" algn="l">
              <a:spcBef>
                <a:spcPts val="200"/>
              </a:spcBef>
              <a:spcAft>
                <a:spcPts val="0"/>
              </a:spcAft>
              <a:buClr>
                <a:schemeClr val="dk2"/>
              </a:buClr>
              <a:buSzPts val="1100"/>
              <a:buChar char="»"/>
              <a:defRPr/>
            </a:lvl8pPr>
            <a:lvl9pPr marL="4114800" lvl="8" indent="-298450" algn="l">
              <a:spcBef>
                <a:spcPts val="200"/>
              </a:spcBef>
              <a:spcAft>
                <a:spcPts val="0"/>
              </a:spcAft>
              <a:buClr>
                <a:schemeClr val="dk2"/>
              </a:buClr>
              <a:buSzPts val="1100"/>
              <a:buChar char="»"/>
              <a:defRPr/>
            </a:lvl9pPr>
          </a:lstStyle>
          <a:p>
            <a:endParaRPr/>
          </a:p>
        </p:txBody>
      </p:sp>
      <p:sp>
        <p:nvSpPr>
          <p:cNvPr id="1182" name="Google Shape;1182;gdc84c79368_2_53"/>
          <p:cNvSpPr/>
          <p:nvPr/>
        </p:nvSpPr>
        <p:spPr>
          <a:xfrm>
            <a:off x="9636012" y="5699916"/>
            <a:ext cx="1336788" cy="472285"/>
          </a:xfrm>
          <a:prstGeom prst="rect">
            <a:avLst/>
          </a:prstGeom>
          <a:solidFill>
            <a:schemeClr val="lt1"/>
          </a:solidFill>
          <a:ln>
            <a:noFill/>
          </a:ln>
        </p:spPr>
        <p:txBody>
          <a:bodyPr spcFirstLastPara="1" wrap="square" lIns="54850" tIns="27425" rIns="54850" bIns="27425" anchor="ctr" anchorCtr="0">
            <a:noAutofit/>
          </a:bodyPr>
          <a:lstStyle/>
          <a:p>
            <a:pPr marL="0" marR="0" lvl="0" indent="0" algn="ctr" rtl="0">
              <a:spcBef>
                <a:spcPts val="0"/>
              </a:spcBef>
              <a:spcAft>
                <a:spcPts val="0"/>
              </a:spcAft>
              <a:buNone/>
            </a:pPr>
            <a:endParaRPr sz="1100">
              <a:solidFill>
                <a:schemeClr val="lt1"/>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Alternate Layout">
  <p:cSld name="Alternate Layout">
    <p:spTree>
      <p:nvGrpSpPr>
        <p:cNvPr id="1" name="Shape 1183"/>
        <p:cNvGrpSpPr/>
        <p:nvPr/>
      </p:nvGrpSpPr>
      <p:grpSpPr>
        <a:xfrm>
          <a:off x="0" y="0"/>
          <a:ext cx="0" cy="0"/>
          <a:chOff x="0" y="0"/>
          <a:chExt cx="0" cy="0"/>
        </a:xfrm>
      </p:grpSpPr>
      <p:sp>
        <p:nvSpPr>
          <p:cNvPr id="1184" name="Google Shape;1184;gdc84c79368_2_58"/>
          <p:cNvSpPr txBox="1">
            <a:spLocks noGrp="1"/>
          </p:cNvSpPr>
          <p:nvPr>
            <p:ph type="title"/>
          </p:nvPr>
        </p:nvSpPr>
        <p:spPr>
          <a:xfrm>
            <a:off x="4983480" y="1798591"/>
            <a:ext cx="5440680" cy="618631"/>
          </a:xfrm>
          <a:prstGeom prst="rect">
            <a:avLst/>
          </a:prstGeom>
          <a:noFill/>
          <a:ln>
            <a:noFill/>
          </a:ln>
        </p:spPr>
        <p:txBody>
          <a:bodyPr spcFirstLastPara="1" wrap="square" lIns="54850" tIns="27425" rIns="54850" bIns="27425" anchor="b" anchorCtr="0">
            <a:noAutofit/>
          </a:bodyPr>
          <a:lstStyle>
            <a:lvl1pPr lvl="0" algn="l">
              <a:lnSpc>
                <a:spcPct val="90000"/>
              </a:lnSpc>
              <a:spcBef>
                <a:spcPts val="0"/>
              </a:spcBef>
              <a:spcAft>
                <a:spcPts val="0"/>
              </a:spcAft>
              <a:buSzPts val="800"/>
              <a:buNone/>
              <a:defRPr sz="2900">
                <a:solidFill>
                  <a:schemeClr val="dk2"/>
                </a:solidFill>
              </a:defRPr>
            </a:lvl1pPr>
            <a:lvl2pPr lvl="1" algn="l">
              <a:spcBef>
                <a:spcPts val="0"/>
              </a:spcBef>
              <a:spcAft>
                <a:spcPts val="0"/>
              </a:spcAft>
              <a:buSzPts val="800"/>
              <a:buNone/>
              <a:defRPr/>
            </a:lvl2pPr>
            <a:lvl3pPr lvl="2" algn="l">
              <a:spcBef>
                <a:spcPts val="0"/>
              </a:spcBef>
              <a:spcAft>
                <a:spcPts val="0"/>
              </a:spcAft>
              <a:buSzPts val="800"/>
              <a:buNone/>
              <a:defRPr/>
            </a:lvl3pPr>
            <a:lvl4pPr lvl="3" algn="l">
              <a:spcBef>
                <a:spcPts val="0"/>
              </a:spcBef>
              <a:spcAft>
                <a:spcPts val="0"/>
              </a:spcAft>
              <a:buSzPts val="800"/>
              <a:buNone/>
              <a:defRPr/>
            </a:lvl4pPr>
            <a:lvl5pPr lvl="4" algn="l">
              <a:spcBef>
                <a:spcPts val="0"/>
              </a:spcBef>
              <a:spcAft>
                <a:spcPts val="0"/>
              </a:spcAft>
              <a:buSzPts val="800"/>
              <a:buNone/>
              <a:defRPr/>
            </a:lvl5pPr>
            <a:lvl6pPr lvl="5" algn="l">
              <a:spcBef>
                <a:spcPts val="0"/>
              </a:spcBef>
              <a:spcAft>
                <a:spcPts val="0"/>
              </a:spcAft>
              <a:buSzPts val="800"/>
              <a:buNone/>
              <a:defRPr/>
            </a:lvl6pPr>
            <a:lvl7pPr lvl="6" algn="l">
              <a:spcBef>
                <a:spcPts val="0"/>
              </a:spcBef>
              <a:spcAft>
                <a:spcPts val="0"/>
              </a:spcAft>
              <a:buSzPts val="800"/>
              <a:buNone/>
              <a:defRPr/>
            </a:lvl7pPr>
            <a:lvl8pPr lvl="7" algn="l">
              <a:spcBef>
                <a:spcPts val="0"/>
              </a:spcBef>
              <a:spcAft>
                <a:spcPts val="0"/>
              </a:spcAft>
              <a:buSzPts val="800"/>
              <a:buNone/>
              <a:defRPr/>
            </a:lvl8pPr>
            <a:lvl9pPr lvl="8" algn="l">
              <a:spcBef>
                <a:spcPts val="0"/>
              </a:spcBef>
              <a:spcAft>
                <a:spcPts val="0"/>
              </a:spcAft>
              <a:buSzPts val="800"/>
              <a:buNone/>
              <a:defRPr/>
            </a:lvl9pPr>
          </a:lstStyle>
          <a:p>
            <a:endParaRPr/>
          </a:p>
        </p:txBody>
      </p:sp>
      <p:sp>
        <p:nvSpPr>
          <p:cNvPr id="1185" name="Google Shape;1185;gdc84c79368_2_58"/>
          <p:cNvSpPr txBox="1">
            <a:spLocks noGrp="1"/>
          </p:cNvSpPr>
          <p:nvPr>
            <p:ph type="body" idx="1"/>
          </p:nvPr>
        </p:nvSpPr>
        <p:spPr>
          <a:xfrm>
            <a:off x="4983480" y="2916937"/>
            <a:ext cx="5431536" cy="2517089"/>
          </a:xfrm>
          <a:prstGeom prst="rect">
            <a:avLst/>
          </a:prstGeom>
          <a:noFill/>
          <a:ln>
            <a:noFill/>
          </a:ln>
        </p:spPr>
        <p:txBody>
          <a:bodyPr spcFirstLastPara="1" wrap="square" lIns="54850" tIns="27425" rIns="54850" bIns="27425" anchor="t" anchorCtr="0">
            <a:noAutofit/>
          </a:bodyPr>
          <a:lstStyle>
            <a:lvl1pPr marL="457200" lvl="0" indent="-228600" algn="l">
              <a:lnSpc>
                <a:spcPct val="90000"/>
              </a:lnSpc>
              <a:spcBef>
                <a:spcPts val="500"/>
              </a:spcBef>
              <a:spcAft>
                <a:spcPts val="0"/>
              </a:spcAft>
              <a:buClr>
                <a:schemeClr val="dk1"/>
              </a:buClr>
              <a:buSzPts val="1200"/>
              <a:buFont typeface="Trebuchet MS"/>
              <a:buNone/>
              <a:defRPr sz="1200">
                <a:solidFill>
                  <a:schemeClr val="accent4"/>
                </a:solidFill>
              </a:defRPr>
            </a:lvl1pPr>
            <a:lvl2pPr marL="914400" lvl="1" indent="-228600" algn="l">
              <a:lnSpc>
                <a:spcPct val="90000"/>
              </a:lnSpc>
              <a:spcBef>
                <a:spcPts val="500"/>
              </a:spcBef>
              <a:spcAft>
                <a:spcPts val="0"/>
              </a:spcAft>
              <a:buClr>
                <a:schemeClr val="dk1"/>
              </a:buClr>
              <a:buSzPts val="1100"/>
              <a:buFont typeface="Trebuchet MS"/>
              <a:buNone/>
              <a:defRPr sz="1100">
                <a:solidFill>
                  <a:schemeClr val="accent4"/>
                </a:solidFill>
              </a:defRPr>
            </a:lvl2pPr>
            <a:lvl3pPr marL="1371600" lvl="2" indent="-228600" algn="l">
              <a:lnSpc>
                <a:spcPct val="90000"/>
              </a:lnSpc>
              <a:spcBef>
                <a:spcPts val="500"/>
              </a:spcBef>
              <a:spcAft>
                <a:spcPts val="0"/>
              </a:spcAft>
              <a:buClr>
                <a:schemeClr val="dk1"/>
              </a:buClr>
              <a:buSzPts val="1000"/>
              <a:buFont typeface="Trebuchet MS"/>
              <a:buNone/>
              <a:defRPr sz="1000">
                <a:solidFill>
                  <a:schemeClr val="accent4"/>
                </a:solidFill>
              </a:defRPr>
            </a:lvl3pPr>
            <a:lvl4pPr marL="1828800" lvl="3" indent="-342900" algn="l">
              <a:spcBef>
                <a:spcPts val="500"/>
              </a:spcBef>
              <a:spcAft>
                <a:spcPts val="0"/>
              </a:spcAft>
              <a:buClr>
                <a:schemeClr val="dk1"/>
              </a:buClr>
              <a:buSzPts val="1800"/>
              <a:buFont typeface="Noto Sans Symbols"/>
              <a:buChar char="▪"/>
              <a:defRPr sz="1800">
                <a:solidFill>
                  <a:schemeClr val="lt1"/>
                </a:solidFill>
              </a:defRPr>
            </a:lvl4pPr>
            <a:lvl5pPr marL="2286000" lvl="4" indent="-355600" algn="l">
              <a:spcBef>
                <a:spcPts val="400"/>
              </a:spcBef>
              <a:spcAft>
                <a:spcPts val="0"/>
              </a:spcAft>
              <a:buClr>
                <a:schemeClr val="dk1"/>
              </a:buClr>
              <a:buSzPts val="2000"/>
              <a:buFont typeface="Noto Sans Symbols"/>
              <a:buChar char="▪"/>
              <a:defRPr>
                <a:solidFill>
                  <a:schemeClr val="lt1"/>
                </a:solidFill>
              </a:defRPr>
            </a:lvl5pPr>
            <a:lvl6pPr marL="2743200" lvl="5" indent="-298450" algn="l">
              <a:spcBef>
                <a:spcPts val="200"/>
              </a:spcBef>
              <a:spcAft>
                <a:spcPts val="0"/>
              </a:spcAft>
              <a:buClr>
                <a:schemeClr val="dk2"/>
              </a:buClr>
              <a:buSzPts val="1100"/>
              <a:buChar char="»"/>
              <a:defRPr/>
            </a:lvl6pPr>
            <a:lvl7pPr marL="3200400" lvl="6" indent="-298450" algn="l">
              <a:spcBef>
                <a:spcPts val="200"/>
              </a:spcBef>
              <a:spcAft>
                <a:spcPts val="0"/>
              </a:spcAft>
              <a:buClr>
                <a:schemeClr val="dk2"/>
              </a:buClr>
              <a:buSzPts val="1100"/>
              <a:buChar char="»"/>
              <a:defRPr/>
            </a:lvl7pPr>
            <a:lvl8pPr marL="3657600" lvl="7" indent="-298450" algn="l">
              <a:spcBef>
                <a:spcPts val="200"/>
              </a:spcBef>
              <a:spcAft>
                <a:spcPts val="0"/>
              </a:spcAft>
              <a:buClr>
                <a:schemeClr val="dk2"/>
              </a:buClr>
              <a:buSzPts val="1100"/>
              <a:buChar char="»"/>
              <a:defRPr/>
            </a:lvl8pPr>
            <a:lvl9pPr marL="4114800" lvl="8" indent="-298450" algn="l">
              <a:spcBef>
                <a:spcPts val="200"/>
              </a:spcBef>
              <a:spcAft>
                <a:spcPts val="0"/>
              </a:spcAft>
              <a:buClr>
                <a:schemeClr val="dk2"/>
              </a:buClr>
              <a:buSzPts val="1100"/>
              <a:buChar char="»"/>
              <a:defRPr/>
            </a:lvl9pPr>
          </a:lstStyle>
          <a:p>
            <a:endParaRPr/>
          </a:p>
        </p:txBody>
      </p:sp>
      <p:sp>
        <p:nvSpPr>
          <p:cNvPr id="1186" name="Google Shape;1186;gdc84c79368_2_58"/>
          <p:cNvSpPr txBox="1">
            <a:spLocks noGrp="1"/>
          </p:cNvSpPr>
          <p:nvPr>
            <p:ph type="body" idx="2"/>
          </p:nvPr>
        </p:nvSpPr>
        <p:spPr>
          <a:xfrm>
            <a:off x="4983480" y="2368297"/>
            <a:ext cx="5440680" cy="525463"/>
          </a:xfrm>
          <a:prstGeom prst="rect">
            <a:avLst/>
          </a:prstGeom>
          <a:noFill/>
          <a:ln>
            <a:noFill/>
          </a:ln>
        </p:spPr>
        <p:txBody>
          <a:bodyPr spcFirstLastPara="1" wrap="square" lIns="54850" tIns="27425" rIns="54850" bIns="27425" anchor="t" anchorCtr="0">
            <a:noAutofit/>
          </a:bodyPr>
          <a:lstStyle>
            <a:lvl1pPr marL="457200" lvl="0" indent="-228600" algn="l">
              <a:lnSpc>
                <a:spcPct val="90000"/>
              </a:lnSpc>
              <a:spcBef>
                <a:spcPts val="900"/>
              </a:spcBef>
              <a:spcAft>
                <a:spcPts val="0"/>
              </a:spcAft>
              <a:buSzPts val="1800"/>
              <a:buFont typeface="Trebuchet MS"/>
              <a:buNone/>
              <a:defRPr sz="1800" b="0">
                <a:solidFill>
                  <a:schemeClr val="lt2"/>
                </a:solidFill>
                <a:latin typeface="Trebuchet MS"/>
                <a:ea typeface="Trebuchet MS"/>
                <a:cs typeface="Trebuchet MS"/>
                <a:sym typeface="Trebuchet MS"/>
              </a:defRPr>
            </a:lvl1pPr>
            <a:lvl2pPr marL="914400" lvl="1"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2pPr>
            <a:lvl3pPr marL="1371600" lvl="2"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3pPr>
            <a:lvl4pPr marL="1828800" lvl="3" indent="-228600" algn="ctr">
              <a:spcBef>
                <a:spcPts val="90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4pPr>
            <a:lvl5pPr marL="2286000" lvl="4" indent="-228600" algn="ctr">
              <a:spcBef>
                <a:spcPts val="60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5pPr>
            <a:lvl6pPr marL="2743200" lvl="5" indent="-298450" algn="l">
              <a:spcBef>
                <a:spcPts val="200"/>
              </a:spcBef>
              <a:spcAft>
                <a:spcPts val="0"/>
              </a:spcAft>
              <a:buClr>
                <a:schemeClr val="dk2"/>
              </a:buClr>
              <a:buSzPts val="1100"/>
              <a:buChar char="»"/>
              <a:defRPr/>
            </a:lvl6pPr>
            <a:lvl7pPr marL="3200400" lvl="6" indent="-298450" algn="l">
              <a:spcBef>
                <a:spcPts val="200"/>
              </a:spcBef>
              <a:spcAft>
                <a:spcPts val="0"/>
              </a:spcAft>
              <a:buClr>
                <a:schemeClr val="dk2"/>
              </a:buClr>
              <a:buSzPts val="1100"/>
              <a:buChar char="»"/>
              <a:defRPr/>
            </a:lvl7pPr>
            <a:lvl8pPr marL="3657600" lvl="7" indent="-298450" algn="l">
              <a:spcBef>
                <a:spcPts val="200"/>
              </a:spcBef>
              <a:spcAft>
                <a:spcPts val="0"/>
              </a:spcAft>
              <a:buClr>
                <a:schemeClr val="dk2"/>
              </a:buClr>
              <a:buSzPts val="1100"/>
              <a:buChar char="»"/>
              <a:defRPr/>
            </a:lvl8pPr>
            <a:lvl9pPr marL="4114800" lvl="8" indent="-298450" algn="l">
              <a:spcBef>
                <a:spcPts val="200"/>
              </a:spcBef>
              <a:spcAft>
                <a:spcPts val="0"/>
              </a:spcAft>
              <a:buClr>
                <a:schemeClr val="dk2"/>
              </a:buClr>
              <a:buSzPts val="1100"/>
              <a:buChar char="»"/>
              <a:defRPr/>
            </a:lvl9pPr>
          </a:lstStyle>
          <a:p>
            <a:endParaRPr/>
          </a:p>
        </p:txBody>
      </p:sp>
      <p:sp>
        <p:nvSpPr>
          <p:cNvPr id="1187" name="Google Shape;1187;gdc84c79368_2_58"/>
          <p:cNvSpPr/>
          <p:nvPr/>
        </p:nvSpPr>
        <p:spPr>
          <a:xfrm>
            <a:off x="9636012" y="5699916"/>
            <a:ext cx="1336788" cy="472285"/>
          </a:xfrm>
          <a:prstGeom prst="rect">
            <a:avLst/>
          </a:prstGeom>
          <a:solidFill>
            <a:schemeClr val="lt1"/>
          </a:solidFill>
          <a:ln>
            <a:noFill/>
          </a:ln>
        </p:spPr>
        <p:txBody>
          <a:bodyPr spcFirstLastPara="1" wrap="square" lIns="54850" tIns="27425" rIns="54850" bIns="27425" anchor="ctr" anchorCtr="0">
            <a:noAutofit/>
          </a:bodyPr>
          <a:lstStyle/>
          <a:p>
            <a:pPr marL="0" marR="0" lvl="0" indent="0" algn="ctr" rtl="0">
              <a:spcBef>
                <a:spcPts val="0"/>
              </a:spcBef>
              <a:spcAft>
                <a:spcPts val="0"/>
              </a:spcAft>
              <a:buNone/>
            </a:pPr>
            <a:endParaRPr sz="1100">
              <a:solidFill>
                <a:schemeClr val="lt1"/>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Agenda">
  <p:cSld name="Agenda">
    <p:spTree>
      <p:nvGrpSpPr>
        <p:cNvPr id="1" name="Shape 1188"/>
        <p:cNvGrpSpPr/>
        <p:nvPr/>
      </p:nvGrpSpPr>
      <p:grpSpPr>
        <a:xfrm>
          <a:off x="0" y="0"/>
          <a:ext cx="0" cy="0"/>
          <a:chOff x="0" y="0"/>
          <a:chExt cx="0" cy="0"/>
        </a:xfrm>
      </p:grpSpPr>
      <p:pic>
        <p:nvPicPr>
          <p:cNvPr id="1189" name="Google Shape;1189;gdc84c79368_2_63" descr="A close up of a logo&#10;&#10;Description automatically generated"/>
          <p:cNvPicPr preferRelativeResize="0"/>
          <p:nvPr/>
        </p:nvPicPr>
        <p:blipFill rotWithShape="1">
          <a:blip r:embed="rId2">
            <a:alphaModFix/>
          </a:blip>
          <a:srcRect/>
          <a:stretch/>
        </p:blipFill>
        <p:spPr>
          <a:xfrm>
            <a:off x="0" y="0"/>
            <a:ext cx="10972800" cy="61722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1190"/>
        <p:cNvGrpSpPr/>
        <p:nvPr/>
      </p:nvGrpSpPr>
      <p:grpSpPr>
        <a:xfrm>
          <a:off x="0" y="0"/>
          <a:ext cx="0" cy="0"/>
          <a:chOff x="0" y="0"/>
          <a:chExt cx="0" cy="0"/>
        </a:xfrm>
      </p:grpSpPr>
      <p:sp>
        <p:nvSpPr>
          <p:cNvPr id="1191" name="Google Shape;1191;gdc84c79368_2_65"/>
          <p:cNvSpPr/>
          <p:nvPr/>
        </p:nvSpPr>
        <p:spPr>
          <a:xfrm>
            <a:off x="0" y="0"/>
            <a:ext cx="10972800" cy="6172200"/>
          </a:xfrm>
          <a:prstGeom prst="rect">
            <a:avLst/>
          </a:prstGeom>
          <a:solidFill>
            <a:schemeClr val="lt1"/>
          </a:solidFill>
          <a:ln>
            <a:noFill/>
          </a:ln>
        </p:spPr>
        <p:txBody>
          <a:bodyPr spcFirstLastPara="1" wrap="square" lIns="54850" tIns="27425" rIns="54850" bIns="27425" anchor="ctr" anchorCtr="0">
            <a:noAutofit/>
          </a:bodyPr>
          <a:lstStyle/>
          <a:p>
            <a:pPr marL="0" marR="0" lvl="0" indent="0" algn="ctr" rtl="0">
              <a:spcBef>
                <a:spcPts val="0"/>
              </a:spcBef>
              <a:spcAft>
                <a:spcPts val="0"/>
              </a:spcAft>
              <a:buNone/>
            </a:pPr>
            <a:endParaRPr sz="1100">
              <a:solidFill>
                <a:schemeClr val="lt1"/>
              </a:solidFill>
              <a:latin typeface="Arial"/>
              <a:ea typeface="Arial"/>
              <a:cs typeface="Arial"/>
              <a:sym typeface="Arial"/>
            </a:endParaRPr>
          </a:p>
        </p:txBody>
      </p:sp>
      <p:sp>
        <p:nvSpPr>
          <p:cNvPr id="1192" name="Google Shape;1192;gdc84c79368_2_65"/>
          <p:cNvSpPr txBox="1">
            <a:spLocks noGrp="1"/>
          </p:cNvSpPr>
          <p:nvPr>
            <p:ph type="title"/>
          </p:nvPr>
        </p:nvSpPr>
        <p:spPr>
          <a:xfrm>
            <a:off x="498348" y="521209"/>
            <a:ext cx="9976104" cy="590931"/>
          </a:xfrm>
          <a:prstGeom prst="rect">
            <a:avLst/>
          </a:prstGeom>
          <a:noFill/>
          <a:ln>
            <a:noFill/>
          </a:ln>
        </p:spPr>
        <p:txBody>
          <a:bodyPr spcFirstLastPara="1" wrap="square" lIns="54850" tIns="27425" rIns="54850" bIns="27425" anchor="b" anchorCtr="0">
            <a:noAutofit/>
          </a:bodyPr>
          <a:lstStyle>
            <a:lvl1pPr lvl="0" algn="ctr">
              <a:lnSpc>
                <a:spcPct val="90000"/>
              </a:lnSpc>
              <a:spcBef>
                <a:spcPts val="0"/>
              </a:spcBef>
              <a:spcAft>
                <a:spcPts val="0"/>
              </a:spcAft>
              <a:buSzPts val="800"/>
              <a:buNone/>
              <a:defRPr sz="2900">
                <a:solidFill>
                  <a:schemeClr val="dk2"/>
                </a:solidFill>
              </a:defRPr>
            </a:lvl1pPr>
            <a:lvl2pPr lvl="1" algn="l">
              <a:spcBef>
                <a:spcPts val="0"/>
              </a:spcBef>
              <a:spcAft>
                <a:spcPts val="0"/>
              </a:spcAft>
              <a:buSzPts val="800"/>
              <a:buNone/>
              <a:defRPr/>
            </a:lvl2pPr>
            <a:lvl3pPr lvl="2" algn="l">
              <a:spcBef>
                <a:spcPts val="0"/>
              </a:spcBef>
              <a:spcAft>
                <a:spcPts val="0"/>
              </a:spcAft>
              <a:buSzPts val="800"/>
              <a:buNone/>
              <a:defRPr/>
            </a:lvl3pPr>
            <a:lvl4pPr lvl="3" algn="l">
              <a:spcBef>
                <a:spcPts val="0"/>
              </a:spcBef>
              <a:spcAft>
                <a:spcPts val="0"/>
              </a:spcAft>
              <a:buSzPts val="800"/>
              <a:buNone/>
              <a:defRPr/>
            </a:lvl4pPr>
            <a:lvl5pPr lvl="4" algn="l">
              <a:spcBef>
                <a:spcPts val="0"/>
              </a:spcBef>
              <a:spcAft>
                <a:spcPts val="0"/>
              </a:spcAft>
              <a:buSzPts val="800"/>
              <a:buNone/>
              <a:defRPr/>
            </a:lvl5pPr>
            <a:lvl6pPr lvl="5" algn="l">
              <a:spcBef>
                <a:spcPts val="0"/>
              </a:spcBef>
              <a:spcAft>
                <a:spcPts val="0"/>
              </a:spcAft>
              <a:buSzPts val="800"/>
              <a:buNone/>
              <a:defRPr/>
            </a:lvl6pPr>
            <a:lvl7pPr lvl="6" algn="l">
              <a:spcBef>
                <a:spcPts val="0"/>
              </a:spcBef>
              <a:spcAft>
                <a:spcPts val="0"/>
              </a:spcAft>
              <a:buSzPts val="800"/>
              <a:buNone/>
              <a:defRPr/>
            </a:lvl7pPr>
            <a:lvl8pPr lvl="7" algn="l">
              <a:spcBef>
                <a:spcPts val="0"/>
              </a:spcBef>
              <a:spcAft>
                <a:spcPts val="0"/>
              </a:spcAft>
              <a:buSzPts val="800"/>
              <a:buNone/>
              <a:defRPr/>
            </a:lvl8pPr>
            <a:lvl9pPr lvl="8" algn="l">
              <a:spcBef>
                <a:spcPts val="0"/>
              </a:spcBef>
              <a:spcAft>
                <a:spcPts val="0"/>
              </a:spcAft>
              <a:buSzPts val="8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Embargo Layout">
  <p:cSld name="Embargo Layout">
    <p:spTree>
      <p:nvGrpSpPr>
        <p:cNvPr id="1" name="Shape 1193"/>
        <p:cNvGrpSpPr/>
        <p:nvPr/>
      </p:nvGrpSpPr>
      <p:grpSpPr>
        <a:xfrm>
          <a:off x="0" y="0"/>
          <a:ext cx="0" cy="0"/>
          <a:chOff x="0" y="0"/>
          <a:chExt cx="0" cy="0"/>
        </a:xfrm>
      </p:grpSpPr>
      <p:grpSp>
        <p:nvGrpSpPr>
          <p:cNvPr id="1194" name="Google Shape;1194;gdc84c79368_2_68"/>
          <p:cNvGrpSpPr/>
          <p:nvPr/>
        </p:nvGrpSpPr>
        <p:grpSpPr>
          <a:xfrm>
            <a:off x="-1327307" y="-404866"/>
            <a:ext cx="13626669" cy="6983326"/>
            <a:chOff x="-1327308" y="-404866"/>
            <a:chExt cx="13626669" cy="6983326"/>
          </a:xfrm>
        </p:grpSpPr>
        <p:sp>
          <p:nvSpPr>
            <p:cNvPr id="1195" name="Google Shape;1195;gdc84c79368_2_68"/>
            <p:cNvSpPr/>
            <p:nvPr/>
          </p:nvSpPr>
          <p:spPr>
            <a:xfrm>
              <a:off x="0" y="0"/>
              <a:ext cx="10972800" cy="6172200"/>
            </a:xfrm>
            <a:prstGeom prst="rect">
              <a:avLst/>
            </a:prstGeom>
            <a:solidFill>
              <a:srgbClr val="9A0000"/>
            </a:solidFill>
            <a:ln>
              <a:noFill/>
            </a:ln>
          </p:spPr>
          <p:txBody>
            <a:bodyPr spcFirstLastPara="1" wrap="square" lIns="54850" tIns="27425" rIns="54850" bIns="27425" anchor="ctr" anchorCtr="0">
              <a:noAutofit/>
            </a:bodyPr>
            <a:lstStyle/>
            <a:p>
              <a:pPr marL="0" marR="0" lvl="0" indent="0" algn="ctr" rtl="0">
                <a:spcBef>
                  <a:spcPts val="0"/>
                </a:spcBef>
                <a:spcAft>
                  <a:spcPts val="0"/>
                </a:spcAft>
                <a:buNone/>
              </a:pPr>
              <a:endParaRPr sz="1100">
                <a:solidFill>
                  <a:schemeClr val="lt1"/>
                </a:solidFill>
                <a:latin typeface="Arial"/>
                <a:ea typeface="Arial"/>
                <a:cs typeface="Arial"/>
                <a:sym typeface="Arial"/>
              </a:endParaRPr>
            </a:p>
          </p:txBody>
        </p:sp>
        <p:sp>
          <p:nvSpPr>
            <p:cNvPr id="1196" name="Google Shape;1196;gdc84c79368_2_68"/>
            <p:cNvSpPr/>
            <p:nvPr/>
          </p:nvSpPr>
          <p:spPr>
            <a:xfrm>
              <a:off x="262695"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1197" name="Google Shape;1197;gdc84c79368_2_68"/>
            <p:cNvSpPr/>
            <p:nvPr/>
          </p:nvSpPr>
          <p:spPr>
            <a:xfrm>
              <a:off x="616601"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1198" name="Google Shape;1198;gdc84c79368_2_68"/>
            <p:cNvSpPr/>
            <p:nvPr/>
          </p:nvSpPr>
          <p:spPr>
            <a:xfrm>
              <a:off x="970507"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1199" name="Google Shape;1199;gdc84c79368_2_68"/>
            <p:cNvSpPr/>
            <p:nvPr/>
          </p:nvSpPr>
          <p:spPr>
            <a:xfrm>
              <a:off x="1324413"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1200" name="Google Shape;1200;gdc84c79368_2_68"/>
            <p:cNvSpPr/>
            <p:nvPr/>
          </p:nvSpPr>
          <p:spPr>
            <a:xfrm>
              <a:off x="1678319"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1201" name="Google Shape;1201;gdc84c79368_2_68"/>
            <p:cNvSpPr/>
            <p:nvPr/>
          </p:nvSpPr>
          <p:spPr>
            <a:xfrm>
              <a:off x="2032225"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1202" name="Google Shape;1202;gdc84c79368_2_68"/>
            <p:cNvSpPr/>
            <p:nvPr/>
          </p:nvSpPr>
          <p:spPr>
            <a:xfrm>
              <a:off x="2386131"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1203" name="Google Shape;1203;gdc84c79368_2_68"/>
            <p:cNvSpPr/>
            <p:nvPr/>
          </p:nvSpPr>
          <p:spPr>
            <a:xfrm>
              <a:off x="2740037"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1204" name="Google Shape;1204;gdc84c79368_2_68"/>
            <p:cNvSpPr/>
            <p:nvPr/>
          </p:nvSpPr>
          <p:spPr>
            <a:xfrm>
              <a:off x="3093943"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1205" name="Google Shape;1205;gdc84c79368_2_68"/>
            <p:cNvSpPr/>
            <p:nvPr/>
          </p:nvSpPr>
          <p:spPr>
            <a:xfrm>
              <a:off x="3447849"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1206" name="Google Shape;1206;gdc84c79368_2_68"/>
            <p:cNvSpPr/>
            <p:nvPr/>
          </p:nvSpPr>
          <p:spPr>
            <a:xfrm>
              <a:off x="3801755"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1207" name="Google Shape;1207;gdc84c79368_2_68"/>
            <p:cNvSpPr/>
            <p:nvPr/>
          </p:nvSpPr>
          <p:spPr>
            <a:xfrm>
              <a:off x="4155661"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1208" name="Google Shape;1208;gdc84c79368_2_68"/>
            <p:cNvSpPr/>
            <p:nvPr/>
          </p:nvSpPr>
          <p:spPr>
            <a:xfrm>
              <a:off x="4509567"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1209" name="Google Shape;1209;gdc84c79368_2_68"/>
            <p:cNvSpPr/>
            <p:nvPr/>
          </p:nvSpPr>
          <p:spPr>
            <a:xfrm>
              <a:off x="4863473"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1210" name="Google Shape;1210;gdc84c79368_2_68"/>
            <p:cNvSpPr/>
            <p:nvPr/>
          </p:nvSpPr>
          <p:spPr>
            <a:xfrm>
              <a:off x="5217379"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1211" name="Google Shape;1211;gdc84c79368_2_68"/>
            <p:cNvSpPr/>
            <p:nvPr/>
          </p:nvSpPr>
          <p:spPr>
            <a:xfrm>
              <a:off x="5571285"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1212" name="Google Shape;1212;gdc84c79368_2_68"/>
            <p:cNvSpPr/>
            <p:nvPr/>
          </p:nvSpPr>
          <p:spPr>
            <a:xfrm>
              <a:off x="5925191"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1213" name="Google Shape;1213;gdc84c79368_2_68"/>
            <p:cNvSpPr/>
            <p:nvPr/>
          </p:nvSpPr>
          <p:spPr>
            <a:xfrm>
              <a:off x="6279097"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1214" name="Google Shape;1214;gdc84c79368_2_68"/>
            <p:cNvSpPr/>
            <p:nvPr/>
          </p:nvSpPr>
          <p:spPr>
            <a:xfrm>
              <a:off x="6633003"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1215" name="Google Shape;1215;gdc84c79368_2_68"/>
            <p:cNvSpPr/>
            <p:nvPr/>
          </p:nvSpPr>
          <p:spPr>
            <a:xfrm>
              <a:off x="6986909"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1216" name="Google Shape;1216;gdc84c79368_2_68"/>
            <p:cNvSpPr/>
            <p:nvPr/>
          </p:nvSpPr>
          <p:spPr>
            <a:xfrm>
              <a:off x="7340815"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1217" name="Google Shape;1217;gdc84c79368_2_68"/>
            <p:cNvSpPr/>
            <p:nvPr/>
          </p:nvSpPr>
          <p:spPr>
            <a:xfrm>
              <a:off x="7694721"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1218" name="Google Shape;1218;gdc84c79368_2_68"/>
            <p:cNvSpPr/>
            <p:nvPr/>
          </p:nvSpPr>
          <p:spPr>
            <a:xfrm>
              <a:off x="8048627"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1219" name="Google Shape;1219;gdc84c79368_2_68"/>
            <p:cNvSpPr/>
            <p:nvPr/>
          </p:nvSpPr>
          <p:spPr>
            <a:xfrm>
              <a:off x="8402533"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1220" name="Google Shape;1220;gdc84c79368_2_68"/>
            <p:cNvSpPr/>
            <p:nvPr/>
          </p:nvSpPr>
          <p:spPr>
            <a:xfrm>
              <a:off x="8756439"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1221" name="Google Shape;1221;gdc84c79368_2_68"/>
            <p:cNvSpPr/>
            <p:nvPr/>
          </p:nvSpPr>
          <p:spPr>
            <a:xfrm>
              <a:off x="9110345"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1222" name="Google Shape;1222;gdc84c79368_2_68"/>
            <p:cNvSpPr/>
            <p:nvPr/>
          </p:nvSpPr>
          <p:spPr>
            <a:xfrm>
              <a:off x="9464251"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1223" name="Google Shape;1223;gdc84c79368_2_68"/>
            <p:cNvSpPr/>
            <p:nvPr/>
          </p:nvSpPr>
          <p:spPr>
            <a:xfrm>
              <a:off x="9818157"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1224" name="Google Shape;1224;gdc84c79368_2_68"/>
            <p:cNvSpPr/>
            <p:nvPr/>
          </p:nvSpPr>
          <p:spPr>
            <a:xfrm>
              <a:off x="10172063"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1225" name="Google Shape;1225;gdc84c79368_2_68"/>
            <p:cNvSpPr/>
            <p:nvPr/>
          </p:nvSpPr>
          <p:spPr>
            <a:xfrm>
              <a:off x="10525969"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1226" name="Google Shape;1226;gdc84c79368_2_68"/>
            <p:cNvSpPr/>
            <p:nvPr/>
          </p:nvSpPr>
          <p:spPr>
            <a:xfrm>
              <a:off x="10879862"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1227" name="Google Shape;1227;gdc84c79368_2_68"/>
            <p:cNvSpPr/>
            <p:nvPr/>
          </p:nvSpPr>
          <p:spPr>
            <a:xfrm>
              <a:off x="-91211"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1228" name="Google Shape;1228;gdc84c79368_2_68"/>
            <p:cNvSpPr/>
            <p:nvPr/>
          </p:nvSpPr>
          <p:spPr>
            <a:xfrm>
              <a:off x="262695"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1229" name="Google Shape;1229;gdc84c79368_2_68"/>
            <p:cNvSpPr/>
            <p:nvPr/>
          </p:nvSpPr>
          <p:spPr>
            <a:xfrm>
              <a:off x="616601"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1230" name="Google Shape;1230;gdc84c79368_2_68"/>
            <p:cNvSpPr/>
            <p:nvPr/>
          </p:nvSpPr>
          <p:spPr>
            <a:xfrm>
              <a:off x="970507"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1231" name="Google Shape;1231;gdc84c79368_2_68"/>
            <p:cNvSpPr/>
            <p:nvPr/>
          </p:nvSpPr>
          <p:spPr>
            <a:xfrm>
              <a:off x="1324413"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1232" name="Google Shape;1232;gdc84c79368_2_68"/>
            <p:cNvSpPr/>
            <p:nvPr/>
          </p:nvSpPr>
          <p:spPr>
            <a:xfrm>
              <a:off x="1678319"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1233" name="Google Shape;1233;gdc84c79368_2_68"/>
            <p:cNvSpPr/>
            <p:nvPr/>
          </p:nvSpPr>
          <p:spPr>
            <a:xfrm>
              <a:off x="2032225"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1234" name="Google Shape;1234;gdc84c79368_2_68"/>
            <p:cNvSpPr/>
            <p:nvPr/>
          </p:nvSpPr>
          <p:spPr>
            <a:xfrm>
              <a:off x="2386131"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1235" name="Google Shape;1235;gdc84c79368_2_68"/>
            <p:cNvSpPr/>
            <p:nvPr/>
          </p:nvSpPr>
          <p:spPr>
            <a:xfrm>
              <a:off x="2740037"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1236" name="Google Shape;1236;gdc84c79368_2_68"/>
            <p:cNvSpPr/>
            <p:nvPr/>
          </p:nvSpPr>
          <p:spPr>
            <a:xfrm>
              <a:off x="3093943"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1237" name="Google Shape;1237;gdc84c79368_2_68"/>
            <p:cNvSpPr/>
            <p:nvPr/>
          </p:nvSpPr>
          <p:spPr>
            <a:xfrm>
              <a:off x="3447849"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1238" name="Google Shape;1238;gdc84c79368_2_68"/>
            <p:cNvSpPr/>
            <p:nvPr/>
          </p:nvSpPr>
          <p:spPr>
            <a:xfrm>
              <a:off x="3801755"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1239" name="Google Shape;1239;gdc84c79368_2_68"/>
            <p:cNvSpPr/>
            <p:nvPr/>
          </p:nvSpPr>
          <p:spPr>
            <a:xfrm>
              <a:off x="4155661"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1240" name="Google Shape;1240;gdc84c79368_2_68"/>
            <p:cNvSpPr/>
            <p:nvPr/>
          </p:nvSpPr>
          <p:spPr>
            <a:xfrm>
              <a:off x="4509567"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1241" name="Google Shape;1241;gdc84c79368_2_68"/>
            <p:cNvSpPr/>
            <p:nvPr/>
          </p:nvSpPr>
          <p:spPr>
            <a:xfrm>
              <a:off x="4863473"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1242" name="Google Shape;1242;gdc84c79368_2_68"/>
            <p:cNvSpPr/>
            <p:nvPr/>
          </p:nvSpPr>
          <p:spPr>
            <a:xfrm>
              <a:off x="5217379"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1243" name="Google Shape;1243;gdc84c79368_2_68"/>
            <p:cNvSpPr/>
            <p:nvPr/>
          </p:nvSpPr>
          <p:spPr>
            <a:xfrm>
              <a:off x="5571285"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1244" name="Google Shape;1244;gdc84c79368_2_68"/>
            <p:cNvSpPr/>
            <p:nvPr/>
          </p:nvSpPr>
          <p:spPr>
            <a:xfrm>
              <a:off x="5925191"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1245" name="Google Shape;1245;gdc84c79368_2_68"/>
            <p:cNvSpPr/>
            <p:nvPr/>
          </p:nvSpPr>
          <p:spPr>
            <a:xfrm>
              <a:off x="6279097"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1246" name="Google Shape;1246;gdc84c79368_2_68"/>
            <p:cNvSpPr/>
            <p:nvPr/>
          </p:nvSpPr>
          <p:spPr>
            <a:xfrm>
              <a:off x="6633003"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1247" name="Google Shape;1247;gdc84c79368_2_68"/>
            <p:cNvSpPr/>
            <p:nvPr/>
          </p:nvSpPr>
          <p:spPr>
            <a:xfrm>
              <a:off x="6986909"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1248" name="Google Shape;1248;gdc84c79368_2_68"/>
            <p:cNvSpPr/>
            <p:nvPr/>
          </p:nvSpPr>
          <p:spPr>
            <a:xfrm>
              <a:off x="7340815"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1249" name="Google Shape;1249;gdc84c79368_2_68"/>
            <p:cNvSpPr/>
            <p:nvPr/>
          </p:nvSpPr>
          <p:spPr>
            <a:xfrm>
              <a:off x="7694721"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1250" name="Google Shape;1250;gdc84c79368_2_68"/>
            <p:cNvSpPr/>
            <p:nvPr/>
          </p:nvSpPr>
          <p:spPr>
            <a:xfrm>
              <a:off x="8048627"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1251" name="Google Shape;1251;gdc84c79368_2_68"/>
            <p:cNvSpPr/>
            <p:nvPr/>
          </p:nvSpPr>
          <p:spPr>
            <a:xfrm>
              <a:off x="8402533"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1252" name="Google Shape;1252;gdc84c79368_2_68"/>
            <p:cNvSpPr/>
            <p:nvPr/>
          </p:nvSpPr>
          <p:spPr>
            <a:xfrm>
              <a:off x="8756439"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1253" name="Google Shape;1253;gdc84c79368_2_68"/>
            <p:cNvSpPr/>
            <p:nvPr/>
          </p:nvSpPr>
          <p:spPr>
            <a:xfrm>
              <a:off x="9110345"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1254" name="Google Shape;1254;gdc84c79368_2_68"/>
            <p:cNvSpPr/>
            <p:nvPr/>
          </p:nvSpPr>
          <p:spPr>
            <a:xfrm>
              <a:off x="9464251"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1255" name="Google Shape;1255;gdc84c79368_2_68"/>
            <p:cNvSpPr/>
            <p:nvPr/>
          </p:nvSpPr>
          <p:spPr>
            <a:xfrm>
              <a:off x="9818157"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1256" name="Google Shape;1256;gdc84c79368_2_68"/>
            <p:cNvSpPr/>
            <p:nvPr/>
          </p:nvSpPr>
          <p:spPr>
            <a:xfrm>
              <a:off x="10172063"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1257" name="Google Shape;1257;gdc84c79368_2_68"/>
            <p:cNvSpPr/>
            <p:nvPr/>
          </p:nvSpPr>
          <p:spPr>
            <a:xfrm>
              <a:off x="10525969"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1258" name="Google Shape;1258;gdc84c79368_2_68"/>
            <p:cNvSpPr/>
            <p:nvPr/>
          </p:nvSpPr>
          <p:spPr>
            <a:xfrm>
              <a:off x="10879862"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1259" name="Google Shape;1259;gdc84c79368_2_68"/>
            <p:cNvSpPr/>
            <p:nvPr/>
          </p:nvSpPr>
          <p:spPr>
            <a:xfrm>
              <a:off x="-91211"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1260" name="Google Shape;1260;gdc84c79368_2_68"/>
            <p:cNvSpPr/>
            <p:nvPr/>
          </p:nvSpPr>
          <p:spPr>
            <a:xfrm>
              <a:off x="262695"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1261" name="Google Shape;1261;gdc84c79368_2_68"/>
            <p:cNvSpPr/>
            <p:nvPr/>
          </p:nvSpPr>
          <p:spPr>
            <a:xfrm>
              <a:off x="616601"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1262" name="Google Shape;1262;gdc84c79368_2_68"/>
            <p:cNvSpPr/>
            <p:nvPr/>
          </p:nvSpPr>
          <p:spPr>
            <a:xfrm>
              <a:off x="970507"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1263" name="Google Shape;1263;gdc84c79368_2_68"/>
            <p:cNvSpPr/>
            <p:nvPr/>
          </p:nvSpPr>
          <p:spPr>
            <a:xfrm>
              <a:off x="1324413"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1264" name="Google Shape;1264;gdc84c79368_2_68"/>
            <p:cNvSpPr/>
            <p:nvPr/>
          </p:nvSpPr>
          <p:spPr>
            <a:xfrm>
              <a:off x="1678319"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1265" name="Google Shape;1265;gdc84c79368_2_68"/>
            <p:cNvSpPr/>
            <p:nvPr/>
          </p:nvSpPr>
          <p:spPr>
            <a:xfrm>
              <a:off x="2032225"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1266" name="Google Shape;1266;gdc84c79368_2_68"/>
            <p:cNvSpPr/>
            <p:nvPr/>
          </p:nvSpPr>
          <p:spPr>
            <a:xfrm>
              <a:off x="2386131"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1267" name="Google Shape;1267;gdc84c79368_2_68"/>
            <p:cNvSpPr/>
            <p:nvPr/>
          </p:nvSpPr>
          <p:spPr>
            <a:xfrm>
              <a:off x="2740037"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1268" name="Google Shape;1268;gdc84c79368_2_68"/>
            <p:cNvSpPr/>
            <p:nvPr/>
          </p:nvSpPr>
          <p:spPr>
            <a:xfrm>
              <a:off x="3093943"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1269" name="Google Shape;1269;gdc84c79368_2_68"/>
            <p:cNvSpPr/>
            <p:nvPr/>
          </p:nvSpPr>
          <p:spPr>
            <a:xfrm>
              <a:off x="3447849"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1270" name="Google Shape;1270;gdc84c79368_2_68"/>
            <p:cNvSpPr/>
            <p:nvPr/>
          </p:nvSpPr>
          <p:spPr>
            <a:xfrm>
              <a:off x="3801755"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1271" name="Google Shape;1271;gdc84c79368_2_68"/>
            <p:cNvSpPr/>
            <p:nvPr/>
          </p:nvSpPr>
          <p:spPr>
            <a:xfrm>
              <a:off x="4155661"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1272" name="Google Shape;1272;gdc84c79368_2_68"/>
            <p:cNvSpPr/>
            <p:nvPr/>
          </p:nvSpPr>
          <p:spPr>
            <a:xfrm>
              <a:off x="4509567"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1273" name="Google Shape;1273;gdc84c79368_2_68"/>
            <p:cNvSpPr/>
            <p:nvPr/>
          </p:nvSpPr>
          <p:spPr>
            <a:xfrm>
              <a:off x="4863473"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1274" name="Google Shape;1274;gdc84c79368_2_68"/>
            <p:cNvSpPr/>
            <p:nvPr/>
          </p:nvSpPr>
          <p:spPr>
            <a:xfrm>
              <a:off x="5217379"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1275" name="Google Shape;1275;gdc84c79368_2_68"/>
            <p:cNvSpPr/>
            <p:nvPr/>
          </p:nvSpPr>
          <p:spPr>
            <a:xfrm>
              <a:off x="5571285"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1276" name="Google Shape;1276;gdc84c79368_2_68"/>
            <p:cNvSpPr/>
            <p:nvPr/>
          </p:nvSpPr>
          <p:spPr>
            <a:xfrm>
              <a:off x="5925191"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1277" name="Google Shape;1277;gdc84c79368_2_68"/>
            <p:cNvSpPr/>
            <p:nvPr/>
          </p:nvSpPr>
          <p:spPr>
            <a:xfrm>
              <a:off x="6279097"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1278" name="Google Shape;1278;gdc84c79368_2_68"/>
            <p:cNvSpPr/>
            <p:nvPr/>
          </p:nvSpPr>
          <p:spPr>
            <a:xfrm>
              <a:off x="6633003"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1279" name="Google Shape;1279;gdc84c79368_2_68"/>
            <p:cNvSpPr/>
            <p:nvPr/>
          </p:nvSpPr>
          <p:spPr>
            <a:xfrm>
              <a:off x="6986909"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1280" name="Google Shape;1280;gdc84c79368_2_68"/>
            <p:cNvSpPr/>
            <p:nvPr/>
          </p:nvSpPr>
          <p:spPr>
            <a:xfrm>
              <a:off x="7340815"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1281" name="Google Shape;1281;gdc84c79368_2_68"/>
            <p:cNvSpPr/>
            <p:nvPr/>
          </p:nvSpPr>
          <p:spPr>
            <a:xfrm>
              <a:off x="7694721"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1282" name="Google Shape;1282;gdc84c79368_2_68"/>
            <p:cNvSpPr/>
            <p:nvPr/>
          </p:nvSpPr>
          <p:spPr>
            <a:xfrm>
              <a:off x="8048627"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1283" name="Google Shape;1283;gdc84c79368_2_68"/>
            <p:cNvSpPr/>
            <p:nvPr/>
          </p:nvSpPr>
          <p:spPr>
            <a:xfrm>
              <a:off x="8402533"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1284" name="Google Shape;1284;gdc84c79368_2_68"/>
            <p:cNvSpPr/>
            <p:nvPr/>
          </p:nvSpPr>
          <p:spPr>
            <a:xfrm>
              <a:off x="8756439"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1285" name="Google Shape;1285;gdc84c79368_2_68"/>
            <p:cNvSpPr/>
            <p:nvPr/>
          </p:nvSpPr>
          <p:spPr>
            <a:xfrm>
              <a:off x="9110345"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1286" name="Google Shape;1286;gdc84c79368_2_68"/>
            <p:cNvSpPr/>
            <p:nvPr/>
          </p:nvSpPr>
          <p:spPr>
            <a:xfrm>
              <a:off x="9464251"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1287" name="Google Shape;1287;gdc84c79368_2_68"/>
            <p:cNvSpPr/>
            <p:nvPr/>
          </p:nvSpPr>
          <p:spPr>
            <a:xfrm>
              <a:off x="9818157"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1288" name="Google Shape;1288;gdc84c79368_2_68"/>
            <p:cNvSpPr/>
            <p:nvPr/>
          </p:nvSpPr>
          <p:spPr>
            <a:xfrm>
              <a:off x="10172063"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1289" name="Google Shape;1289;gdc84c79368_2_68"/>
            <p:cNvSpPr/>
            <p:nvPr/>
          </p:nvSpPr>
          <p:spPr>
            <a:xfrm>
              <a:off x="10525969"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1290" name="Google Shape;1290;gdc84c79368_2_68"/>
            <p:cNvSpPr/>
            <p:nvPr/>
          </p:nvSpPr>
          <p:spPr>
            <a:xfrm>
              <a:off x="10879862"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1291" name="Google Shape;1291;gdc84c79368_2_68"/>
            <p:cNvSpPr/>
            <p:nvPr/>
          </p:nvSpPr>
          <p:spPr>
            <a:xfrm>
              <a:off x="-91211"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1292" name="Google Shape;1292;gdc84c79368_2_68"/>
            <p:cNvSpPr/>
            <p:nvPr/>
          </p:nvSpPr>
          <p:spPr>
            <a:xfrm>
              <a:off x="262695"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1293" name="Google Shape;1293;gdc84c79368_2_68"/>
            <p:cNvSpPr/>
            <p:nvPr/>
          </p:nvSpPr>
          <p:spPr>
            <a:xfrm>
              <a:off x="616601"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1294" name="Google Shape;1294;gdc84c79368_2_68"/>
            <p:cNvSpPr/>
            <p:nvPr/>
          </p:nvSpPr>
          <p:spPr>
            <a:xfrm>
              <a:off x="970507"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1295" name="Google Shape;1295;gdc84c79368_2_68"/>
            <p:cNvSpPr/>
            <p:nvPr/>
          </p:nvSpPr>
          <p:spPr>
            <a:xfrm>
              <a:off x="1324413"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1296" name="Google Shape;1296;gdc84c79368_2_68"/>
            <p:cNvSpPr/>
            <p:nvPr/>
          </p:nvSpPr>
          <p:spPr>
            <a:xfrm>
              <a:off x="1678319"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1297" name="Google Shape;1297;gdc84c79368_2_68"/>
            <p:cNvSpPr/>
            <p:nvPr/>
          </p:nvSpPr>
          <p:spPr>
            <a:xfrm>
              <a:off x="2032225"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1298" name="Google Shape;1298;gdc84c79368_2_68"/>
            <p:cNvSpPr/>
            <p:nvPr/>
          </p:nvSpPr>
          <p:spPr>
            <a:xfrm>
              <a:off x="2386131"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1299" name="Google Shape;1299;gdc84c79368_2_68"/>
            <p:cNvSpPr/>
            <p:nvPr/>
          </p:nvSpPr>
          <p:spPr>
            <a:xfrm>
              <a:off x="2740037"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1300" name="Google Shape;1300;gdc84c79368_2_68"/>
            <p:cNvSpPr/>
            <p:nvPr/>
          </p:nvSpPr>
          <p:spPr>
            <a:xfrm>
              <a:off x="3093943"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1301" name="Google Shape;1301;gdc84c79368_2_68"/>
            <p:cNvSpPr/>
            <p:nvPr/>
          </p:nvSpPr>
          <p:spPr>
            <a:xfrm>
              <a:off x="3447849"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1302" name="Google Shape;1302;gdc84c79368_2_68"/>
            <p:cNvSpPr/>
            <p:nvPr/>
          </p:nvSpPr>
          <p:spPr>
            <a:xfrm>
              <a:off x="3801755"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1303" name="Google Shape;1303;gdc84c79368_2_68"/>
            <p:cNvSpPr/>
            <p:nvPr/>
          </p:nvSpPr>
          <p:spPr>
            <a:xfrm>
              <a:off x="4155661"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1304" name="Google Shape;1304;gdc84c79368_2_68"/>
            <p:cNvSpPr/>
            <p:nvPr/>
          </p:nvSpPr>
          <p:spPr>
            <a:xfrm>
              <a:off x="4509567"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1305" name="Google Shape;1305;gdc84c79368_2_68"/>
            <p:cNvSpPr/>
            <p:nvPr/>
          </p:nvSpPr>
          <p:spPr>
            <a:xfrm>
              <a:off x="4863473"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1306" name="Google Shape;1306;gdc84c79368_2_68"/>
            <p:cNvSpPr/>
            <p:nvPr/>
          </p:nvSpPr>
          <p:spPr>
            <a:xfrm>
              <a:off x="5217379"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1307" name="Google Shape;1307;gdc84c79368_2_68"/>
            <p:cNvSpPr/>
            <p:nvPr/>
          </p:nvSpPr>
          <p:spPr>
            <a:xfrm>
              <a:off x="5571285"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1308" name="Google Shape;1308;gdc84c79368_2_68"/>
            <p:cNvSpPr/>
            <p:nvPr/>
          </p:nvSpPr>
          <p:spPr>
            <a:xfrm>
              <a:off x="5925191"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1309" name="Google Shape;1309;gdc84c79368_2_68"/>
            <p:cNvSpPr/>
            <p:nvPr/>
          </p:nvSpPr>
          <p:spPr>
            <a:xfrm>
              <a:off x="6279097"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1310" name="Google Shape;1310;gdc84c79368_2_68"/>
            <p:cNvSpPr/>
            <p:nvPr/>
          </p:nvSpPr>
          <p:spPr>
            <a:xfrm>
              <a:off x="6633003"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1311" name="Google Shape;1311;gdc84c79368_2_68"/>
            <p:cNvSpPr/>
            <p:nvPr/>
          </p:nvSpPr>
          <p:spPr>
            <a:xfrm>
              <a:off x="6986909"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1312" name="Google Shape;1312;gdc84c79368_2_68"/>
            <p:cNvSpPr/>
            <p:nvPr/>
          </p:nvSpPr>
          <p:spPr>
            <a:xfrm>
              <a:off x="7340815"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1313" name="Google Shape;1313;gdc84c79368_2_68"/>
            <p:cNvSpPr/>
            <p:nvPr/>
          </p:nvSpPr>
          <p:spPr>
            <a:xfrm>
              <a:off x="7694721"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1314" name="Google Shape;1314;gdc84c79368_2_68"/>
            <p:cNvSpPr/>
            <p:nvPr/>
          </p:nvSpPr>
          <p:spPr>
            <a:xfrm>
              <a:off x="8048627"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1315" name="Google Shape;1315;gdc84c79368_2_68"/>
            <p:cNvSpPr/>
            <p:nvPr/>
          </p:nvSpPr>
          <p:spPr>
            <a:xfrm>
              <a:off x="8402533"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1316" name="Google Shape;1316;gdc84c79368_2_68"/>
            <p:cNvSpPr/>
            <p:nvPr/>
          </p:nvSpPr>
          <p:spPr>
            <a:xfrm>
              <a:off x="8756439"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1317" name="Google Shape;1317;gdc84c79368_2_68"/>
            <p:cNvSpPr/>
            <p:nvPr/>
          </p:nvSpPr>
          <p:spPr>
            <a:xfrm>
              <a:off x="9110345"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1318" name="Google Shape;1318;gdc84c79368_2_68"/>
            <p:cNvSpPr/>
            <p:nvPr/>
          </p:nvSpPr>
          <p:spPr>
            <a:xfrm>
              <a:off x="9464251"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1319" name="Google Shape;1319;gdc84c79368_2_68"/>
            <p:cNvSpPr/>
            <p:nvPr/>
          </p:nvSpPr>
          <p:spPr>
            <a:xfrm>
              <a:off x="9818157"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1320" name="Google Shape;1320;gdc84c79368_2_68"/>
            <p:cNvSpPr/>
            <p:nvPr/>
          </p:nvSpPr>
          <p:spPr>
            <a:xfrm>
              <a:off x="10172063"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1321" name="Google Shape;1321;gdc84c79368_2_68"/>
            <p:cNvSpPr/>
            <p:nvPr/>
          </p:nvSpPr>
          <p:spPr>
            <a:xfrm>
              <a:off x="10525969"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1322" name="Google Shape;1322;gdc84c79368_2_68"/>
            <p:cNvSpPr/>
            <p:nvPr/>
          </p:nvSpPr>
          <p:spPr>
            <a:xfrm>
              <a:off x="10879862"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1323" name="Google Shape;1323;gdc84c79368_2_68"/>
            <p:cNvSpPr/>
            <p:nvPr/>
          </p:nvSpPr>
          <p:spPr>
            <a:xfrm>
              <a:off x="-91211"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1324" name="Google Shape;1324;gdc84c79368_2_68"/>
            <p:cNvSpPr/>
            <p:nvPr/>
          </p:nvSpPr>
          <p:spPr>
            <a:xfrm>
              <a:off x="262695"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1325" name="Google Shape;1325;gdc84c79368_2_68"/>
            <p:cNvSpPr/>
            <p:nvPr/>
          </p:nvSpPr>
          <p:spPr>
            <a:xfrm>
              <a:off x="616601"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1326" name="Google Shape;1326;gdc84c79368_2_68"/>
            <p:cNvSpPr/>
            <p:nvPr/>
          </p:nvSpPr>
          <p:spPr>
            <a:xfrm>
              <a:off x="970507"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1327" name="Google Shape;1327;gdc84c79368_2_68"/>
            <p:cNvSpPr/>
            <p:nvPr/>
          </p:nvSpPr>
          <p:spPr>
            <a:xfrm>
              <a:off x="1324413"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1328" name="Google Shape;1328;gdc84c79368_2_68"/>
            <p:cNvSpPr/>
            <p:nvPr/>
          </p:nvSpPr>
          <p:spPr>
            <a:xfrm>
              <a:off x="1678319"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1329" name="Google Shape;1329;gdc84c79368_2_68"/>
            <p:cNvSpPr/>
            <p:nvPr/>
          </p:nvSpPr>
          <p:spPr>
            <a:xfrm>
              <a:off x="2032225"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1330" name="Google Shape;1330;gdc84c79368_2_68"/>
            <p:cNvSpPr/>
            <p:nvPr/>
          </p:nvSpPr>
          <p:spPr>
            <a:xfrm>
              <a:off x="2386131"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1331" name="Google Shape;1331;gdc84c79368_2_68"/>
            <p:cNvSpPr/>
            <p:nvPr/>
          </p:nvSpPr>
          <p:spPr>
            <a:xfrm>
              <a:off x="2740037"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1332" name="Google Shape;1332;gdc84c79368_2_68"/>
            <p:cNvSpPr/>
            <p:nvPr/>
          </p:nvSpPr>
          <p:spPr>
            <a:xfrm>
              <a:off x="3093943"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1333" name="Google Shape;1333;gdc84c79368_2_68"/>
            <p:cNvSpPr/>
            <p:nvPr/>
          </p:nvSpPr>
          <p:spPr>
            <a:xfrm>
              <a:off x="3447849"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1334" name="Google Shape;1334;gdc84c79368_2_68"/>
            <p:cNvSpPr/>
            <p:nvPr/>
          </p:nvSpPr>
          <p:spPr>
            <a:xfrm>
              <a:off x="3801755"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1335" name="Google Shape;1335;gdc84c79368_2_68"/>
            <p:cNvSpPr/>
            <p:nvPr/>
          </p:nvSpPr>
          <p:spPr>
            <a:xfrm>
              <a:off x="4155661"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1336" name="Google Shape;1336;gdc84c79368_2_68"/>
            <p:cNvSpPr/>
            <p:nvPr/>
          </p:nvSpPr>
          <p:spPr>
            <a:xfrm>
              <a:off x="4509567"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1337" name="Google Shape;1337;gdc84c79368_2_68"/>
            <p:cNvSpPr/>
            <p:nvPr/>
          </p:nvSpPr>
          <p:spPr>
            <a:xfrm>
              <a:off x="4863473"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1338" name="Google Shape;1338;gdc84c79368_2_68"/>
            <p:cNvSpPr/>
            <p:nvPr/>
          </p:nvSpPr>
          <p:spPr>
            <a:xfrm>
              <a:off x="5217379"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1339" name="Google Shape;1339;gdc84c79368_2_68"/>
            <p:cNvSpPr/>
            <p:nvPr/>
          </p:nvSpPr>
          <p:spPr>
            <a:xfrm>
              <a:off x="5571285"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1340" name="Google Shape;1340;gdc84c79368_2_68"/>
            <p:cNvSpPr/>
            <p:nvPr/>
          </p:nvSpPr>
          <p:spPr>
            <a:xfrm>
              <a:off x="5925191"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1341" name="Google Shape;1341;gdc84c79368_2_68"/>
            <p:cNvSpPr/>
            <p:nvPr/>
          </p:nvSpPr>
          <p:spPr>
            <a:xfrm>
              <a:off x="6279097"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1342" name="Google Shape;1342;gdc84c79368_2_68"/>
            <p:cNvSpPr/>
            <p:nvPr/>
          </p:nvSpPr>
          <p:spPr>
            <a:xfrm>
              <a:off x="6633003"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1343" name="Google Shape;1343;gdc84c79368_2_68"/>
            <p:cNvSpPr/>
            <p:nvPr/>
          </p:nvSpPr>
          <p:spPr>
            <a:xfrm>
              <a:off x="6986909"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1344" name="Google Shape;1344;gdc84c79368_2_68"/>
            <p:cNvSpPr/>
            <p:nvPr/>
          </p:nvSpPr>
          <p:spPr>
            <a:xfrm>
              <a:off x="7340815"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1345" name="Google Shape;1345;gdc84c79368_2_68"/>
            <p:cNvSpPr/>
            <p:nvPr/>
          </p:nvSpPr>
          <p:spPr>
            <a:xfrm>
              <a:off x="7694721"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1346" name="Google Shape;1346;gdc84c79368_2_68"/>
            <p:cNvSpPr/>
            <p:nvPr/>
          </p:nvSpPr>
          <p:spPr>
            <a:xfrm>
              <a:off x="8048627"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1347" name="Google Shape;1347;gdc84c79368_2_68"/>
            <p:cNvSpPr/>
            <p:nvPr/>
          </p:nvSpPr>
          <p:spPr>
            <a:xfrm>
              <a:off x="8402533"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1348" name="Google Shape;1348;gdc84c79368_2_68"/>
            <p:cNvSpPr/>
            <p:nvPr/>
          </p:nvSpPr>
          <p:spPr>
            <a:xfrm>
              <a:off x="8756439"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1349" name="Google Shape;1349;gdc84c79368_2_68"/>
            <p:cNvSpPr/>
            <p:nvPr/>
          </p:nvSpPr>
          <p:spPr>
            <a:xfrm>
              <a:off x="9110345"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1350" name="Google Shape;1350;gdc84c79368_2_68"/>
            <p:cNvSpPr/>
            <p:nvPr/>
          </p:nvSpPr>
          <p:spPr>
            <a:xfrm>
              <a:off x="9464251"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1351" name="Google Shape;1351;gdc84c79368_2_68"/>
            <p:cNvSpPr/>
            <p:nvPr/>
          </p:nvSpPr>
          <p:spPr>
            <a:xfrm>
              <a:off x="9818157"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1352" name="Google Shape;1352;gdc84c79368_2_68"/>
            <p:cNvSpPr/>
            <p:nvPr/>
          </p:nvSpPr>
          <p:spPr>
            <a:xfrm>
              <a:off x="10172063"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1353" name="Google Shape;1353;gdc84c79368_2_68"/>
            <p:cNvSpPr/>
            <p:nvPr/>
          </p:nvSpPr>
          <p:spPr>
            <a:xfrm>
              <a:off x="10525969"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1354" name="Google Shape;1354;gdc84c79368_2_68"/>
            <p:cNvSpPr/>
            <p:nvPr/>
          </p:nvSpPr>
          <p:spPr>
            <a:xfrm>
              <a:off x="10879862"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1355" name="Google Shape;1355;gdc84c79368_2_68"/>
            <p:cNvSpPr/>
            <p:nvPr/>
          </p:nvSpPr>
          <p:spPr>
            <a:xfrm>
              <a:off x="-91211"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1356" name="Google Shape;1356;gdc84c79368_2_68"/>
            <p:cNvSpPr/>
            <p:nvPr/>
          </p:nvSpPr>
          <p:spPr>
            <a:xfrm>
              <a:off x="262695"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1357" name="Google Shape;1357;gdc84c79368_2_68"/>
            <p:cNvSpPr/>
            <p:nvPr/>
          </p:nvSpPr>
          <p:spPr>
            <a:xfrm>
              <a:off x="616601"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1358" name="Google Shape;1358;gdc84c79368_2_68"/>
            <p:cNvSpPr/>
            <p:nvPr/>
          </p:nvSpPr>
          <p:spPr>
            <a:xfrm>
              <a:off x="970507"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1359" name="Google Shape;1359;gdc84c79368_2_68"/>
            <p:cNvSpPr/>
            <p:nvPr/>
          </p:nvSpPr>
          <p:spPr>
            <a:xfrm>
              <a:off x="1324413"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1360" name="Google Shape;1360;gdc84c79368_2_68"/>
            <p:cNvSpPr/>
            <p:nvPr/>
          </p:nvSpPr>
          <p:spPr>
            <a:xfrm>
              <a:off x="1678319"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1361" name="Google Shape;1361;gdc84c79368_2_68"/>
            <p:cNvSpPr/>
            <p:nvPr/>
          </p:nvSpPr>
          <p:spPr>
            <a:xfrm>
              <a:off x="2032225"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1362" name="Google Shape;1362;gdc84c79368_2_68"/>
            <p:cNvSpPr/>
            <p:nvPr/>
          </p:nvSpPr>
          <p:spPr>
            <a:xfrm>
              <a:off x="2386131"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1363" name="Google Shape;1363;gdc84c79368_2_68"/>
            <p:cNvSpPr/>
            <p:nvPr/>
          </p:nvSpPr>
          <p:spPr>
            <a:xfrm>
              <a:off x="2740037"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1364" name="Google Shape;1364;gdc84c79368_2_68"/>
            <p:cNvSpPr/>
            <p:nvPr/>
          </p:nvSpPr>
          <p:spPr>
            <a:xfrm>
              <a:off x="3093943"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1365" name="Google Shape;1365;gdc84c79368_2_68"/>
            <p:cNvSpPr/>
            <p:nvPr/>
          </p:nvSpPr>
          <p:spPr>
            <a:xfrm>
              <a:off x="3447849"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1366" name="Google Shape;1366;gdc84c79368_2_68"/>
            <p:cNvSpPr/>
            <p:nvPr/>
          </p:nvSpPr>
          <p:spPr>
            <a:xfrm>
              <a:off x="3801755"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1367" name="Google Shape;1367;gdc84c79368_2_68"/>
            <p:cNvSpPr/>
            <p:nvPr/>
          </p:nvSpPr>
          <p:spPr>
            <a:xfrm>
              <a:off x="4155661"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1368" name="Google Shape;1368;gdc84c79368_2_68"/>
            <p:cNvSpPr/>
            <p:nvPr/>
          </p:nvSpPr>
          <p:spPr>
            <a:xfrm>
              <a:off x="4509567"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1369" name="Google Shape;1369;gdc84c79368_2_68"/>
            <p:cNvSpPr/>
            <p:nvPr/>
          </p:nvSpPr>
          <p:spPr>
            <a:xfrm>
              <a:off x="4863473"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1370" name="Google Shape;1370;gdc84c79368_2_68"/>
            <p:cNvSpPr/>
            <p:nvPr/>
          </p:nvSpPr>
          <p:spPr>
            <a:xfrm>
              <a:off x="5217379"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1371" name="Google Shape;1371;gdc84c79368_2_68"/>
            <p:cNvSpPr/>
            <p:nvPr/>
          </p:nvSpPr>
          <p:spPr>
            <a:xfrm>
              <a:off x="5571285"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1372" name="Google Shape;1372;gdc84c79368_2_68"/>
            <p:cNvSpPr/>
            <p:nvPr/>
          </p:nvSpPr>
          <p:spPr>
            <a:xfrm>
              <a:off x="5925191"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1373" name="Google Shape;1373;gdc84c79368_2_68"/>
            <p:cNvSpPr/>
            <p:nvPr/>
          </p:nvSpPr>
          <p:spPr>
            <a:xfrm>
              <a:off x="6279097"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1374" name="Google Shape;1374;gdc84c79368_2_68"/>
            <p:cNvSpPr/>
            <p:nvPr/>
          </p:nvSpPr>
          <p:spPr>
            <a:xfrm>
              <a:off x="6633003"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1375" name="Google Shape;1375;gdc84c79368_2_68"/>
            <p:cNvSpPr/>
            <p:nvPr/>
          </p:nvSpPr>
          <p:spPr>
            <a:xfrm>
              <a:off x="6986909"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1376" name="Google Shape;1376;gdc84c79368_2_68"/>
            <p:cNvSpPr/>
            <p:nvPr/>
          </p:nvSpPr>
          <p:spPr>
            <a:xfrm>
              <a:off x="7340815"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1377" name="Google Shape;1377;gdc84c79368_2_68"/>
            <p:cNvSpPr/>
            <p:nvPr/>
          </p:nvSpPr>
          <p:spPr>
            <a:xfrm>
              <a:off x="7694721"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1378" name="Google Shape;1378;gdc84c79368_2_68"/>
            <p:cNvSpPr/>
            <p:nvPr/>
          </p:nvSpPr>
          <p:spPr>
            <a:xfrm>
              <a:off x="8048627"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1379" name="Google Shape;1379;gdc84c79368_2_68"/>
            <p:cNvSpPr/>
            <p:nvPr/>
          </p:nvSpPr>
          <p:spPr>
            <a:xfrm>
              <a:off x="8402533"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1380" name="Google Shape;1380;gdc84c79368_2_68"/>
            <p:cNvSpPr/>
            <p:nvPr/>
          </p:nvSpPr>
          <p:spPr>
            <a:xfrm>
              <a:off x="8756439"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1381" name="Google Shape;1381;gdc84c79368_2_68"/>
            <p:cNvSpPr/>
            <p:nvPr/>
          </p:nvSpPr>
          <p:spPr>
            <a:xfrm>
              <a:off x="9110345"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1382" name="Google Shape;1382;gdc84c79368_2_68"/>
            <p:cNvSpPr/>
            <p:nvPr/>
          </p:nvSpPr>
          <p:spPr>
            <a:xfrm>
              <a:off x="9464251"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1383" name="Google Shape;1383;gdc84c79368_2_68"/>
            <p:cNvSpPr/>
            <p:nvPr/>
          </p:nvSpPr>
          <p:spPr>
            <a:xfrm>
              <a:off x="9818157"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1384" name="Google Shape;1384;gdc84c79368_2_68"/>
            <p:cNvSpPr/>
            <p:nvPr/>
          </p:nvSpPr>
          <p:spPr>
            <a:xfrm>
              <a:off x="10172063"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1385" name="Google Shape;1385;gdc84c79368_2_68"/>
            <p:cNvSpPr/>
            <p:nvPr/>
          </p:nvSpPr>
          <p:spPr>
            <a:xfrm>
              <a:off x="10525969"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1386" name="Google Shape;1386;gdc84c79368_2_68"/>
            <p:cNvSpPr/>
            <p:nvPr/>
          </p:nvSpPr>
          <p:spPr>
            <a:xfrm>
              <a:off x="10879862"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1387" name="Google Shape;1387;gdc84c79368_2_68"/>
            <p:cNvSpPr/>
            <p:nvPr/>
          </p:nvSpPr>
          <p:spPr>
            <a:xfrm>
              <a:off x="-91211"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1388" name="Google Shape;1388;gdc84c79368_2_68"/>
            <p:cNvSpPr/>
            <p:nvPr/>
          </p:nvSpPr>
          <p:spPr>
            <a:xfrm>
              <a:off x="262695"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1389" name="Google Shape;1389;gdc84c79368_2_68"/>
            <p:cNvSpPr/>
            <p:nvPr/>
          </p:nvSpPr>
          <p:spPr>
            <a:xfrm>
              <a:off x="616601"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1390" name="Google Shape;1390;gdc84c79368_2_68"/>
            <p:cNvSpPr/>
            <p:nvPr/>
          </p:nvSpPr>
          <p:spPr>
            <a:xfrm>
              <a:off x="970507"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1391" name="Google Shape;1391;gdc84c79368_2_68"/>
            <p:cNvSpPr/>
            <p:nvPr/>
          </p:nvSpPr>
          <p:spPr>
            <a:xfrm>
              <a:off x="1324413"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1392" name="Google Shape;1392;gdc84c79368_2_68"/>
            <p:cNvSpPr/>
            <p:nvPr/>
          </p:nvSpPr>
          <p:spPr>
            <a:xfrm>
              <a:off x="1678319"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1393" name="Google Shape;1393;gdc84c79368_2_68"/>
            <p:cNvSpPr/>
            <p:nvPr/>
          </p:nvSpPr>
          <p:spPr>
            <a:xfrm>
              <a:off x="2032225"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1394" name="Google Shape;1394;gdc84c79368_2_68"/>
            <p:cNvSpPr/>
            <p:nvPr/>
          </p:nvSpPr>
          <p:spPr>
            <a:xfrm>
              <a:off x="2386131"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1395" name="Google Shape;1395;gdc84c79368_2_68"/>
            <p:cNvSpPr/>
            <p:nvPr/>
          </p:nvSpPr>
          <p:spPr>
            <a:xfrm>
              <a:off x="2740037"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1396" name="Google Shape;1396;gdc84c79368_2_68"/>
            <p:cNvSpPr/>
            <p:nvPr/>
          </p:nvSpPr>
          <p:spPr>
            <a:xfrm>
              <a:off x="3093943"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1397" name="Google Shape;1397;gdc84c79368_2_68"/>
            <p:cNvSpPr/>
            <p:nvPr/>
          </p:nvSpPr>
          <p:spPr>
            <a:xfrm>
              <a:off x="3447849"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1398" name="Google Shape;1398;gdc84c79368_2_68"/>
            <p:cNvSpPr/>
            <p:nvPr/>
          </p:nvSpPr>
          <p:spPr>
            <a:xfrm>
              <a:off x="3801755"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1399" name="Google Shape;1399;gdc84c79368_2_68"/>
            <p:cNvSpPr/>
            <p:nvPr/>
          </p:nvSpPr>
          <p:spPr>
            <a:xfrm>
              <a:off x="4155661"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1400" name="Google Shape;1400;gdc84c79368_2_68"/>
            <p:cNvSpPr/>
            <p:nvPr/>
          </p:nvSpPr>
          <p:spPr>
            <a:xfrm>
              <a:off x="4509567"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1401" name="Google Shape;1401;gdc84c79368_2_68"/>
            <p:cNvSpPr/>
            <p:nvPr/>
          </p:nvSpPr>
          <p:spPr>
            <a:xfrm>
              <a:off x="4863473"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1402" name="Google Shape;1402;gdc84c79368_2_68"/>
            <p:cNvSpPr/>
            <p:nvPr/>
          </p:nvSpPr>
          <p:spPr>
            <a:xfrm>
              <a:off x="5217379"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1403" name="Google Shape;1403;gdc84c79368_2_68"/>
            <p:cNvSpPr/>
            <p:nvPr/>
          </p:nvSpPr>
          <p:spPr>
            <a:xfrm>
              <a:off x="5571285"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1404" name="Google Shape;1404;gdc84c79368_2_68"/>
            <p:cNvSpPr/>
            <p:nvPr/>
          </p:nvSpPr>
          <p:spPr>
            <a:xfrm>
              <a:off x="5925191"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1405" name="Google Shape;1405;gdc84c79368_2_68"/>
            <p:cNvSpPr/>
            <p:nvPr/>
          </p:nvSpPr>
          <p:spPr>
            <a:xfrm>
              <a:off x="6279097"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1406" name="Google Shape;1406;gdc84c79368_2_68"/>
            <p:cNvSpPr/>
            <p:nvPr/>
          </p:nvSpPr>
          <p:spPr>
            <a:xfrm>
              <a:off x="6633003"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1407" name="Google Shape;1407;gdc84c79368_2_68"/>
            <p:cNvSpPr/>
            <p:nvPr/>
          </p:nvSpPr>
          <p:spPr>
            <a:xfrm>
              <a:off x="6986909"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1408" name="Google Shape;1408;gdc84c79368_2_68"/>
            <p:cNvSpPr/>
            <p:nvPr/>
          </p:nvSpPr>
          <p:spPr>
            <a:xfrm>
              <a:off x="7340815"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1409" name="Google Shape;1409;gdc84c79368_2_68"/>
            <p:cNvSpPr/>
            <p:nvPr/>
          </p:nvSpPr>
          <p:spPr>
            <a:xfrm>
              <a:off x="7694721"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1410" name="Google Shape;1410;gdc84c79368_2_68"/>
            <p:cNvSpPr/>
            <p:nvPr/>
          </p:nvSpPr>
          <p:spPr>
            <a:xfrm>
              <a:off x="8048627"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1411" name="Google Shape;1411;gdc84c79368_2_68"/>
            <p:cNvSpPr/>
            <p:nvPr/>
          </p:nvSpPr>
          <p:spPr>
            <a:xfrm>
              <a:off x="8402533"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1412" name="Google Shape;1412;gdc84c79368_2_68"/>
            <p:cNvSpPr/>
            <p:nvPr/>
          </p:nvSpPr>
          <p:spPr>
            <a:xfrm>
              <a:off x="8756439"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1413" name="Google Shape;1413;gdc84c79368_2_68"/>
            <p:cNvSpPr/>
            <p:nvPr/>
          </p:nvSpPr>
          <p:spPr>
            <a:xfrm>
              <a:off x="9110345"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1414" name="Google Shape;1414;gdc84c79368_2_68"/>
            <p:cNvSpPr/>
            <p:nvPr/>
          </p:nvSpPr>
          <p:spPr>
            <a:xfrm>
              <a:off x="9464251"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1415" name="Google Shape;1415;gdc84c79368_2_68"/>
            <p:cNvSpPr/>
            <p:nvPr/>
          </p:nvSpPr>
          <p:spPr>
            <a:xfrm>
              <a:off x="9818157"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1416" name="Google Shape;1416;gdc84c79368_2_68"/>
            <p:cNvSpPr/>
            <p:nvPr/>
          </p:nvSpPr>
          <p:spPr>
            <a:xfrm>
              <a:off x="10172063"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1417" name="Google Shape;1417;gdc84c79368_2_68"/>
            <p:cNvSpPr/>
            <p:nvPr/>
          </p:nvSpPr>
          <p:spPr>
            <a:xfrm>
              <a:off x="10525969"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1418" name="Google Shape;1418;gdc84c79368_2_68"/>
            <p:cNvSpPr/>
            <p:nvPr/>
          </p:nvSpPr>
          <p:spPr>
            <a:xfrm>
              <a:off x="10879862"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1419" name="Google Shape;1419;gdc84c79368_2_68"/>
            <p:cNvSpPr/>
            <p:nvPr/>
          </p:nvSpPr>
          <p:spPr>
            <a:xfrm>
              <a:off x="-91211"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1420" name="Google Shape;1420;gdc84c79368_2_68"/>
            <p:cNvSpPr/>
            <p:nvPr/>
          </p:nvSpPr>
          <p:spPr>
            <a:xfrm>
              <a:off x="262695"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1421" name="Google Shape;1421;gdc84c79368_2_68"/>
            <p:cNvSpPr/>
            <p:nvPr/>
          </p:nvSpPr>
          <p:spPr>
            <a:xfrm>
              <a:off x="616601"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1422" name="Google Shape;1422;gdc84c79368_2_68"/>
            <p:cNvSpPr/>
            <p:nvPr/>
          </p:nvSpPr>
          <p:spPr>
            <a:xfrm>
              <a:off x="970507"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1423" name="Google Shape;1423;gdc84c79368_2_68"/>
            <p:cNvSpPr/>
            <p:nvPr/>
          </p:nvSpPr>
          <p:spPr>
            <a:xfrm>
              <a:off x="1324413"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1424" name="Google Shape;1424;gdc84c79368_2_68"/>
            <p:cNvSpPr/>
            <p:nvPr/>
          </p:nvSpPr>
          <p:spPr>
            <a:xfrm>
              <a:off x="1678319"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1425" name="Google Shape;1425;gdc84c79368_2_68"/>
            <p:cNvSpPr/>
            <p:nvPr/>
          </p:nvSpPr>
          <p:spPr>
            <a:xfrm>
              <a:off x="2032225"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1426" name="Google Shape;1426;gdc84c79368_2_68"/>
            <p:cNvSpPr/>
            <p:nvPr/>
          </p:nvSpPr>
          <p:spPr>
            <a:xfrm>
              <a:off x="2386131"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1427" name="Google Shape;1427;gdc84c79368_2_68"/>
            <p:cNvSpPr/>
            <p:nvPr/>
          </p:nvSpPr>
          <p:spPr>
            <a:xfrm>
              <a:off x="2740037"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1428" name="Google Shape;1428;gdc84c79368_2_68"/>
            <p:cNvSpPr/>
            <p:nvPr/>
          </p:nvSpPr>
          <p:spPr>
            <a:xfrm>
              <a:off x="3093943"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1429" name="Google Shape;1429;gdc84c79368_2_68"/>
            <p:cNvSpPr/>
            <p:nvPr/>
          </p:nvSpPr>
          <p:spPr>
            <a:xfrm>
              <a:off x="3447849"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1430" name="Google Shape;1430;gdc84c79368_2_68"/>
            <p:cNvSpPr/>
            <p:nvPr/>
          </p:nvSpPr>
          <p:spPr>
            <a:xfrm>
              <a:off x="3801755"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1431" name="Google Shape;1431;gdc84c79368_2_68"/>
            <p:cNvSpPr/>
            <p:nvPr/>
          </p:nvSpPr>
          <p:spPr>
            <a:xfrm>
              <a:off x="4155661"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1432" name="Google Shape;1432;gdc84c79368_2_68"/>
            <p:cNvSpPr/>
            <p:nvPr/>
          </p:nvSpPr>
          <p:spPr>
            <a:xfrm>
              <a:off x="4509567"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1433" name="Google Shape;1433;gdc84c79368_2_68"/>
            <p:cNvSpPr/>
            <p:nvPr/>
          </p:nvSpPr>
          <p:spPr>
            <a:xfrm>
              <a:off x="4863473"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1434" name="Google Shape;1434;gdc84c79368_2_68"/>
            <p:cNvSpPr/>
            <p:nvPr/>
          </p:nvSpPr>
          <p:spPr>
            <a:xfrm>
              <a:off x="5217379"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1435" name="Google Shape;1435;gdc84c79368_2_68"/>
            <p:cNvSpPr/>
            <p:nvPr/>
          </p:nvSpPr>
          <p:spPr>
            <a:xfrm>
              <a:off x="5571285"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1436" name="Google Shape;1436;gdc84c79368_2_68"/>
            <p:cNvSpPr/>
            <p:nvPr/>
          </p:nvSpPr>
          <p:spPr>
            <a:xfrm>
              <a:off x="5925191"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1437" name="Google Shape;1437;gdc84c79368_2_68"/>
            <p:cNvSpPr/>
            <p:nvPr/>
          </p:nvSpPr>
          <p:spPr>
            <a:xfrm>
              <a:off x="6279097"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1438" name="Google Shape;1438;gdc84c79368_2_68"/>
            <p:cNvSpPr/>
            <p:nvPr/>
          </p:nvSpPr>
          <p:spPr>
            <a:xfrm>
              <a:off x="6633003"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1439" name="Google Shape;1439;gdc84c79368_2_68"/>
            <p:cNvSpPr/>
            <p:nvPr/>
          </p:nvSpPr>
          <p:spPr>
            <a:xfrm>
              <a:off x="6986909"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1440" name="Google Shape;1440;gdc84c79368_2_68"/>
            <p:cNvSpPr/>
            <p:nvPr/>
          </p:nvSpPr>
          <p:spPr>
            <a:xfrm>
              <a:off x="7340815"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1441" name="Google Shape;1441;gdc84c79368_2_68"/>
            <p:cNvSpPr/>
            <p:nvPr/>
          </p:nvSpPr>
          <p:spPr>
            <a:xfrm>
              <a:off x="7694721"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1442" name="Google Shape;1442;gdc84c79368_2_68"/>
            <p:cNvSpPr/>
            <p:nvPr/>
          </p:nvSpPr>
          <p:spPr>
            <a:xfrm>
              <a:off x="8048627"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1443" name="Google Shape;1443;gdc84c79368_2_68"/>
            <p:cNvSpPr/>
            <p:nvPr/>
          </p:nvSpPr>
          <p:spPr>
            <a:xfrm>
              <a:off x="8402533"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1444" name="Google Shape;1444;gdc84c79368_2_68"/>
            <p:cNvSpPr/>
            <p:nvPr/>
          </p:nvSpPr>
          <p:spPr>
            <a:xfrm>
              <a:off x="8756439"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1445" name="Google Shape;1445;gdc84c79368_2_68"/>
            <p:cNvSpPr/>
            <p:nvPr/>
          </p:nvSpPr>
          <p:spPr>
            <a:xfrm>
              <a:off x="9110345"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1446" name="Google Shape;1446;gdc84c79368_2_68"/>
            <p:cNvSpPr/>
            <p:nvPr/>
          </p:nvSpPr>
          <p:spPr>
            <a:xfrm>
              <a:off x="9464251"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1447" name="Google Shape;1447;gdc84c79368_2_68"/>
            <p:cNvSpPr/>
            <p:nvPr/>
          </p:nvSpPr>
          <p:spPr>
            <a:xfrm>
              <a:off x="9818157"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1448" name="Google Shape;1448;gdc84c79368_2_68"/>
            <p:cNvSpPr/>
            <p:nvPr/>
          </p:nvSpPr>
          <p:spPr>
            <a:xfrm>
              <a:off x="10172063"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1449" name="Google Shape;1449;gdc84c79368_2_68"/>
            <p:cNvSpPr/>
            <p:nvPr/>
          </p:nvSpPr>
          <p:spPr>
            <a:xfrm>
              <a:off x="10525969"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1450" name="Google Shape;1450;gdc84c79368_2_68"/>
            <p:cNvSpPr/>
            <p:nvPr/>
          </p:nvSpPr>
          <p:spPr>
            <a:xfrm>
              <a:off x="10879862"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1451" name="Google Shape;1451;gdc84c79368_2_68"/>
            <p:cNvSpPr/>
            <p:nvPr/>
          </p:nvSpPr>
          <p:spPr>
            <a:xfrm>
              <a:off x="-91211"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1452" name="Google Shape;1452;gdc84c79368_2_68"/>
            <p:cNvSpPr/>
            <p:nvPr/>
          </p:nvSpPr>
          <p:spPr>
            <a:xfrm>
              <a:off x="9912350" y="127000"/>
              <a:ext cx="400050" cy="4278313"/>
            </a:xfrm>
            <a:prstGeom prst="rect">
              <a:avLst/>
            </a:prstGeom>
            <a:noFill/>
            <a:ln>
              <a:noFill/>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grpSp>
          <p:nvGrpSpPr>
            <p:cNvPr id="1453" name="Google Shape;1453;gdc84c79368_2_68"/>
            <p:cNvGrpSpPr/>
            <p:nvPr/>
          </p:nvGrpSpPr>
          <p:grpSpPr>
            <a:xfrm>
              <a:off x="-664463" y="1060450"/>
              <a:ext cx="2884436" cy="4051302"/>
              <a:chOff x="-831850" y="581026"/>
              <a:chExt cx="3567113" cy="5010150"/>
            </a:xfrm>
          </p:grpSpPr>
          <p:sp>
            <p:nvSpPr>
              <p:cNvPr id="1454" name="Google Shape;1454;gdc84c79368_2_68"/>
              <p:cNvSpPr/>
              <p:nvPr/>
            </p:nvSpPr>
            <p:spPr>
              <a:xfrm>
                <a:off x="-831850" y="2471738"/>
                <a:ext cx="3567113" cy="3119438"/>
              </a:xfrm>
              <a:custGeom>
                <a:avLst/>
                <a:gdLst/>
                <a:ahLst/>
                <a:cxnLst/>
                <a:rect l="l" t="t" r="r" b="b"/>
                <a:pathLst>
                  <a:path w="464" h="406" extrusionOk="0">
                    <a:moveTo>
                      <a:pt x="434" y="406"/>
                    </a:moveTo>
                    <a:cubicBezTo>
                      <a:pt x="30" y="406"/>
                      <a:pt x="30" y="406"/>
                      <a:pt x="30" y="406"/>
                    </a:cubicBezTo>
                    <a:cubicBezTo>
                      <a:pt x="13" y="406"/>
                      <a:pt x="0" y="393"/>
                      <a:pt x="0" y="376"/>
                    </a:cubicBezTo>
                    <a:cubicBezTo>
                      <a:pt x="0" y="30"/>
                      <a:pt x="0" y="30"/>
                      <a:pt x="0" y="30"/>
                    </a:cubicBezTo>
                    <a:cubicBezTo>
                      <a:pt x="0" y="14"/>
                      <a:pt x="13" y="0"/>
                      <a:pt x="30" y="0"/>
                    </a:cubicBezTo>
                    <a:cubicBezTo>
                      <a:pt x="434" y="0"/>
                      <a:pt x="434" y="0"/>
                      <a:pt x="434" y="0"/>
                    </a:cubicBezTo>
                    <a:cubicBezTo>
                      <a:pt x="450" y="0"/>
                      <a:pt x="464" y="14"/>
                      <a:pt x="464" y="30"/>
                    </a:cubicBezTo>
                    <a:cubicBezTo>
                      <a:pt x="464" y="376"/>
                      <a:pt x="464" y="376"/>
                      <a:pt x="464" y="376"/>
                    </a:cubicBezTo>
                    <a:cubicBezTo>
                      <a:pt x="464" y="393"/>
                      <a:pt x="450" y="406"/>
                      <a:pt x="434" y="406"/>
                    </a:cubicBezTo>
                    <a:close/>
                  </a:path>
                </a:pathLst>
              </a:custGeom>
              <a:noFill/>
              <a:ln w="184150" cap="flat" cmpd="sng">
                <a:solidFill>
                  <a:srgbClr val="C00000"/>
                </a:solidFill>
                <a:prstDash val="solid"/>
                <a:miter lim="800000"/>
                <a:headEnd type="none" w="sm" len="sm"/>
                <a:tailEnd type="none" w="sm" len="sm"/>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1455" name="Google Shape;1455;gdc84c79368_2_68"/>
              <p:cNvSpPr/>
              <p:nvPr/>
            </p:nvSpPr>
            <p:spPr>
              <a:xfrm>
                <a:off x="490538" y="3262313"/>
                <a:ext cx="914400" cy="1590675"/>
              </a:xfrm>
              <a:custGeom>
                <a:avLst/>
                <a:gdLst/>
                <a:ahLst/>
                <a:cxnLst/>
                <a:rect l="l" t="t" r="r" b="b"/>
                <a:pathLst>
                  <a:path w="119" h="207" extrusionOk="0">
                    <a:moveTo>
                      <a:pt x="119" y="60"/>
                    </a:moveTo>
                    <a:cubicBezTo>
                      <a:pt x="119" y="27"/>
                      <a:pt x="93" y="0"/>
                      <a:pt x="60" y="0"/>
                    </a:cubicBezTo>
                    <a:cubicBezTo>
                      <a:pt x="27" y="0"/>
                      <a:pt x="0" y="27"/>
                      <a:pt x="0" y="60"/>
                    </a:cubicBezTo>
                    <a:cubicBezTo>
                      <a:pt x="0" y="82"/>
                      <a:pt x="12" y="102"/>
                      <a:pt x="30" y="112"/>
                    </a:cubicBezTo>
                    <a:cubicBezTo>
                      <a:pt x="11" y="207"/>
                      <a:pt x="11" y="207"/>
                      <a:pt x="11" y="207"/>
                    </a:cubicBezTo>
                    <a:cubicBezTo>
                      <a:pt x="108" y="207"/>
                      <a:pt x="108" y="207"/>
                      <a:pt x="108" y="207"/>
                    </a:cubicBezTo>
                    <a:cubicBezTo>
                      <a:pt x="89" y="112"/>
                      <a:pt x="89" y="112"/>
                      <a:pt x="89" y="112"/>
                    </a:cubicBezTo>
                    <a:cubicBezTo>
                      <a:pt x="107" y="102"/>
                      <a:pt x="119" y="82"/>
                      <a:pt x="119" y="60"/>
                    </a:cubicBezTo>
                    <a:close/>
                  </a:path>
                </a:pathLst>
              </a:custGeom>
              <a:solidFill>
                <a:srgbClr val="920000"/>
              </a:solidFill>
              <a:ln w="184150" cap="flat" cmpd="sng">
                <a:solidFill>
                  <a:srgbClr val="C00000"/>
                </a:solidFill>
                <a:prstDash val="solid"/>
                <a:miter lim="800000"/>
                <a:headEnd type="none" w="sm" len="sm"/>
                <a:tailEnd type="none" w="sm" len="sm"/>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sp>
            <p:nvSpPr>
              <p:cNvPr id="1456" name="Google Shape;1456;gdc84c79368_2_68"/>
              <p:cNvSpPr/>
              <p:nvPr/>
            </p:nvSpPr>
            <p:spPr>
              <a:xfrm>
                <a:off x="-239713" y="581026"/>
                <a:ext cx="2382838" cy="1958975"/>
              </a:xfrm>
              <a:custGeom>
                <a:avLst/>
                <a:gdLst/>
                <a:ahLst/>
                <a:cxnLst/>
                <a:rect l="l" t="t" r="r" b="b"/>
                <a:pathLst>
                  <a:path w="310" h="255" extrusionOk="0">
                    <a:moveTo>
                      <a:pt x="0" y="253"/>
                    </a:moveTo>
                    <a:cubicBezTo>
                      <a:pt x="0" y="155"/>
                      <a:pt x="0" y="155"/>
                      <a:pt x="0" y="155"/>
                    </a:cubicBezTo>
                    <a:cubicBezTo>
                      <a:pt x="0" y="69"/>
                      <a:pt x="69" y="0"/>
                      <a:pt x="155" y="0"/>
                    </a:cubicBezTo>
                    <a:cubicBezTo>
                      <a:pt x="240" y="0"/>
                      <a:pt x="310" y="69"/>
                      <a:pt x="310" y="155"/>
                    </a:cubicBezTo>
                    <a:cubicBezTo>
                      <a:pt x="310" y="255"/>
                      <a:pt x="310" y="255"/>
                      <a:pt x="310" y="255"/>
                    </a:cubicBezTo>
                  </a:path>
                </a:pathLst>
              </a:custGeom>
              <a:noFill/>
              <a:ln w="184150" cap="flat" cmpd="sng">
                <a:solidFill>
                  <a:srgbClr val="C00000"/>
                </a:solidFill>
                <a:prstDash val="solid"/>
                <a:miter lim="800000"/>
                <a:headEnd type="none" w="sm" len="sm"/>
                <a:tailEnd type="none" w="sm" len="sm"/>
              </a:ln>
            </p:spPr>
            <p:txBody>
              <a:bodyPr spcFirstLastPara="1" wrap="square" lIns="54850" tIns="27425" rIns="54850" bIns="27425" anchor="t" anchorCtr="0">
                <a:noAutofit/>
              </a:bodyPr>
              <a:lstStyle/>
              <a:p>
                <a:pPr marL="0" marR="0" lvl="0" indent="0" algn="l" rtl="0">
                  <a:spcBef>
                    <a:spcPts val="0"/>
                  </a:spcBef>
                  <a:spcAft>
                    <a:spcPts val="0"/>
                  </a:spcAft>
                  <a:buNone/>
                </a:pPr>
                <a:endParaRPr sz="1100">
                  <a:solidFill>
                    <a:schemeClr val="lt1"/>
                  </a:solidFill>
                  <a:latin typeface="Arial"/>
                  <a:ea typeface="Arial"/>
                  <a:cs typeface="Arial"/>
                  <a:sym typeface="Arial"/>
                </a:endParaRPr>
              </a:p>
            </p:txBody>
          </p:sp>
        </p:grpSp>
        <p:sp>
          <p:nvSpPr>
            <p:cNvPr id="1457" name="Google Shape;1457;gdc84c79368_2_68"/>
            <p:cNvSpPr/>
            <p:nvPr/>
          </p:nvSpPr>
          <p:spPr>
            <a:xfrm>
              <a:off x="-1327308" y="-152400"/>
              <a:ext cx="1325690" cy="6527800"/>
            </a:xfrm>
            <a:prstGeom prst="rect">
              <a:avLst/>
            </a:prstGeom>
            <a:solidFill>
              <a:schemeClr val="lt1"/>
            </a:solidFill>
            <a:ln>
              <a:noFill/>
            </a:ln>
          </p:spPr>
          <p:txBody>
            <a:bodyPr spcFirstLastPara="1" wrap="square" lIns="54850" tIns="27425" rIns="54850" bIns="27425" anchor="ctr" anchorCtr="0">
              <a:noAutofit/>
            </a:bodyPr>
            <a:lstStyle/>
            <a:p>
              <a:pPr marL="0" marR="0" lvl="0" indent="0" algn="ctr" rtl="0">
                <a:spcBef>
                  <a:spcPts val="0"/>
                </a:spcBef>
                <a:spcAft>
                  <a:spcPts val="0"/>
                </a:spcAft>
                <a:buNone/>
              </a:pPr>
              <a:endParaRPr sz="1100">
                <a:solidFill>
                  <a:schemeClr val="lt1"/>
                </a:solidFill>
                <a:latin typeface="Arial"/>
                <a:ea typeface="Arial"/>
                <a:cs typeface="Arial"/>
                <a:sym typeface="Arial"/>
              </a:endParaRPr>
            </a:p>
          </p:txBody>
        </p:sp>
        <p:sp>
          <p:nvSpPr>
            <p:cNvPr id="1458" name="Google Shape;1458;gdc84c79368_2_68"/>
            <p:cNvSpPr/>
            <p:nvPr/>
          </p:nvSpPr>
          <p:spPr>
            <a:xfrm>
              <a:off x="10973671" y="-152400"/>
              <a:ext cx="1325690" cy="6527800"/>
            </a:xfrm>
            <a:prstGeom prst="rect">
              <a:avLst/>
            </a:prstGeom>
            <a:solidFill>
              <a:schemeClr val="lt1"/>
            </a:solidFill>
            <a:ln>
              <a:noFill/>
            </a:ln>
          </p:spPr>
          <p:txBody>
            <a:bodyPr spcFirstLastPara="1" wrap="square" lIns="54850" tIns="27425" rIns="54850" bIns="27425" anchor="ctr" anchorCtr="0">
              <a:noAutofit/>
            </a:bodyPr>
            <a:lstStyle/>
            <a:p>
              <a:pPr marL="0" marR="0" lvl="0" indent="0" algn="ctr" rtl="0">
                <a:spcBef>
                  <a:spcPts val="0"/>
                </a:spcBef>
                <a:spcAft>
                  <a:spcPts val="0"/>
                </a:spcAft>
                <a:buNone/>
              </a:pPr>
              <a:endParaRPr sz="1100">
                <a:solidFill>
                  <a:schemeClr val="lt1"/>
                </a:solidFill>
                <a:latin typeface="Arial"/>
                <a:ea typeface="Arial"/>
                <a:cs typeface="Arial"/>
                <a:sym typeface="Arial"/>
              </a:endParaRPr>
            </a:p>
          </p:txBody>
        </p:sp>
        <p:sp>
          <p:nvSpPr>
            <p:cNvPr id="1459" name="Google Shape;1459;gdc84c79368_2_68"/>
            <p:cNvSpPr/>
            <p:nvPr/>
          </p:nvSpPr>
          <p:spPr>
            <a:xfrm rot="-5400000">
              <a:off x="5129275" y="-5934192"/>
              <a:ext cx="405411" cy="11464064"/>
            </a:xfrm>
            <a:prstGeom prst="rect">
              <a:avLst/>
            </a:prstGeom>
            <a:solidFill>
              <a:schemeClr val="lt1"/>
            </a:solidFill>
            <a:ln>
              <a:noFill/>
            </a:ln>
          </p:spPr>
          <p:txBody>
            <a:bodyPr spcFirstLastPara="1" wrap="square" lIns="54850" tIns="27425" rIns="54850" bIns="27425" anchor="ctr" anchorCtr="0">
              <a:noAutofit/>
            </a:bodyPr>
            <a:lstStyle/>
            <a:p>
              <a:pPr marL="0" marR="0" lvl="0" indent="0" algn="ctr" rtl="0">
                <a:spcBef>
                  <a:spcPts val="0"/>
                </a:spcBef>
                <a:spcAft>
                  <a:spcPts val="0"/>
                </a:spcAft>
                <a:buNone/>
              </a:pPr>
              <a:endParaRPr sz="1100">
                <a:solidFill>
                  <a:schemeClr val="lt1"/>
                </a:solidFill>
                <a:latin typeface="Arial"/>
                <a:ea typeface="Arial"/>
                <a:cs typeface="Arial"/>
                <a:sym typeface="Arial"/>
              </a:endParaRPr>
            </a:p>
          </p:txBody>
        </p:sp>
        <p:sp>
          <p:nvSpPr>
            <p:cNvPr id="1460" name="Google Shape;1460;gdc84c79368_2_68"/>
            <p:cNvSpPr/>
            <p:nvPr/>
          </p:nvSpPr>
          <p:spPr>
            <a:xfrm rot="-5400000">
              <a:off x="5129270" y="643723"/>
              <a:ext cx="405411" cy="11464064"/>
            </a:xfrm>
            <a:prstGeom prst="rect">
              <a:avLst/>
            </a:prstGeom>
            <a:solidFill>
              <a:schemeClr val="lt1"/>
            </a:solidFill>
            <a:ln>
              <a:noFill/>
            </a:ln>
          </p:spPr>
          <p:txBody>
            <a:bodyPr spcFirstLastPara="1" wrap="square" lIns="54850" tIns="27425" rIns="54850" bIns="27425" anchor="ctr" anchorCtr="0">
              <a:noAutofit/>
            </a:bodyPr>
            <a:lstStyle/>
            <a:p>
              <a:pPr marL="0" marR="0" lvl="0" indent="0" algn="ctr" rtl="0">
                <a:spcBef>
                  <a:spcPts val="0"/>
                </a:spcBef>
                <a:spcAft>
                  <a:spcPts val="0"/>
                </a:spcAft>
                <a:buNone/>
              </a:pPr>
              <a:endParaRPr sz="1100">
                <a:solidFill>
                  <a:schemeClr val="lt1"/>
                </a:solidFill>
                <a:latin typeface="Arial"/>
                <a:ea typeface="Arial"/>
                <a:cs typeface="Arial"/>
                <a:sym typeface="Arial"/>
              </a:endParaRPr>
            </a:p>
          </p:txBody>
        </p:sp>
      </p:grpSp>
      <p:sp>
        <p:nvSpPr>
          <p:cNvPr id="1461" name="Google Shape;1461;gdc84c79368_2_68"/>
          <p:cNvSpPr txBox="1">
            <a:spLocks noGrp="1"/>
          </p:cNvSpPr>
          <p:nvPr>
            <p:ph type="title"/>
          </p:nvPr>
        </p:nvSpPr>
        <p:spPr>
          <a:xfrm>
            <a:off x="2862072" y="3767329"/>
            <a:ext cx="7461504" cy="590931"/>
          </a:xfrm>
          <a:prstGeom prst="rect">
            <a:avLst/>
          </a:prstGeom>
          <a:noFill/>
          <a:ln>
            <a:noFill/>
          </a:ln>
        </p:spPr>
        <p:txBody>
          <a:bodyPr spcFirstLastPara="1" wrap="square" lIns="54850" tIns="27425" rIns="54850" bIns="27425" anchor="b" anchorCtr="0">
            <a:noAutofit/>
          </a:bodyPr>
          <a:lstStyle>
            <a:lvl1pPr lvl="0" algn="l">
              <a:lnSpc>
                <a:spcPct val="90000"/>
              </a:lnSpc>
              <a:spcBef>
                <a:spcPts val="0"/>
              </a:spcBef>
              <a:spcAft>
                <a:spcPts val="0"/>
              </a:spcAft>
              <a:buSzPts val="800"/>
              <a:buNone/>
              <a:defRPr sz="2900">
                <a:solidFill>
                  <a:schemeClr val="lt1"/>
                </a:solidFill>
              </a:defRPr>
            </a:lvl1pPr>
            <a:lvl2pPr lvl="1" algn="l">
              <a:spcBef>
                <a:spcPts val="0"/>
              </a:spcBef>
              <a:spcAft>
                <a:spcPts val="0"/>
              </a:spcAft>
              <a:buSzPts val="800"/>
              <a:buNone/>
              <a:defRPr/>
            </a:lvl2pPr>
            <a:lvl3pPr lvl="2" algn="l">
              <a:spcBef>
                <a:spcPts val="0"/>
              </a:spcBef>
              <a:spcAft>
                <a:spcPts val="0"/>
              </a:spcAft>
              <a:buSzPts val="800"/>
              <a:buNone/>
              <a:defRPr/>
            </a:lvl3pPr>
            <a:lvl4pPr lvl="3" algn="l">
              <a:spcBef>
                <a:spcPts val="0"/>
              </a:spcBef>
              <a:spcAft>
                <a:spcPts val="0"/>
              </a:spcAft>
              <a:buSzPts val="800"/>
              <a:buNone/>
              <a:defRPr/>
            </a:lvl4pPr>
            <a:lvl5pPr lvl="4" algn="l">
              <a:spcBef>
                <a:spcPts val="0"/>
              </a:spcBef>
              <a:spcAft>
                <a:spcPts val="0"/>
              </a:spcAft>
              <a:buSzPts val="800"/>
              <a:buNone/>
              <a:defRPr/>
            </a:lvl5pPr>
            <a:lvl6pPr lvl="5" algn="l">
              <a:spcBef>
                <a:spcPts val="0"/>
              </a:spcBef>
              <a:spcAft>
                <a:spcPts val="0"/>
              </a:spcAft>
              <a:buSzPts val="800"/>
              <a:buNone/>
              <a:defRPr/>
            </a:lvl6pPr>
            <a:lvl7pPr lvl="6" algn="l">
              <a:spcBef>
                <a:spcPts val="0"/>
              </a:spcBef>
              <a:spcAft>
                <a:spcPts val="0"/>
              </a:spcAft>
              <a:buSzPts val="800"/>
              <a:buNone/>
              <a:defRPr/>
            </a:lvl7pPr>
            <a:lvl8pPr lvl="7" algn="l">
              <a:spcBef>
                <a:spcPts val="0"/>
              </a:spcBef>
              <a:spcAft>
                <a:spcPts val="0"/>
              </a:spcAft>
              <a:buSzPts val="800"/>
              <a:buNone/>
              <a:defRPr/>
            </a:lvl8pPr>
            <a:lvl9pPr lvl="8" algn="l">
              <a:spcBef>
                <a:spcPts val="0"/>
              </a:spcBef>
              <a:spcAft>
                <a:spcPts val="0"/>
              </a:spcAft>
              <a:buSzPts val="800"/>
              <a:buNone/>
              <a:defRPr/>
            </a:lvl9pPr>
          </a:lstStyle>
          <a:p>
            <a:endParaRPr/>
          </a:p>
        </p:txBody>
      </p:sp>
      <p:sp>
        <p:nvSpPr>
          <p:cNvPr id="1462" name="Google Shape;1462;gdc84c79368_2_68"/>
          <p:cNvSpPr txBox="1">
            <a:spLocks noGrp="1"/>
          </p:cNvSpPr>
          <p:nvPr>
            <p:ph type="body" idx="1"/>
          </p:nvPr>
        </p:nvSpPr>
        <p:spPr>
          <a:xfrm>
            <a:off x="2862072" y="4361689"/>
            <a:ext cx="7461504" cy="525463"/>
          </a:xfrm>
          <a:prstGeom prst="rect">
            <a:avLst/>
          </a:prstGeom>
          <a:noFill/>
          <a:ln>
            <a:noFill/>
          </a:ln>
        </p:spPr>
        <p:txBody>
          <a:bodyPr spcFirstLastPara="1" wrap="square" lIns="54850" tIns="27425" rIns="54850" bIns="27425" anchor="t" anchorCtr="0">
            <a:noAutofit/>
          </a:bodyPr>
          <a:lstStyle>
            <a:lvl1pPr marL="457200" lvl="0" indent="-228600" algn="l">
              <a:lnSpc>
                <a:spcPct val="90000"/>
              </a:lnSpc>
              <a:spcBef>
                <a:spcPts val="900"/>
              </a:spcBef>
              <a:spcAft>
                <a:spcPts val="0"/>
              </a:spcAft>
              <a:buSzPts val="2400"/>
              <a:buFont typeface="Trebuchet MS"/>
              <a:buNone/>
              <a:defRPr sz="2400" b="0">
                <a:solidFill>
                  <a:schemeClr val="lt1"/>
                </a:solidFill>
                <a:latin typeface="Trebuchet MS"/>
                <a:ea typeface="Trebuchet MS"/>
                <a:cs typeface="Trebuchet MS"/>
                <a:sym typeface="Trebuchet MS"/>
              </a:defRPr>
            </a:lvl1pPr>
            <a:lvl2pPr marL="914400" lvl="1"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2pPr>
            <a:lvl3pPr marL="1371600" lvl="2"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3pPr>
            <a:lvl4pPr marL="1828800" lvl="3" indent="-228600" algn="ctr">
              <a:spcBef>
                <a:spcPts val="90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4pPr>
            <a:lvl5pPr marL="2286000" lvl="4" indent="-228600" algn="ctr">
              <a:spcBef>
                <a:spcPts val="60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5pPr>
            <a:lvl6pPr marL="2743200" lvl="5" indent="-298450" algn="l">
              <a:spcBef>
                <a:spcPts val="200"/>
              </a:spcBef>
              <a:spcAft>
                <a:spcPts val="0"/>
              </a:spcAft>
              <a:buClr>
                <a:schemeClr val="dk2"/>
              </a:buClr>
              <a:buSzPts val="1100"/>
              <a:buChar char="»"/>
              <a:defRPr/>
            </a:lvl6pPr>
            <a:lvl7pPr marL="3200400" lvl="6" indent="-298450" algn="l">
              <a:spcBef>
                <a:spcPts val="200"/>
              </a:spcBef>
              <a:spcAft>
                <a:spcPts val="0"/>
              </a:spcAft>
              <a:buClr>
                <a:schemeClr val="dk2"/>
              </a:buClr>
              <a:buSzPts val="1100"/>
              <a:buChar char="»"/>
              <a:defRPr/>
            </a:lvl7pPr>
            <a:lvl8pPr marL="3657600" lvl="7" indent="-298450" algn="l">
              <a:spcBef>
                <a:spcPts val="200"/>
              </a:spcBef>
              <a:spcAft>
                <a:spcPts val="0"/>
              </a:spcAft>
              <a:buClr>
                <a:schemeClr val="dk2"/>
              </a:buClr>
              <a:buSzPts val="1100"/>
              <a:buChar char="»"/>
              <a:defRPr/>
            </a:lvl8pPr>
            <a:lvl9pPr marL="4114800" lvl="8" indent="-298450" algn="l">
              <a:spcBef>
                <a:spcPts val="200"/>
              </a:spcBef>
              <a:spcAft>
                <a:spcPts val="0"/>
              </a:spcAft>
              <a:buClr>
                <a:schemeClr val="dk2"/>
              </a:buClr>
              <a:buSzPts val="11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Video">
  <p:cSld name="Video">
    <p:spTree>
      <p:nvGrpSpPr>
        <p:cNvPr id="1" name="Shape 1463"/>
        <p:cNvGrpSpPr/>
        <p:nvPr/>
      </p:nvGrpSpPr>
      <p:grpSpPr>
        <a:xfrm>
          <a:off x="0" y="0"/>
          <a:ext cx="0" cy="0"/>
          <a:chOff x="0" y="0"/>
          <a:chExt cx="0" cy="0"/>
        </a:xfrm>
      </p:grpSpPr>
      <p:sp>
        <p:nvSpPr>
          <p:cNvPr id="1464" name="Google Shape;1464;gdc84c79368_2_338"/>
          <p:cNvSpPr/>
          <p:nvPr/>
        </p:nvSpPr>
        <p:spPr>
          <a:xfrm>
            <a:off x="9859926" y="5721963"/>
            <a:ext cx="1006548" cy="317330"/>
          </a:xfrm>
          <a:prstGeom prst="rect">
            <a:avLst/>
          </a:prstGeom>
          <a:solidFill>
            <a:schemeClr val="lt1"/>
          </a:solidFill>
          <a:ln>
            <a:noFill/>
          </a:ln>
        </p:spPr>
        <p:txBody>
          <a:bodyPr spcFirstLastPara="1" wrap="square" lIns="54850" tIns="27425" rIns="54850" bIns="27425" anchor="ctr" anchorCtr="0">
            <a:noAutofit/>
          </a:bodyPr>
          <a:lstStyle/>
          <a:p>
            <a:pPr marL="0" marR="0" lvl="0" indent="0" algn="ctr" rtl="0">
              <a:spcBef>
                <a:spcPts val="0"/>
              </a:spcBef>
              <a:spcAft>
                <a:spcPts val="0"/>
              </a:spcAft>
              <a:buNone/>
            </a:pPr>
            <a:endParaRPr sz="1100">
              <a:solidFill>
                <a:schemeClr val="lt1"/>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DEMO Placeholder" type="titleOnly">
  <p:cSld name="TITLE_ONLY">
    <p:spTree>
      <p:nvGrpSpPr>
        <p:cNvPr id="1" name="Shape 1465"/>
        <p:cNvGrpSpPr/>
        <p:nvPr/>
      </p:nvGrpSpPr>
      <p:grpSpPr>
        <a:xfrm>
          <a:off x="0" y="0"/>
          <a:ext cx="0" cy="0"/>
          <a:chOff x="0" y="0"/>
          <a:chExt cx="0" cy="0"/>
        </a:xfrm>
      </p:grpSpPr>
      <p:sp>
        <p:nvSpPr>
          <p:cNvPr id="1466" name="Google Shape;1466;gdc84c79368_2_340"/>
          <p:cNvSpPr/>
          <p:nvPr/>
        </p:nvSpPr>
        <p:spPr>
          <a:xfrm>
            <a:off x="0" y="0"/>
            <a:ext cx="10972800" cy="6172200"/>
          </a:xfrm>
          <a:prstGeom prst="rect">
            <a:avLst/>
          </a:prstGeom>
          <a:solidFill>
            <a:schemeClr val="lt1"/>
          </a:solidFill>
          <a:ln>
            <a:noFill/>
          </a:ln>
        </p:spPr>
        <p:txBody>
          <a:bodyPr spcFirstLastPara="1" wrap="square" lIns="54850" tIns="27425" rIns="54850" bIns="27425" anchor="ctr" anchorCtr="0">
            <a:noAutofit/>
          </a:bodyPr>
          <a:lstStyle/>
          <a:p>
            <a:pPr marL="0" marR="0" lvl="0" indent="0" algn="ctr" rtl="0">
              <a:spcBef>
                <a:spcPts val="0"/>
              </a:spcBef>
              <a:spcAft>
                <a:spcPts val="0"/>
              </a:spcAft>
              <a:buNone/>
            </a:pPr>
            <a:endParaRPr sz="1100">
              <a:solidFill>
                <a:schemeClr val="lt1"/>
              </a:solidFill>
              <a:latin typeface="Arial"/>
              <a:ea typeface="Arial"/>
              <a:cs typeface="Arial"/>
              <a:sym typeface="Arial"/>
            </a:endParaRPr>
          </a:p>
        </p:txBody>
      </p:sp>
      <p:sp>
        <p:nvSpPr>
          <p:cNvPr id="1467" name="Google Shape;1467;gdc84c79368_2_340"/>
          <p:cNvSpPr txBox="1">
            <a:spLocks noGrp="1"/>
          </p:cNvSpPr>
          <p:nvPr>
            <p:ph type="title"/>
          </p:nvPr>
        </p:nvSpPr>
        <p:spPr>
          <a:xfrm>
            <a:off x="498348" y="5169473"/>
            <a:ext cx="9976104" cy="535531"/>
          </a:xfrm>
          <a:prstGeom prst="rect">
            <a:avLst/>
          </a:prstGeom>
          <a:noFill/>
          <a:ln>
            <a:noFill/>
          </a:ln>
        </p:spPr>
        <p:txBody>
          <a:bodyPr spcFirstLastPara="1" wrap="square" lIns="54850" tIns="27425" rIns="54850" bIns="27425" anchor="ctr" anchorCtr="0">
            <a:noAutofit/>
          </a:bodyPr>
          <a:lstStyle>
            <a:lvl1pPr lvl="0" algn="ctr">
              <a:lnSpc>
                <a:spcPct val="90000"/>
              </a:lnSpc>
              <a:spcBef>
                <a:spcPts val="0"/>
              </a:spcBef>
              <a:spcAft>
                <a:spcPts val="0"/>
              </a:spcAft>
              <a:buSzPts val="800"/>
              <a:buNone/>
              <a:defRPr sz="2900">
                <a:solidFill>
                  <a:schemeClr val="dk2"/>
                </a:solidFill>
              </a:defRPr>
            </a:lvl1pPr>
            <a:lvl2pPr lvl="1" algn="l">
              <a:spcBef>
                <a:spcPts val="0"/>
              </a:spcBef>
              <a:spcAft>
                <a:spcPts val="0"/>
              </a:spcAft>
              <a:buSzPts val="800"/>
              <a:buNone/>
              <a:defRPr/>
            </a:lvl2pPr>
            <a:lvl3pPr lvl="2" algn="l">
              <a:spcBef>
                <a:spcPts val="0"/>
              </a:spcBef>
              <a:spcAft>
                <a:spcPts val="0"/>
              </a:spcAft>
              <a:buSzPts val="800"/>
              <a:buNone/>
              <a:defRPr/>
            </a:lvl3pPr>
            <a:lvl4pPr lvl="3" algn="l">
              <a:spcBef>
                <a:spcPts val="0"/>
              </a:spcBef>
              <a:spcAft>
                <a:spcPts val="0"/>
              </a:spcAft>
              <a:buSzPts val="800"/>
              <a:buNone/>
              <a:defRPr/>
            </a:lvl4pPr>
            <a:lvl5pPr lvl="4" algn="l">
              <a:spcBef>
                <a:spcPts val="0"/>
              </a:spcBef>
              <a:spcAft>
                <a:spcPts val="0"/>
              </a:spcAft>
              <a:buSzPts val="800"/>
              <a:buNone/>
              <a:defRPr/>
            </a:lvl5pPr>
            <a:lvl6pPr lvl="5" algn="l">
              <a:spcBef>
                <a:spcPts val="0"/>
              </a:spcBef>
              <a:spcAft>
                <a:spcPts val="0"/>
              </a:spcAft>
              <a:buSzPts val="800"/>
              <a:buNone/>
              <a:defRPr/>
            </a:lvl6pPr>
            <a:lvl7pPr lvl="6" algn="l">
              <a:spcBef>
                <a:spcPts val="0"/>
              </a:spcBef>
              <a:spcAft>
                <a:spcPts val="0"/>
              </a:spcAft>
              <a:buSzPts val="800"/>
              <a:buNone/>
              <a:defRPr/>
            </a:lvl7pPr>
            <a:lvl8pPr lvl="7" algn="l">
              <a:spcBef>
                <a:spcPts val="0"/>
              </a:spcBef>
              <a:spcAft>
                <a:spcPts val="0"/>
              </a:spcAft>
              <a:buSzPts val="800"/>
              <a:buNone/>
              <a:defRPr/>
            </a:lvl8pPr>
            <a:lvl9pPr lvl="8" algn="l">
              <a:spcBef>
                <a:spcPts val="0"/>
              </a:spcBef>
              <a:spcAft>
                <a:spcPts val="0"/>
              </a:spcAft>
              <a:buSzPts val="8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1468"/>
        <p:cNvGrpSpPr/>
        <p:nvPr/>
      </p:nvGrpSpPr>
      <p:grpSpPr>
        <a:xfrm>
          <a:off x="0" y="0"/>
          <a:ext cx="0" cy="0"/>
          <a:chOff x="0" y="0"/>
          <a:chExt cx="0" cy="0"/>
        </a:xfrm>
      </p:grpSpPr>
      <p:pic>
        <p:nvPicPr>
          <p:cNvPr id="1469" name="Google Shape;1469;gdc84c79368_2_343" descr="A close up of an object&#10;&#10;Description automatically generated"/>
          <p:cNvPicPr preferRelativeResize="0"/>
          <p:nvPr/>
        </p:nvPicPr>
        <p:blipFill rotWithShape="1">
          <a:blip r:embed="rId2">
            <a:alphaModFix/>
          </a:blip>
          <a:srcRect/>
          <a:stretch/>
        </p:blipFill>
        <p:spPr>
          <a:xfrm>
            <a:off x="0" y="0"/>
            <a:ext cx="10972800" cy="61722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Title, Subtitle, and Content">
  <p:cSld name="1_Title, Subtitle, and Content">
    <p:spTree>
      <p:nvGrpSpPr>
        <p:cNvPr id="1" name="Shape 1475"/>
        <p:cNvGrpSpPr/>
        <p:nvPr/>
      </p:nvGrpSpPr>
      <p:grpSpPr>
        <a:xfrm>
          <a:off x="0" y="0"/>
          <a:ext cx="0" cy="0"/>
          <a:chOff x="0" y="0"/>
          <a:chExt cx="0" cy="0"/>
        </a:xfrm>
      </p:grpSpPr>
      <p:sp>
        <p:nvSpPr>
          <p:cNvPr id="1476" name="Google Shape;1476;ge5f8a1850c_2_5"/>
          <p:cNvSpPr txBox="1">
            <a:spLocks noGrp="1"/>
          </p:cNvSpPr>
          <p:nvPr>
            <p:ph type="title"/>
          </p:nvPr>
        </p:nvSpPr>
        <p:spPr>
          <a:xfrm>
            <a:off x="498348" y="737427"/>
            <a:ext cx="9976104" cy="590931"/>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Clr>
                <a:schemeClr val="dk2"/>
              </a:buClr>
              <a:buSzPts val="1400"/>
              <a:buFont typeface="Trebuchet MS"/>
              <a:buNone/>
              <a:defRPr>
                <a:solidFill>
                  <a:schemeClr val="dk2"/>
                </a:solidFill>
              </a:defRPr>
            </a:lvl1pPr>
            <a:lvl2pPr lvl="1" algn="l">
              <a:spcBef>
                <a:spcPts val="0"/>
              </a:spcBef>
              <a:spcAft>
                <a:spcPts val="0"/>
              </a:spcAft>
              <a:buClr>
                <a:srgbClr val="73B900"/>
              </a:buClr>
              <a:buSzPts val="1400"/>
              <a:buFont typeface="Arial"/>
              <a:buNone/>
              <a:defRPr/>
            </a:lvl2pPr>
            <a:lvl3pPr lvl="2" algn="l">
              <a:spcBef>
                <a:spcPts val="0"/>
              </a:spcBef>
              <a:spcAft>
                <a:spcPts val="0"/>
              </a:spcAft>
              <a:buClr>
                <a:srgbClr val="73B900"/>
              </a:buClr>
              <a:buSzPts val="1400"/>
              <a:buFont typeface="Arial"/>
              <a:buNone/>
              <a:defRPr/>
            </a:lvl3pPr>
            <a:lvl4pPr lvl="3" algn="l">
              <a:spcBef>
                <a:spcPts val="0"/>
              </a:spcBef>
              <a:spcAft>
                <a:spcPts val="0"/>
              </a:spcAft>
              <a:buClr>
                <a:srgbClr val="73B900"/>
              </a:buClr>
              <a:buSzPts val="1400"/>
              <a:buFont typeface="Arial"/>
              <a:buNone/>
              <a:defRPr/>
            </a:lvl4pPr>
            <a:lvl5pPr lvl="4" algn="l">
              <a:spcBef>
                <a:spcPts val="0"/>
              </a:spcBef>
              <a:spcAft>
                <a:spcPts val="0"/>
              </a:spcAft>
              <a:buClr>
                <a:srgbClr val="73B900"/>
              </a:buClr>
              <a:buSzPts val="1400"/>
              <a:buFont typeface="Arial"/>
              <a:buNone/>
              <a:defRPr/>
            </a:lvl5pPr>
            <a:lvl6pPr lvl="5" algn="l">
              <a:spcBef>
                <a:spcPts val="0"/>
              </a:spcBef>
              <a:spcAft>
                <a:spcPts val="0"/>
              </a:spcAft>
              <a:buClr>
                <a:srgbClr val="73B900"/>
              </a:buClr>
              <a:buSzPts val="1400"/>
              <a:buFont typeface="Arial"/>
              <a:buNone/>
              <a:defRPr/>
            </a:lvl6pPr>
            <a:lvl7pPr lvl="6" algn="l">
              <a:spcBef>
                <a:spcPts val="0"/>
              </a:spcBef>
              <a:spcAft>
                <a:spcPts val="0"/>
              </a:spcAft>
              <a:buClr>
                <a:srgbClr val="73B900"/>
              </a:buClr>
              <a:buSzPts val="1400"/>
              <a:buFont typeface="Arial"/>
              <a:buNone/>
              <a:defRPr/>
            </a:lvl7pPr>
            <a:lvl8pPr lvl="7" algn="l">
              <a:spcBef>
                <a:spcPts val="0"/>
              </a:spcBef>
              <a:spcAft>
                <a:spcPts val="0"/>
              </a:spcAft>
              <a:buClr>
                <a:srgbClr val="73B900"/>
              </a:buClr>
              <a:buSzPts val="1400"/>
              <a:buFont typeface="Arial"/>
              <a:buNone/>
              <a:defRPr/>
            </a:lvl8pPr>
            <a:lvl9pPr lvl="8" algn="l">
              <a:spcBef>
                <a:spcPts val="0"/>
              </a:spcBef>
              <a:spcAft>
                <a:spcPts val="0"/>
              </a:spcAft>
              <a:buClr>
                <a:srgbClr val="73B900"/>
              </a:buClr>
              <a:buSzPts val="1400"/>
              <a:buFont typeface="Arial"/>
              <a:buNone/>
              <a:defRPr/>
            </a:lvl9pPr>
          </a:lstStyle>
          <a:p>
            <a:endParaRPr/>
          </a:p>
        </p:txBody>
      </p:sp>
      <p:sp>
        <p:nvSpPr>
          <p:cNvPr id="1477" name="Google Shape;1477;ge5f8a1850c_2_5"/>
          <p:cNvSpPr txBox="1">
            <a:spLocks noGrp="1"/>
          </p:cNvSpPr>
          <p:nvPr>
            <p:ph type="body" idx="1"/>
          </p:nvPr>
        </p:nvSpPr>
        <p:spPr>
          <a:xfrm>
            <a:off x="516750" y="2103035"/>
            <a:ext cx="9948672" cy="3718925"/>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900"/>
              </a:spcBef>
              <a:spcAft>
                <a:spcPts val="0"/>
              </a:spcAft>
              <a:buClr>
                <a:schemeClr val="dk1"/>
              </a:buClr>
              <a:buSzPts val="1800"/>
              <a:buFont typeface="Trebuchet MS"/>
              <a:buNone/>
              <a:defRPr sz="1800">
                <a:solidFill>
                  <a:schemeClr val="dk2"/>
                </a:solidFill>
              </a:defRPr>
            </a:lvl1pPr>
            <a:lvl2pPr marL="914400" lvl="1" indent="-228600" algn="l">
              <a:lnSpc>
                <a:spcPct val="90000"/>
              </a:lnSpc>
              <a:spcBef>
                <a:spcPts val="900"/>
              </a:spcBef>
              <a:spcAft>
                <a:spcPts val="0"/>
              </a:spcAft>
              <a:buClr>
                <a:schemeClr val="dk1"/>
              </a:buClr>
              <a:buSzPts val="1600"/>
              <a:buFont typeface="Trebuchet MS"/>
              <a:buNone/>
              <a:defRPr sz="1600">
                <a:solidFill>
                  <a:schemeClr val="dk2"/>
                </a:solidFill>
              </a:defRPr>
            </a:lvl2pPr>
            <a:lvl3pPr marL="1371600" lvl="2" indent="-228600" algn="l">
              <a:lnSpc>
                <a:spcPct val="90000"/>
              </a:lnSpc>
              <a:spcBef>
                <a:spcPts val="900"/>
              </a:spcBef>
              <a:spcAft>
                <a:spcPts val="0"/>
              </a:spcAft>
              <a:buClr>
                <a:schemeClr val="dk1"/>
              </a:buClr>
              <a:buSzPts val="1400"/>
              <a:buFont typeface="Trebuchet MS"/>
              <a:buNone/>
              <a:defRPr sz="1400">
                <a:solidFill>
                  <a:schemeClr val="dk2"/>
                </a:solidFill>
              </a:defRPr>
            </a:lvl3pPr>
            <a:lvl4pPr marL="1828800" lvl="3" indent="-342900" algn="l">
              <a:spcBef>
                <a:spcPts val="900"/>
              </a:spcBef>
              <a:spcAft>
                <a:spcPts val="0"/>
              </a:spcAft>
              <a:buClr>
                <a:schemeClr val="dk1"/>
              </a:buClr>
              <a:buSzPts val="1800"/>
              <a:buFont typeface="Noto Sans Symbols"/>
              <a:buChar char="▪"/>
              <a:defRPr sz="1800">
                <a:solidFill>
                  <a:schemeClr val="lt1"/>
                </a:solidFill>
              </a:defRPr>
            </a:lvl4pPr>
            <a:lvl5pPr marL="2286000" lvl="4" indent="-355600" algn="l">
              <a:spcBef>
                <a:spcPts val="400"/>
              </a:spcBef>
              <a:spcAft>
                <a:spcPts val="0"/>
              </a:spcAft>
              <a:buClr>
                <a:schemeClr val="dk1"/>
              </a:buClr>
              <a:buSzPts val="2000"/>
              <a:buFont typeface="Noto Sans Symbols"/>
              <a:buChar char="▪"/>
              <a:defRPr>
                <a:solidFill>
                  <a:schemeClr val="lt1"/>
                </a:solidFill>
              </a:defRPr>
            </a:lvl5pPr>
            <a:lvl6pPr marL="2743200" lvl="5" indent="-342900" algn="l">
              <a:spcBef>
                <a:spcPts val="360"/>
              </a:spcBef>
              <a:spcAft>
                <a:spcPts val="0"/>
              </a:spcAft>
              <a:buClr>
                <a:schemeClr val="dk2"/>
              </a:buClr>
              <a:buSzPts val="1800"/>
              <a:buFont typeface="Trebuchet MS"/>
              <a:buChar char="»"/>
              <a:defRPr/>
            </a:lvl6pPr>
            <a:lvl7pPr marL="3200400" lvl="6" indent="-342900" algn="l">
              <a:spcBef>
                <a:spcPts val="360"/>
              </a:spcBef>
              <a:spcAft>
                <a:spcPts val="0"/>
              </a:spcAft>
              <a:buClr>
                <a:schemeClr val="dk2"/>
              </a:buClr>
              <a:buSzPts val="1800"/>
              <a:buFont typeface="Trebuchet MS"/>
              <a:buChar char="»"/>
              <a:defRPr/>
            </a:lvl7pPr>
            <a:lvl8pPr marL="3657600" lvl="7" indent="-342900" algn="l">
              <a:spcBef>
                <a:spcPts val="360"/>
              </a:spcBef>
              <a:spcAft>
                <a:spcPts val="0"/>
              </a:spcAft>
              <a:buClr>
                <a:schemeClr val="dk2"/>
              </a:buClr>
              <a:buSzPts val="1800"/>
              <a:buFont typeface="Trebuchet MS"/>
              <a:buChar char="»"/>
              <a:defRPr/>
            </a:lvl8pPr>
            <a:lvl9pPr marL="4114800" lvl="8" indent="-342900" algn="l">
              <a:spcBef>
                <a:spcPts val="360"/>
              </a:spcBef>
              <a:spcAft>
                <a:spcPts val="0"/>
              </a:spcAft>
              <a:buClr>
                <a:schemeClr val="dk2"/>
              </a:buClr>
              <a:buSzPts val="1800"/>
              <a:buFont typeface="Trebuchet MS"/>
              <a:buChar char="»"/>
              <a:defRPr/>
            </a:lvl9pPr>
          </a:lstStyle>
          <a:p>
            <a:endParaRPr/>
          </a:p>
        </p:txBody>
      </p:sp>
      <p:sp>
        <p:nvSpPr>
          <p:cNvPr id="1478" name="Google Shape;1478;ge5f8a1850c_2_5"/>
          <p:cNvSpPr txBox="1">
            <a:spLocks noGrp="1"/>
          </p:cNvSpPr>
          <p:nvPr>
            <p:ph type="body" idx="2"/>
          </p:nvPr>
        </p:nvSpPr>
        <p:spPr>
          <a:xfrm>
            <a:off x="498348" y="1259533"/>
            <a:ext cx="9976104" cy="525463"/>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900"/>
              </a:spcBef>
              <a:spcAft>
                <a:spcPts val="0"/>
              </a:spcAft>
              <a:buSzPts val="2400"/>
              <a:buFont typeface="Trebuchet MS"/>
              <a:buNone/>
              <a:defRPr sz="2400" b="0">
                <a:solidFill>
                  <a:schemeClr val="lt2"/>
                </a:solidFill>
                <a:latin typeface="Trebuchet MS"/>
                <a:ea typeface="Trebuchet MS"/>
                <a:cs typeface="Trebuchet MS"/>
                <a:sym typeface="Trebuchet MS"/>
              </a:defRPr>
            </a:lvl1pPr>
            <a:lvl2pPr marL="914400" lvl="1"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2pPr>
            <a:lvl3pPr marL="1371600" lvl="2"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3pPr>
            <a:lvl4pPr marL="1828800" lvl="3" indent="-228600" algn="ctr">
              <a:spcBef>
                <a:spcPts val="90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4pPr>
            <a:lvl5pPr marL="2286000" lvl="4" indent="-228600" algn="ctr">
              <a:spcBef>
                <a:spcPts val="56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5pPr>
            <a:lvl6pPr marL="2743200" lvl="5" indent="-342900" algn="l">
              <a:spcBef>
                <a:spcPts val="360"/>
              </a:spcBef>
              <a:spcAft>
                <a:spcPts val="0"/>
              </a:spcAft>
              <a:buClr>
                <a:schemeClr val="dk2"/>
              </a:buClr>
              <a:buSzPts val="1800"/>
              <a:buFont typeface="Trebuchet MS"/>
              <a:buChar char="»"/>
              <a:defRPr/>
            </a:lvl6pPr>
            <a:lvl7pPr marL="3200400" lvl="6" indent="-342900" algn="l">
              <a:spcBef>
                <a:spcPts val="360"/>
              </a:spcBef>
              <a:spcAft>
                <a:spcPts val="0"/>
              </a:spcAft>
              <a:buClr>
                <a:schemeClr val="dk2"/>
              </a:buClr>
              <a:buSzPts val="1800"/>
              <a:buFont typeface="Trebuchet MS"/>
              <a:buChar char="»"/>
              <a:defRPr/>
            </a:lvl7pPr>
            <a:lvl8pPr marL="3657600" lvl="7" indent="-342900" algn="l">
              <a:spcBef>
                <a:spcPts val="360"/>
              </a:spcBef>
              <a:spcAft>
                <a:spcPts val="0"/>
              </a:spcAft>
              <a:buClr>
                <a:schemeClr val="dk2"/>
              </a:buClr>
              <a:buSzPts val="1800"/>
              <a:buFont typeface="Trebuchet MS"/>
              <a:buChar char="»"/>
              <a:defRPr/>
            </a:lvl8pPr>
            <a:lvl9pPr marL="4114800" lvl="8" indent="-342900" algn="l">
              <a:spcBef>
                <a:spcPts val="360"/>
              </a:spcBef>
              <a:spcAft>
                <a:spcPts val="0"/>
              </a:spcAft>
              <a:buClr>
                <a:schemeClr val="dk2"/>
              </a:buClr>
              <a:buSzPts val="1800"/>
              <a:buFont typeface="Trebuchet MS"/>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Title, Subtitle, and Content with CONFIDENTIAL">
  <p:cSld name="Title, Subtitle, and Content with CONFIDENTIAL">
    <p:spTree>
      <p:nvGrpSpPr>
        <p:cNvPr id="1" name="Shape 1479"/>
        <p:cNvGrpSpPr/>
        <p:nvPr/>
      </p:nvGrpSpPr>
      <p:grpSpPr>
        <a:xfrm>
          <a:off x="0" y="0"/>
          <a:ext cx="0" cy="0"/>
          <a:chOff x="0" y="0"/>
          <a:chExt cx="0" cy="0"/>
        </a:xfrm>
      </p:grpSpPr>
      <p:sp>
        <p:nvSpPr>
          <p:cNvPr id="1480" name="Google Shape;1480;ge5f8a1850c_2_9"/>
          <p:cNvSpPr txBox="1">
            <a:spLocks noGrp="1"/>
          </p:cNvSpPr>
          <p:nvPr>
            <p:ph type="title"/>
          </p:nvPr>
        </p:nvSpPr>
        <p:spPr>
          <a:xfrm>
            <a:off x="498348" y="661226"/>
            <a:ext cx="9976320" cy="591120"/>
          </a:xfrm>
          <a:prstGeom prst="rect">
            <a:avLst/>
          </a:prstGeom>
          <a:noFill/>
          <a:ln>
            <a:noFill/>
          </a:ln>
        </p:spPr>
        <p:txBody>
          <a:bodyPr spcFirstLastPara="1" wrap="square" lIns="76200" tIns="38075" rIns="76200" bIns="38075" anchor="b" anchorCtr="0">
            <a:noAutofit/>
          </a:bodyPr>
          <a:lstStyle>
            <a:lvl1pPr lvl="0" algn="ctr">
              <a:lnSpc>
                <a:spcPct val="90000"/>
              </a:lnSpc>
              <a:spcBef>
                <a:spcPts val="0"/>
              </a:spcBef>
              <a:spcAft>
                <a:spcPts val="0"/>
              </a:spcAft>
              <a:buClr>
                <a:schemeClr val="dk2"/>
              </a:buClr>
              <a:buSzPts val="1200"/>
              <a:buFont typeface="Trebuchet MS"/>
              <a:buNone/>
              <a:defRPr>
                <a:solidFill>
                  <a:schemeClr val="dk2"/>
                </a:solidFill>
              </a:defRPr>
            </a:lvl1pPr>
            <a:lvl2pPr lvl="1" algn="l">
              <a:spcBef>
                <a:spcPts val="0"/>
              </a:spcBef>
              <a:spcAft>
                <a:spcPts val="0"/>
              </a:spcAft>
              <a:buClr>
                <a:srgbClr val="73B900"/>
              </a:buClr>
              <a:buSzPts val="1200"/>
              <a:buFont typeface="Arial"/>
              <a:buNone/>
              <a:defRPr/>
            </a:lvl2pPr>
            <a:lvl3pPr lvl="2" algn="l">
              <a:spcBef>
                <a:spcPts val="0"/>
              </a:spcBef>
              <a:spcAft>
                <a:spcPts val="0"/>
              </a:spcAft>
              <a:buClr>
                <a:srgbClr val="73B900"/>
              </a:buClr>
              <a:buSzPts val="1200"/>
              <a:buFont typeface="Arial"/>
              <a:buNone/>
              <a:defRPr/>
            </a:lvl3pPr>
            <a:lvl4pPr lvl="3" algn="l">
              <a:spcBef>
                <a:spcPts val="0"/>
              </a:spcBef>
              <a:spcAft>
                <a:spcPts val="0"/>
              </a:spcAft>
              <a:buClr>
                <a:srgbClr val="73B900"/>
              </a:buClr>
              <a:buSzPts val="1200"/>
              <a:buFont typeface="Arial"/>
              <a:buNone/>
              <a:defRPr/>
            </a:lvl4pPr>
            <a:lvl5pPr lvl="4" algn="l">
              <a:spcBef>
                <a:spcPts val="0"/>
              </a:spcBef>
              <a:spcAft>
                <a:spcPts val="0"/>
              </a:spcAft>
              <a:buClr>
                <a:srgbClr val="73B900"/>
              </a:buClr>
              <a:buSzPts val="1200"/>
              <a:buFont typeface="Arial"/>
              <a:buNone/>
              <a:defRPr/>
            </a:lvl5pPr>
            <a:lvl6pPr lvl="5" algn="l">
              <a:spcBef>
                <a:spcPts val="0"/>
              </a:spcBef>
              <a:spcAft>
                <a:spcPts val="0"/>
              </a:spcAft>
              <a:buClr>
                <a:srgbClr val="73B900"/>
              </a:buClr>
              <a:buSzPts val="1200"/>
              <a:buFont typeface="Arial"/>
              <a:buNone/>
              <a:defRPr/>
            </a:lvl6pPr>
            <a:lvl7pPr lvl="6" algn="l">
              <a:spcBef>
                <a:spcPts val="0"/>
              </a:spcBef>
              <a:spcAft>
                <a:spcPts val="0"/>
              </a:spcAft>
              <a:buClr>
                <a:srgbClr val="73B900"/>
              </a:buClr>
              <a:buSzPts val="1200"/>
              <a:buFont typeface="Arial"/>
              <a:buNone/>
              <a:defRPr/>
            </a:lvl7pPr>
            <a:lvl8pPr lvl="7" algn="l">
              <a:spcBef>
                <a:spcPts val="0"/>
              </a:spcBef>
              <a:spcAft>
                <a:spcPts val="0"/>
              </a:spcAft>
              <a:buClr>
                <a:srgbClr val="73B900"/>
              </a:buClr>
              <a:buSzPts val="1200"/>
              <a:buFont typeface="Arial"/>
              <a:buNone/>
              <a:defRPr/>
            </a:lvl8pPr>
            <a:lvl9pPr lvl="8" algn="l">
              <a:spcBef>
                <a:spcPts val="0"/>
              </a:spcBef>
              <a:spcAft>
                <a:spcPts val="0"/>
              </a:spcAft>
              <a:buClr>
                <a:srgbClr val="73B900"/>
              </a:buClr>
              <a:buSzPts val="1200"/>
              <a:buFont typeface="Arial"/>
              <a:buNone/>
              <a:defRPr/>
            </a:lvl9pPr>
          </a:lstStyle>
          <a:p>
            <a:endParaRPr/>
          </a:p>
        </p:txBody>
      </p:sp>
      <p:sp>
        <p:nvSpPr>
          <p:cNvPr id="1481" name="Google Shape;1481;ge5f8a1850c_2_9"/>
          <p:cNvSpPr txBox="1">
            <a:spLocks noGrp="1"/>
          </p:cNvSpPr>
          <p:nvPr>
            <p:ph type="body" idx="1"/>
          </p:nvPr>
        </p:nvSpPr>
        <p:spPr>
          <a:xfrm>
            <a:off x="512064" y="2103035"/>
            <a:ext cx="9948600" cy="3718800"/>
          </a:xfrm>
          <a:prstGeom prst="rect">
            <a:avLst/>
          </a:prstGeom>
          <a:noFill/>
          <a:ln>
            <a:noFill/>
          </a:ln>
        </p:spPr>
        <p:txBody>
          <a:bodyPr spcFirstLastPara="1" wrap="square" lIns="76200" tIns="38075" rIns="76200" bIns="38075" anchor="t" anchorCtr="0">
            <a:noAutofit/>
          </a:bodyPr>
          <a:lstStyle>
            <a:lvl1pPr marL="457200" lvl="0" indent="-228600" algn="l">
              <a:lnSpc>
                <a:spcPct val="90000"/>
              </a:lnSpc>
              <a:spcBef>
                <a:spcPts val="960"/>
              </a:spcBef>
              <a:spcAft>
                <a:spcPts val="0"/>
              </a:spcAft>
              <a:buClr>
                <a:schemeClr val="dk1"/>
              </a:buClr>
              <a:buSzPts val="1700"/>
              <a:buFont typeface="Trebuchet MS"/>
              <a:buNone/>
              <a:defRPr sz="2040">
                <a:solidFill>
                  <a:schemeClr val="dk2"/>
                </a:solidFill>
              </a:defRPr>
            </a:lvl1pPr>
            <a:lvl2pPr marL="914400" lvl="1" indent="-228600" algn="l">
              <a:lnSpc>
                <a:spcPct val="90000"/>
              </a:lnSpc>
              <a:spcBef>
                <a:spcPts val="960"/>
              </a:spcBef>
              <a:spcAft>
                <a:spcPts val="0"/>
              </a:spcAft>
              <a:buClr>
                <a:schemeClr val="dk1"/>
              </a:buClr>
              <a:buSzPts val="1500"/>
              <a:buFont typeface="Trebuchet MS"/>
              <a:buNone/>
              <a:defRPr sz="1800">
                <a:solidFill>
                  <a:schemeClr val="dk2"/>
                </a:solidFill>
              </a:defRPr>
            </a:lvl2pPr>
            <a:lvl3pPr marL="1371600" lvl="2" indent="-228600" algn="l">
              <a:lnSpc>
                <a:spcPct val="90000"/>
              </a:lnSpc>
              <a:spcBef>
                <a:spcPts val="960"/>
              </a:spcBef>
              <a:spcAft>
                <a:spcPts val="0"/>
              </a:spcAft>
              <a:buClr>
                <a:schemeClr val="dk1"/>
              </a:buClr>
              <a:buSzPts val="1300"/>
              <a:buFont typeface="Trebuchet MS"/>
              <a:buNone/>
              <a:defRPr sz="1560">
                <a:solidFill>
                  <a:schemeClr val="dk2"/>
                </a:solidFill>
              </a:defRPr>
            </a:lvl3pPr>
            <a:lvl4pPr marL="1828800" lvl="3" indent="-323850" algn="l">
              <a:spcBef>
                <a:spcPts val="960"/>
              </a:spcBef>
              <a:spcAft>
                <a:spcPts val="0"/>
              </a:spcAft>
              <a:buClr>
                <a:schemeClr val="dk1"/>
              </a:buClr>
              <a:buSzPts val="1500"/>
              <a:buFont typeface="Noto Sans Symbols"/>
              <a:buChar char="▪"/>
              <a:defRPr sz="1800">
                <a:solidFill>
                  <a:schemeClr val="lt1"/>
                </a:solidFill>
              </a:defRPr>
            </a:lvl4pPr>
            <a:lvl5pPr marL="2286000" lvl="4" indent="-336550" algn="l">
              <a:spcBef>
                <a:spcPts val="360"/>
              </a:spcBef>
              <a:spcAft>
                <a:spcPts val="0"/>
              </a:spcAft>
              <a:buClr>
                <a:schemeClr val="dk1"/>
              </a:buClr>
              <a:buSzPts val="1700"/>
              <a:buFont typeface="Noto Sans Symbols"/>
              <a:buChar char="▪"/>
              <a:defRPr>
                <a:solidFill>
                  <a:schemeClr val="lt1"/>
                </a:solidFill>
              </a:defRPr>
            </a:lvl5pPr>
            <a:lvl6pPr marL="2743200" lvl="5" indent="-323850" algn="l">
              <a:spcBef>
                <a:spcPts val="360"/>
              </a:spcBef>
              <a:spcAft>
                <a:spcPts val="0"/>
              </a:spcAft>
              <a:buClr>
                <a:schemeClr val="dk2"/>
              </a:buClr>
              <a:buSzPts val="1500"/>
              <a:buFont typeface="Trebuchet MS"/>
              <a:buChar char="»"/>
              <a:defRPr/>
            </a:lvl6pPr>
            <a:lvl7pPr marL="3200400" lvl="6" indent="-323850" algn="l">
              <a:spcBef>
                <a:spcPts val="360"/>
              </a:spcBef>
              <a:spcAft>
                <a:spcPts val="0"/>
              </a:spcAft>
              <a:buClr>
                <a:schemeClr val="dk2"/>
              </a:buClr>
              <a:buSzPts val="1500"/>
              <a:buFont typeface="Trebuchet MS"/>
              <a:buChar char="»"/>
              <a:defRPr/>
            </a:lvl7pPr>
            <a:lvl8pPr marL="3657600" lvl="7" indent="-323850" algn="l">
              <a:spcBef>
                <a:spcPts val="360"/>
              </a:spcBef>
              <a:spcAft>
                <a:spcPts val="0"/>
              </a:spcAft>
              <a:buClr>
                <a:schemeClr val="dk2"/>
              </a:buClr>
              <a:buSzPts val="1500"/>
              <a:buFont typeface="Trebuchet MS"/>
              <a:buChar char="»"/>
              <a:defRPr/>
            </a:lvl8pPr>
            <a:lvl9pPr marL="4114800" lvl="8" indent="-323850" algn="l">
              <a:spcBef>
                <a:spcPts val="360"/>
              </a:spcBef>
              <a:spcAft>
                <a:spcPts val="0"/>
              </a:spcAft>
              <a:buClr>
                <a:schemeClr val="dk2"/>
              </a:buClr>
              <a:buSzPts val="1500"/>
              <a:buFont typeface="Trebuchet MS"/>
              <a:buChar char="»"/>
              <a:defRPr/>
            </a:lvl9pPr>
          </a:lstStyle>
          <a:p>
            <a:endParaRPr/>
          </a:p>
        </p:txBody>
      </p:sp>
      <p:sp>
        <p:nvSpPr>
          <p:cNvPr id="1482" name="Google Shape;1482;ge5f8a1850c_2_9"/>
          <p:cNvSpPr txBox="1">
            <a:spLocks noGrp="1"/>
          </p:cNvSpPr>
          <p:nvPr>
            <p:ph type="body" idx="2"/>
          </p:nvPr>
        </p:nvSpPr>
        <p:spPr>
          <a:xfrm>
            <a:off x="498348" y="1183333"/>
            <a:ext cx="9976320" cy="525600"/>
          </a:xfrm>
          <a:prstGeom prst="rect">
            <a:avLst/>
          </a:prstGeom>
          <a:noFill/>
          <a:ln>
            <a:noFill/>
          </a:ln>
        </p:spPr>
        <p:txBody>
          <a:bodyPr spcFirstLastPara="1" wrap="square" lIns="76200" tIns="38075" rIns="76200" bIns="38075" anchor="t" anchorCtr="0">
            <a:noAutofit/>
          </a:bodyPr>
          <a:lstStyle>
            <a:lvl1pPr marL="457200" lvl="0" indent="-228600" algn="ctr">
              <a:lnSpc>
                <a:spcPct val="90000"/>
              </a:lnSpc>
              <a:spcBef>
                <a:spcPts val="960"/>
              </a:spcBef>
              <a:spcAft>
                <a:spcPts val="0"/>
              </a:spcAft>
              <a:buSzPts val="2000"/>
              <a:buFont typeface="Trebuchet MS"/>
              <a:buNone/>
              <a:defRPr sz="2400" b="0">
                <a:solidFill>
                  <a:schemeClr val="lt2"/>
                </a:solidFill>
                <a:latin typeface="Trebuchet MS"/>
                <a:ea typeface="Trebuchet MS"/>
                <a:cs typeface="Trebuchet MS"/>
                <a:sym typeface="Trebuchet MS"/>
              </a:defRPr>
            </a:lvl1pPr>
            <a:lvl2pPr marL="914400" lvl="1" indent="-228600" algn="ctr">
              <a:lnSpc>
                <a:spcPct val="90000"/>
              </a:lnSpc>
              <a:spcBef>
                <a:spcPts val="960"/>
              </a:spcBef>
              <a:spcAft>
                <a:spcPts val="0"/>
              </a:spcAft>
              <a:buSzPts val="2300"/>
              <a:buFont typeface="Trebuchet MS"/>
              <a:buNone/>
              <a:defRPr sz="2760">
                <a:solidFill>
                  <a:schemeClr val="lt2"/>
                </a:solidFill>
                <a:latin typeface="Trebuchet MS"/>
                <a:ea typeface="Trebuchet MS"/>
                <a:cs typeface="Trebuchet MS"/>
                <a:sym typeface="Trebuchet MS"/>
              </a:defRPr>
            </a:lvl2pPr>
            <a:lvl3pPr marL="1371600" lvl="2" indent="-228600" algn="ctr">
              <a:lnSpc>
                <a:spcPct val="90000"/>
              </a:lnSpc>
              <a:spcBef>
                <a:spcPts val="960"/>
              </a:spcBef>
              <a:spcAft>
                <a:spcPts val="0"/>
              </a:spcAft>
              <a:buSzPts val="2300"/>
              <a:buFont typeface="Trebuchet MS"/>
              <a:buNone/>
              <a:defRPr sz="2760">
                <a:solidFill>
                  <a:schemeClr val="lt2"/>
                </a:solidFill>
                <a:latin typeface="Trebuchet MS"/>
                <a:ea typeface="Trebuchet MS"/>
                <a:cs typeface="Trebuchet MS"/>
                <a:sym typeface="Trebuchet MS"/>
              </a:defRPr>
            </a:lvl3pPr>
            <a:lvl4pPr marL="1828800" lvl="3" indent="-228600" algn="ctr">
              <a:spcBef>
                <a:spcPts val="960"/>
              </a:spcBef>
              <a:spcAft>
                <a:spcPts val="0"/>
              </a:spcAft>
              <a:buClr>
                <a:schemeClr val="lt2"/>
              </a:buClr>
              <a:buSzPts val="2300"/>
              <a:buFont typeface="Trebuchet MS"/>
              <a:buNone/>
              <a:defRPr sz="2760">
                <a:solidFill>
                  <a:schemeClr val="lt2"/>
                </a:solidFill>
                <a:latin typeface="Trebuchet MS"/>
                <a:ea typeface="Trebuchet MS"/>
                <a:cs typeface="Trebuchet MS"/>
                <a:sym typeface="Trebuchet MS"/>
              </a:defRPr>
            </a:lvl4pPr>
            <a:lvl5pPr marL="2286000" lvl="4" indent="-228600" algn="ctr">
              <a:spcBef>
                <a:spcPts val="600"/>
              </a:spcBef>
              <a:spcAft>
                <a:spcPts val="0"/>
              </a:spcAft>
              <a:buClr>
                <a:schemeClr val="lt2"/>
              </a:buClr>
              <a:buSzPts val="2300"/>
              <a:buFont typeface="Trebuchet MS"/>
              <a:buNone/>
              <a:defRPr sz="2760">
                <a:solidFill>
                  <a:schemeClr val="lt2"/>
                </a:solidFill>
                <a:latin typeface="Trebuchet MS"/>
                <a:ea typeface="Trebuchet MS"/>
                <a:cs typeface="Trebuchet MS"/>
                <a:sym typeface="Trebuchet MS"/>
              </a:defRPr>
            </a:lvl5pPr>
            <a:lvl6pPr marL="2743200" lvl="5" indent="-323850" algn="l">
              <a:spcBef>
                <a:spcPts val="360"/>
              </a:spcBef>
              <a:spcAft>
                <a:spcPts val="0"/>
              </a:spcAft>
              <a:buClr>
                <a:schemeClr val="dk2"/>
              </a:buClr>
              <a:buSzPts val="1500"/>
              <a:buFont typeface="Trebuchet MS"/>
              <a:buChar char="»"/>
              <a:defRPr/>
            </a:lvl6pPr>
            <a:lvl7pPr marL="3200400" lvl="6" indent="-323850" algn="l">
              <a:spcBef>
                <a:spcPts val="360"/>
              </a:spcBef>
              <a:spcAft>
                <a:spcPts val="0"/>
              </a:spcAft>
              <a:buClr>
                <a:schemeClr val="dk2"/>
              </a:buClr>
              <a:buSzPts val="1500"/>
              <a:buFont typeface="Trebuchet MS"/>
              <a:buChar char="»"/>
              <a:defRPr/>
            </a:lvl7pPr>
            <a:lvl8pPr marL="3657600" lvl="7" indent="-323850" algn="l">
              <a:spcBef>
                <a:spcPts val="360"/>
              </a:spcBef>
              <a:spcAft>
                <a:spcPts val="0"/>
              </a:spcAft>
              <a:buClr>
                <a:schemeClr val="dk2"/>
              </a:buClr>
              <a:buSzPts val="1500"/>
              <a:buFont typeface="Trebuchet MS"/>
              <a:buChar char="»"/>
              <a:defRPr/>
            </a:lvl8pPr>
            <a:lvl9pPr marL="4114800" lvl="8" indent="-323850" algn="l">
              <a:spcBef>
                <a:spcPts val="360"/>
              </a:spcBef>
              <a:spcAft>
                <a:spcPts val="0"/>
              </a:spcAft>
              <a:buClr>
                <a:schemeClr val="dk2"/>
              </a:buClr>
              <a:buSzPts val="1500"/>
              <a:buFont typeface="Trebuchet MS"/>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18" Type="http://schemas.openxmlformats.org/officeDocument/2006/relationships/slideLayout" Target="../slideLayouts/slideLayout34.xml"/><Relationship Id="rId3" Type="http://schemas.openxmlformats.org/officeDocument/2006/relationships/slideLayout" Target="../slideLayouts/slideLayout19.xml"/><Relationship Id="rId21" Type="http://schemas.openxmlformats.org/officeDocument/2006/relationships/image" Target="../media/image10.png"/><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slideLayout" Target="../slideLayouts/slideLayout33.xml"/><Relationship Id="rId2" Type="http://schemas.openxmlformats.org/officeDocument/2006/relationships/slideLayout" Target="../slideLayouts/slideLayout18.xml"/><Relationship Id="rId16" Type="http://schemas.openxmlformats.org/officeDocument/2006/relationships/slideLayout" Target="../slideLayouts/slideLayout32.xml"/><Relationship Id="rId20" Type="http://schemas.openxmlformats.org/officeDocument/2006/relationships/theme" Target="../theme/theme2.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10" Type="http://schemas.openxmlformats.org/officeDocument/2006/relationships/slideLayout" Target="../slideLayouts/slideLayout26.xml"/><Relationship Id="rId19" Type="http://schemas.openxmlformats.org/officeDocument/2006/relationships/slideLayout" Target="../slideLayouts/slideLayout35.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slideLayout" Target="../slideLayouts/slideLayout48.xml"/><Relationship Id="rId18" Type="http://schemas.openxmlformats.org/officeDocument/2006/relationships/slideLayout" Target="../slideLayouts/slideLayout53.xml"/><Relationship Id="rId3" Type="http://schemas.openxmlformats.org/officeDocument/2006/relationships/slideLayout" Target="../slideLayouts/slideLayout38.xml"/><Relationship Id="rId21" Type="http://schemas.openxmlformats.org/officeDocument/2006/relationships/slideLayout" Target="../slideLayouts/slideLayout56.xml"/><Relationship Id="rId7" Type="http://schemas.openxmlformats.org/officeDocument/2006/relationships/slideLayout" Target="../slideLayouts/slideLayout42.xml"/><Relationship Id="rId12" Type="http://schemas.openxmlformats.org/officeDocument/2006/relationships/slideLayout" Target="../slideLayouts/slideLayout47.xml"/><Relationship Id="rId17" Type="http://schemas.openxmlformats.org/officeDocument/2006/relationships/slideLayout" Target="../slideLayouts/slideLayout52.xml"/><Relationship Id="rId25" Type="http://schemas.openxmlformats.org/officeDocument/2006/relationships/image" Target="../media/image10.png"/><Relationship Id="rId2" Type="http://schemas.openxmlformats.org/officeDocument/2006/relationships/slideLayout" Target="../slideLayouts/slideLayout37.xml"/><Relationship Id="rId16" Type="http://schemas.openxmlformats.org/officeDocument/2006/relationships/slideLayout" Target="../slideLayouts/slideLayout51.xml"/><Relationship Id="rId20" Type="http://schemas.openxmlformats.org/officeDocument/2006/relationships/slideLayout" Target="../slideLayouts/slideLayout55.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24" Type="http://schemas.openxmlformats.org/officeDocument/2006/relationships/theme" Target="../theme/theme3.xml"/><Relationship Id="rId5" Type="http://schemas.openxmlformats.org/officeDocument/2006/relationships/slideLayout" Target="../slideLayouts/slideLayout40.xml"/><Relationship Id="rId15" Type="http://schemas.openxmlformats.org/officeDocument/2006/relationships/slideLayout" Target="../slideLayouts/slideLayout50.xml"/><Relationship Id="rId23" Type="http://schemas.openxmlformats.org/officeDocument/2006/relationships/slideLayout" Target="../slideLayouts/slideLayout58.xml"/><Relationship Id="rId10" Type="http://schemas.openxmlformats.org/officeDocument/2006/relationships/slideLayout" Target="../slideLayouts/slideLayout45.xml"/><Relationship Id="rId19" Type="http://schemas.openxmlformats.org/officeDocument/2006/relationships/slideLayout" Target="../slideLayouts/slideLayout54.xml"/><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slideLayout" Target="../slideLayouts/slideLayout49.xml"/><Relationship Id="rId22" Type="http://schemas.openxmlformats.org/officeDocument/2006/relationships/slideLayout" Target="../slideLayouts/slideLayout5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6.xml"/><Relationship Id="rId13" Type="http://schemas.openxmlformats.org/officeDocument/2006/relationships/slideLayout" Target="../slideLayouts/slideLayout71.xml"/><Relationship Id="rId18" Type="http://schemas.openxmlformats.org/officeDocument/2006/relationships/slideLayout" Target="../slideLayouts/slideLayout76.xml"/><Relationship Id="rId3" Type="http://schemas.openxmlformats.org/officeDocument/2006/relationships/slideLayout" Target="../slideLayouts/slideLayout61.xml"/><Relationship Id="rId21" Type="http://schemas.openxmlformats.org/officeDocument/2006/relationships/image" Target="../media/image10.png"/><Relationship Id="rId7" Type="http://schemas.openxmlformats.org/officeDocument/2006/relationships/slideLayout" Target="../slideLayouts/slideLayout65.xml"/><Relationship Id="rId12" Type="http://schemas.openxmlformats.org/officeDocument/2006/relationships/slideLayout" Target="../slideLayouts/slideLayout70.xml"/><Relationship Id="rId17" Type="http://schemas.openxmlformats.org/officeDocument/2006/relationships/slideLayout" Target="../slideLayouts/slideLayout75.xml"/><Relationship Id="rId2" Type="http://schemas.openxmlformats.org/officeDocument/2006/relationships/slideLayout" Target="../slideLayouts/slideLayout60.xml"/><Relationship Id="rId16" Type="http://schemas.openxmlformats.org/officeDocument/2006/relationships/slideLayout" Target="../slideLayouts/slideLayout74.xml"/><Relationship Id="rId20" Type="http://schemas.openxmlformats.org/officeDocument/2006/relationships/theme" Target="../theme/theme4.xml"/><Relationship Id="rId1" Type="http://schemas.openxmlformats.org/officeDocument/2006/relationships/slideLayout" Target="../slideLayouts/slideLayout59.xml"/><Relationship Id="rId6" Type="http://schemas.openxmlformats.org/officeDocument/2006/relationships/slideLayout" Target="../slideLayouts/slideLayout64.xml"/><Relationship Id="rId11" Type="http://schemas.openxmlformats.org/officeDocument/2006/relationships/slideLayout" Target="../slideLayouts/slideLayout69.xml"/><Relationship Id="rId5" Type="http://schemas.openxmlformats.org/officeDocument/2006/relationships/slideLayout" Target="../slideLayouts/slideLayout63.xml"/><Relationship Id="rId15" Type="http://schemas.openxmlformats.org/officeDocument/2006/relationships/slideLayout" Target="../slideLayouts/slideLayout73.xml"/><Relationship Id="rId10" Type="http://schemas.openxmlformats.org/officeDocument/2006/relationships/slideLayout" Target="../slideLayouts/slideLayout68.xml"/><Relationship Id="rId19" Type="http://schemas.openxmlformats.org/officeDocument/2006/relationships/slideLayout" Target="../slideLayouts/slideLayout77.xml"/><Relationship Id="rId4" Type="http://schemas.openxmlformats.org/officeDocument/2006/relationships/slideLayout" Target="../slideLayouts/slideLayout62.xml"/><Relationship Id="rId9" Type="http://schemas.openxmlformats.org/officeDocument/2006/relationships/slideLayout" Target="../slideLayouts/slideLayout67.xml"/><Relationship Id="rId14" Type="http://schemas.openxmlformats.org/officeDocument/2006/relationships/slideLayout" Target="../slideLayouts/slideLayout7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85.xml"/><Relationship Id="rId13" Type="http://schemas.openxmlformats.org/officeDocument/2006/relationships/slideLayout" Target="../slideLayouts/slideLayout90.xml"/><Relationship Id="rId18" Type="http://schemas.openxmlformats.org/officeDocument/2006/relationships/slideLayout" Target="../slideLayouts/slideLayout95.xml"/><Relationship Id="rId3" Type="http://schemas.openxmlformats.org/officeDocument/2006/relationships/slideLayout" Target="../slideLayouts/slideLayout80.xml"/><Relationship Id="rId21" Type="http://schemas.openxmlformats.org/officeDocument/2006/relationships/theme" Target="../theme/theme5.xml"/><Relationship Id="rId7" Type="http://schemas.openxmlformats.org/officeDocument/2006/relationships/slideLayout" Target="../slideLayouts/slideLayout84.xml"/><Relationship Id="rId12" Type="http://schemas.openxmlformats.org/officeDocument/2006/relationships/slideLayout" Target="../slideLayouts/slideLayout89.xml"/><Relationship Id="rId17" Type="http://schemas.openxmlformats.org/officeDocument/2006/relationships/slideLayout" Target="../slideLayouts/slideLayout94.xml"/><Relationship Id="rId2" Type="http://schemas.openxmlformats.org/officeDocument/2006/relationships/slideLayout" Target="../slideLayouts/slideLayout79.xml"/><Relationship Id="rId16" Type="http://schemas.openxmlformats.org/officeDocument/2006/relationships/slideLayout" Target="../slideLayouts/slideLayout93.xml"/><Relationship Id="rId20" Type="http://schemas.openxmlformats.org/officeDocument/2006/relationships/slideLayout" Target="../slideLayouts/slideLayout97.xml"/><Relationship Id="rId1" Type="http://schemas.openxmlformats.org/officeDocument/2006/relationships/slideLayout" Target="../slideLayouts/slideLayout78.xml"/><Relationship Id="rId6" Type="http://schemas.openxmlformats.org/officeDocument/2006/relationships/slideLayout" Target="../slideLayouts/slideLayout83.xml"/><Relationship Id="rId11" Type="http://schemas.openxmlformats.org/officeDocument/2006/relationships/slideLayout" Target="../slideLayouts/slideLayout88.xml"/><Relationship Id="rId5" Type="http://schemas.openxmlformats.org/officeDocument/2006/relationships/slideLayout" Target="../slideLayouts/slideLayout82.xml"/><Relationship Id="rId15" Type="http://schemas.openxmlformats.org/officeDocument/2006/relationships/slideLayout" Target="../slideLayouts/slideLayout92.xml"/><Relationship Id="rId10" Type="http://schemas.openxmlformats.org/officeDocument/2006/relationships/slideLayout" Target="../slideLayouts/slideLayout87.xml"/><Relationship Id="rId19" Type="http://schemas.openxmlformats.org/officeDocument/2006/relationships/slideLayout" Target="../slideLayouts/slideLayout96.xml"/><Relationship Id="rId4" Type="http://schemas.openxmlformats.org/officeDocument/2006/relationships/slideLayout" Target="../slideLayouts/slideLayout81.xml"/><Relationship Id="rId9" Type="http://schemas.openxmlformats.org/officeDocument/2006/relationships/slideLayout" Target="../slideLayouts/slideLayout86.xml"/><Relationship Id="rId14" Type="http://schemas.openxmlformats.org/officeDocument/2006/relationships/slideLayout" Target="../slideLayouts/slideLayout91.xml"/><Relationship Id="rId22" Type="http://schemas.openxmlformats.org/officeDocument/2006/relationships/image" Target="../media/image10.png"/></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05.xml"/><Relationship Id="rId13" Type="http://schemas.openxmlformats.org/officeDocument/2006/relationships/slideLayout" Target="../slideLayouts/slideLayout110.xml"/><Relationship Id="rId18" Type="http://schemas.openxmlformats.org/officeDocument/2006/relationships/slideLayout" Target="../slideLayouts/slideLayout115.xml"/><Relationship Id="rId26" Type="http://schemas.openxmlformats.org/officeDocument/2006/relationships/image" Target="../media/image21.png"/><Relationship Id="rId3" Type="http://schemas.openxmlformats.org/officeDocument/2006/relationships/slideLayout" Target="../slideLayouts/slideLayout100.xml"/><Relationship Id="rId21" Type="http://schemas.openxmlformats.org/officeDocument/2006/relationships/slideLayout" Target="../slideLayouts/slideLayout118.xml"/><Relationship Id="rId7" Type="http://schemas.openxmlformats.org/officeDocument/2006/relationships/slideLayout" Target="../slideLayouts/slideLayout104.xml"/><Relationship Id="rId12" Type="http://schemas.openxmlformats.org/officeDocument/2006/relationships/slideLayout" Target="../slideLayouts/slideLayout109.xml"/><Relationship Id="rId17" Type="http://schemas.openxmlformats.org/officeDocument/2006/relationships/slideLayout" Target="../slideLayouts/slideLayout114.xml"/><Relationship Id="rId25" Type="http://schemas.openxmlformats.org/officeDocument/2006/relationships/theme" Target="../theme/theme6.xml"/><Relationship Id="rId2" Type="http://schemas.openxmlformats.org/officeDocument/2006/relationships/slideLayout" Target="../slideLayouts/slideLayout99.xml"/><Relationship Id="rId16" Type="http://schemas.openxmlformats.org/officeDocument/2006/relationships/slideLayout" Target="../slideLayouts/slideLayout113.xml"/><Relationship Id="rId20" Type="http://schemas.openxmlformats.org/officeDocument/2006/relationships/slideLayout" Target="../slideLayouts/slideLayout117.xml"/><Relationship Id="rId1" Type="http://schemas.openxmlformats.org/officeDocument/2006/relationships/slideLayout" Target="../slideLayouts/slideLayout98.xml"/><Relationship Id="rId6" Type="http://schemas.openxmlformats.org/officeDocument/2006/relationships/slideLayout" Target="../slideLayouts/slideLayout103.xml"/><Relationship Id="rId11" Type="http://schemas.openxmlformats.org/officeDocument/2006/relationships/slideLayout" Target="../slideLayouts/slideLayout108.xml"/><Relationship Id="rId24" Type="http://schemas.openxmlformats.org/officeDocument/2006/relationships/slideLayout" Target="../slideLayouts/slideLayout121.xml"/><Relationship Id="rId5" Type="http://schemas.openxmlformats.org/officeDocument/2006/relationships/slideLayout" Target="../slideLayouts/slideLayout102.xml"/><Relationship Id="rId15" Type="http://schemas.openxmlformats.org/officeDocument/2006/relationships/slideLayout" Target="../slideLayouts/slideLayout112.xml"/><Relationship Id="rId23" Type="http://schemas.openxmlformats.org/officeDocument/2006/relationships/slideLayout" Target="../slideLayouts/slideLayout120.xml"/><Relationship Id="rId10" Type="http://schemas.openxmlformats.org/officeDocument/2006/relationships/slideLayout" Target="../slideLayouts/slideLayout107.xml"/><Relationship Id="rId19" Type="http://schemas.openxmlformats.org/officeDocument/2006/relationships/slideLayout" Target="../slideLayouts/slideLayout116.xml"/><Relationship Id="rId4" Type="http://schemas.openxmlformats.org/officeDocument/2006/relationships/slideLayout" Target="../slideLayouts/slideLayout101.xml"/><Relationship Id="rId9" Type="http://schemas.openxmlformats.org/officeDocument/2006/relationships/slideLayout" Target="../slideLayouts/slideLayout106.xml"/><Relationship Id="rId14" Type="http://schemas.openxmlformats.org/officeDocument/2006/relationships/slideLayout" Target="../slideLayouts/slideLayout111.xml"/><Relationship Id="rId22" Type="http://schemas.openxmlformats.org/officeDocument/2006/relationships/slideLayout" Target="../slideLayouts/slideLayout119.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29.xml"/><Relationship Id="rId13" Type="http://schemas.openxmlformats.org/officeDocument/2006/relationships/slideLayout" Target="../slideLayouts/slideLayout134.xml"/><Relationship Id="rId18" Type="http://schemas.openxmlformats.org/officeDocument/2006/relationships/slideLayout" Target="../slideLayouts/slideLayout139.xml"/><Relationship Id="rId3" Type="http://schemas.openxmlformats.org/officeDocument/2006/relationships/slideLayout" Target="../slideLayouts/slideLayout124.xml"/><Relationship Id="rId21" Type="http://schemas.openxmlformats.org/officeDocument/2006/relationships/slideLayout" Target="../slideLayouts/slideLayout142.xml"/><Relationship Id="rId7" Type="http://schemas.openxmlformats.org/officeDocument/2006/relationships/slideLayout" Target="../slideLayouts/slideLayout128.xml"/><Relationship Id="rId12" Type="http://schemas.openxmlformats.org/officeDocument/2006/relationships/slideLayout" Target="../slideLayouts/slideLayout133.xml"/><Relationship Id="rId17" Type="http://schemas.openxmlformats.org/officeDocument/2006/relationships/slideLayout" Target="../slideLayouts/slideLayout138.xml"/><Relationship Id="rId2" Type="http://schemas.openxmlformats.org/officeDocument/2006/relationships/slideLayout" Target="../slideLayouts/slideLayout123.xml"/><Relationship Id="rId16" Type="http://schemas.openxmlformats.org/officeDocument/2006/relationships/slideLayout" Target="../slideLayouts/slideLayout137.xml"/><Relationship Id="rId20" Type="http://schemas.openxmlformats.org/officeDocument/2006/relationships/slideLayout" Target="../slideLayouts/slideLayout141.xml"/><Relationship Id="rId1" Type="http://schemas.openxmlformats.org/officeDocument/2006/relationships/slideLayout" Target="../slideLayouts/slideLayout122.xml"/><Relationship Id="rId6" Type="http://schemas.openxmlformats.org/officeDocument/2006/relationships/slideLayout" Target="../slideLayouts/slideLayout127.xml"/><Relationship Id="rId11" Type="http://schemas.openxmlformats.org/officeDocument/2006/relationships/slideLayout" Target="../slideLayouts/slideLayout132.xml"/><Relationship Id="rId5" Type="http://schemas.openxmlformats.org/officeDocument/2006/relationships/slideLayout" Target="../slideLayouts/slideLayout126.xml"/><Relationship Id="rId15" Type="http://schemas.openxmlformats.org/officeDocument/2006/relationships/slideLayout" Target="../slideLayouts/slideLayout136.xml"/><Relationship Id="rId23" Type="http://schemas.openxmlformats.org/officeDocument/2006/relationships/image" Target="../media/image28.png"/><Relationship Id="rId10" Type="http://schemas.openxmlformats.org/officeDocument/2006/relationships/slideLayout" Target="../slideLayouts/slideLayout131.xml"/><Relationship Id="rId19" Type="http://schemas.openxmlformats.org/officeDocument/2006/relationships/slideLayout" Target="../slideLayouts/slideLayout140.xml"/><Relationship Id="rId4" Type="http://schemas.openxmlformats.org/officeDocument/2006/relationships/slideLayout" Target="../slideLayouts/slideLayout125.xml"/><Relationship Id="rId9" Type="http://schemas.openxmlformats.org/officeDocument/2006/relationships/slideLayout" Target="../slideLayouts/slideLayout130.xml"/><Relationship Id="rId14" Type="http://schemas.openxmlformats.org/officeDocument/2006/relationships/slideLayout" Target="../slideLayouts/slideLayout135.xml"/><Relationship Id="rId22" Type="http://schemas.openxmlformats.org/officeDocument/2006/relationships/theme" Target="../theme/theme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1"/>
        <p:cNvGrpSpPr/>
        <p:nvPr/>
      </p:nvGrpSpPr>
      <p:grpSpPr>
        <a:xfrm>
          <a:off x="0" y="0"/>
          <a:ext cx="0" cy="0"/>
          <a:chOff x="0" y="0"/>
          <a:chExt cx="0" cy="0"/>
        </a:xfrm>
      </p:grpSpPr>
      <p:sp>
        <p:nvSpPr>
          <p:cNvPr id="12" name="Google Shape;12;p17"/>
          <p:cNvSpPr txBox="1">
            <a:spLocks noGrp="1"/>
          </p:cNvSpPr>
          <p:nvPr>
            <p:ph type="title"/>
          </p:nvPr>
        </p:nvSpPr>
        <p:spPr>
          <a:xfrm>
            <a:off x="499743" y="729732"/>
            <a:ext cx="9973315" cy="590931"/>
          </a:xfrm>
          <a:prstGeom prst="rect">
            <a:avLst/>
          </a:prstGeom>
          <a:noFill/>
          <a:ln>
            <a:noFill/>
          </a:ln>
        </p:spPr>
        <p:txBody>
          <a:bodyPr spcFirstLastPara="1" wrap="square" lIns="91425" tIns="45700" rIns="91425" bIns="45700" anchor="b" anchorCtr="0">
            <a:noAutofit/>
          </a:bodyPr>
          <a:lstStyle>
            <a:lvl1pPr marR="0" lvl="0" algn="ctr" rtl="0">
              <a:lnSpc>
                <a:spcPct val="90000"/>
              </a:lnSpc>
              <a:spcBef>
                <a:spcPts val="0"/>
              </a:spcBef>
              <a:spcAft>
                <a:spcPts val="0"/>
              </a:spcAft>
              <a:buSzPts val="1400"/>
              <a:buNone/>
              <a:defRPr sz="3600" b="1" i="0" u="none" strike="noStrike" cap="none">
                <a:solidFill>
                  <a:schemeClr val="dk2"/>
                </a:solidFill>
                <a:latin typeface="Trebuchet MS"/>
                <a:ea typeface="Trebuchet MS"/>
                <a:cs typeface="Trebuchet MS"/>
                <a:sym typeface="Trebuchet MS"/>
              </a:defRPr>
            </a:lvl1pPr>
            <a:lvl2pPr marR="0" lvl="1" algn="l" rtl="0">
              <a:spcBef>
                <a:spcPts val="0"/>
              </a:spcBef>
              <a:spcAft>
                <a:spcPts val="0"/>
              </a:spcAft>
              <a:buSzPts val="1400"/>
              <a:buNone/>
              <a:defRPr sz="3200" b="1" i="0" u="none" strike="noStrike" cap="none">
                <a:solidFill>
                  <a:srgbClr val="73B900"/>
                </a:solidFill>
                <a:latin typeface="Arial"/>
                <a:ea typeface="Arial"/>
                <a:cs typeface="Arial"/>
                <a:sym typeface="Arial"/>
              </a:defRPr>
            </a:lvl2pPr>
            <a:lvl3pPr marR="0" lvl="2" algn="l" rtl="0">
              <a:spcBef>
                <a:spcPts val="0"/>
              </a:spcBef>
              <a:spcAft>
                <a:spcPts val="0"/>
              </a:spcAft>
              <a:buSzPts val="1400"/>
              <a:buNone/>
              <a:defRPr sz="3200" b="1" i="0" u="none" strike="noStrike" cap="none">
                <a:solidFill>
                  <a:srgbClr val="73B900"/>
                </a:solidFill>
                <a:latin typeface="Arial"/>
                <a:ea typeface="Arial"/>
                <a:cs typeface="Arial"/>
                <a:sym typeface="Arial"/>
              </a:defRPr>
            </a:lvl3pPr>
            <a:lvl4pPr marR="0" lvl="3" algn="l" rtl="0">
              <a:spcBef>
                <a:spcPts val="0"/>
              </a:spcBef>
              <a:spcAft>
                <a:spcPts val="0"/>
              </a:spcAft>
              <a:buSzPts val="1400"/>
              <a:buNone/>
              <a:defRPr sz="3200" b="1" i="0" u="none" strike="noStrike" cap="none">
                <a:solidFill>
                  <a:srgbClr val="73B900"/>
                </a:solidFill>
                <a:latin typeface="Arial"/>
                <a:ea typeface="Arial"/>
                <a:cs typeface="Arial"/>
                <a:sym typeface="Arial"/>
              </a:defRPr>
            </a:lvl4pPr>
            <a:lvl5pPr marR="0" lvl="4" algn="l" rtl="0">
              <a:spcBef>
                <a:spcPts val="0"/>
              </a:spcBef>
              <a:spcAft>
                <a:spcPts val="0"/>
              </a:spcAft>
              <a:buSzPts val="1400"/>
              <a:buNone/>
              <a:defRPr sz="3200" b="1" i="0" u="none" strike="noStrike" cap="none">
                <a:solidFill>
                  <a:srgbClr val="73B900"/>
                </a:solidFill>
                <a:latin typeface="Arial"/>
                <a:ea typeface="Arial"/>
                <a:cs typeface="Arial"/>
                <a:sym typeface="Arial"/>
              </a:defRPr>
            </a:lvl5pPr>
            <a:lvl6pPr marR="0" lvl="5" algn="l" rtl="0">
              <a:spcBef>
                <a:spcPts val="0"/>
              </a:spcBef>
              <a:spcAft>
                <a:spcPts val="0"/>
              </a:spcAft>
              <a:buSzPts val="1400"/>
              <a:buNone/>
              <a:defRPr sz="3200" b="1" i="0" u="none" strike="noStrike" cap="none">
                <a:solidFill>
                  <a:srgbClr val="73B900"/>
                </a:solidFill>
                <a:latin typeface="Arial"/>
                <a:ea typeface="Arial"/>
                <a:cs typeface="Arial"/>
                <a:sym typeface="Arial"/>
              </a:defRPr>
            </a:lvl6pPr>
            <a:lvl7pPr marR="0" lvl="6" algn="l" rtl="0">
              <a:spcBef>
                <a:spcPts val="0"/>
              </a:spcBef>
              <a:spcAft>
                <a:spcPts val="0"/>
              </a:spcAft>
              <a:buSzPts val="1400"/>
              <a:buNone/>
              <a:defRPr sz="3200" b="1" i="0" u="none" strike="noStrike" cap="none">
                <a:solidFill>
                  <a:srgbClr val="73B900"/>
                </a:solidFill>
                <a:latin typeface="Arial"/>
                <a:ea typeface="Arial"/>
                <a:cs typeface="Arial"/>
                <a:sym typeface="Arial"/>
              </a:defRPr>
            </a:lvl7pPr>
            <a:lvl8pPr marR="0" lvl="7" algn="l" rtl="0">
              <a:spcBef>
                <a:spcPts val="0"/>
              </a:spcBef>
              <a:spcAft>
                <a:spcPts val="0"/>
              </a:spcAft>
              <a:buSzPts val="1400"/>
              <a:buNone/>
              <a:defRPr sz="3200" b="1" i="0" u="none" strike="noStrike" cap="none">
                <a:solidFill>
                  <a:srgbClr val="73B900"/>
                </a:solidFill>
                <a:latin typeface="Arial"/>
                <a:ea typeface="Arial"/>
                <a:cs typeface="Arial"/>
                <a:sym typeface="Arial"/>
              </a:defRPr>
            </a:lvl8pPr>
            <a:lvl9pPr marR="0" lvl="8" algn="l" rtl="0">
              <a:spcBef>
                <a:spcPts val="0"/>
              </a:spcBef>
              <a:spcAft>
                <a:spcPts val="0"/>
              </a:spcAft>
              <a:buSzPts val="1400"/>
              <a:buNone/>
              <a:defRPr sz="3200" b="1" i="0" u="none" strike="noStrike" cap="none">
                <a:solidFill>
                  <a:srgbClr val="73B900"/>
                </a:solidFill>
                <a:latin typeface="Arial"/>
                <a:ea typeface="Arial"/>
                <a:cs typeface="Arial"/>
                <a:sym typeface="Arial"/>
              </a:defRPr>
            </a:lvl9pPr>
          </a:lstStyle>
          <a:p>
            <a:endParaRPr/>
          </a:p>
        </p:txBody>
      </p:sp>
      <p:sp>
        <p:nvSpPr>
          <p:cNvPr id="13" name="Google Shape;13;p17"/>
          <p:cNvSpPr txBox="1">
            <a:spLocks noGrp="1"/>
          </p:cNvSpPr>
          <p:nvPr>
            <p:ph type="body" idx="1"/>
          </p:nvPr>
        </p:nvSpPr>
        <p:spPr>
          <a:xfrm>
            <a:off x="517402" y="2002368"/>
            <a:ext cx="9948931" cy="3734242"/>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900"/>
              </a:spcBef>
              <a:spcAft>
                <a:spcPts val="0"/>
              </a:spcAft>
              <a:buClr>
                <a:schemeClr val="dk1"/>
              </a:buClr>
              <a:buSzPts val="1800"/>
              <a:buFont typeface="Trebuchet MS"/>
              <a:buNone/>
              <a:defRPr sz="1800" b="0" i="0" u="none" strike="noStrike" cap="none">
                <a:solidFill>
                  <a:schemeClr val="dk2"/>
                </a:solidFill>
                <a:latin typeface="Trebuchet MS"/>
                <a:ea typeface="Trebuchet MS"/>
                <a:cs typeface="Trebuchet MS"/>
                <a:sym typeface="Trebuchet MS"/>
              </a:defRPr>
            </a:lvl1pPr>
            <a:lvl2pPr marL="914400" marR="0" lvl="1" indent="-228600" algn="l" rtl="0">
              <a:lnSpc>
                <a:spcPct val="90000"/>
              </a:lnSpc>
              <a:spcBef>
                <a:spcPts val="900"/>
              </a:spcBef>
              <a:spcAft>
                <a:spcPts val="0"/>
              </a:spcAft>
              <a:buClr>
                <a:schemeClr val="dk1"/>
              </a:buClr>
              <a:buSzPts val="1600"/>
              <a:buFont typeface="Trebuchet MS"/>
              <a:buNone/>
              <a:defRPr sz="1600" b="0" i="0" u="none" strike="noStrike" cap="none">
                <a:solidFill>
                  <a:schemeClr val="dk2"/>
                </a:solidFill>
                <a:latin typeface="Trebuchet MS"/>
                <a:ea typeface="Trebuchet MS"/>
                <a:cs typeface="Trebuchet MS"/>
                <a:sym typeface="Trebuchet MS"/>
              </a:defRPr>
            </a:lvl2pPr>
            <a:lvl3pPr marL="1371600" marR="0" lvl="2" indent="-228600" algn="l" rtl="0">
              <a:lnSpc>
                <a:spcPct val="90000"/>
              </a:lnSpc>
              <a:spcBef>
                <a:spcPts val="900"/>
              </a:spcBef>
              <a:spcAft>
                <a:spcPts val="0"/>
              </a:spcAft>
              <a:buClr>
                <a:schemeClr val="dk1"/>
              </a:buClr>
              <a:buSzPts val="1400"/>
              <a:buFont typeface="Trebuchet MS"/>
              <a:buNone/>
              <a:defRPr sz="1400" b="0" i="0" u="none" strike="noStrike" cap="none">
                <a:solidFill>
                  <a:schemeClr val="dk2"/>
                </a:solidFill>
                <a:latin typeface="Trebuchet MS"/>
                <a:ea typeface="Trebuchet MS"/>
                <a:cs typeface="Trebuchet MS"/>
                <a:sym typeface="Trebuchet MS"/>
              </a:defRPr>
            </a:lvl3pPr>
            <a:lvl4pPr marL="1828800" marR="0" lvl="3" indent="-355600" algn="l" rtl="0">
              <a:spcBef>
                <a:spcPts val="9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4pPr>
            <a:lvl5pPr marL="2286000" marR="0" lvl="4" indent="-355600" algn="l" rtl="0">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5pPr>
            <a:lvl6pPr marL="2743200" marR="0" lvl="5" indent="-355600" algn="l" rtl="0">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endParaRPr/>
          </a:p>
        </p:txBody>
      </p:sp>
      <p:sp>
        <p:nvSpPr>
          <p:cNvPr id="14" name="Google Shape;14;p17"/>
          <p:cNvSpPr txBox="1"/>
          <p:nvPr/>
        </p:nvSpPr>
        <p:spPr>
          <a:xfrm>
            <a:off x="9749165" y="5857880"/>
            <a:ext cx="321027" cy="138499"/>
          </a:xfrm>
          <a:prstGeom prst="rect">
            <a:avLst/>
          </a:prstGeom>
          <a:noFill/>
          <a:ln>
            <a:noFill/>
          </a:ln>
        </p:spPr>
        <p:txBody>
          <a:bodyPr spcFirstLastPara="1" wrap="square" lIns="0" tIns="0" rIns="0" bIns="0" anchor="ctr" anchorCtr="0">
            <a:spAutoFit/>
          </a:bodyPr>
          <a:lstStyle/>
          <a:p>
            <a:pPr marL="0" marR="0" lvl="0" indent="0" algn="r" rtl="0">
              <a:spcBef>
                <a:spcPts val="0"/>
              </a:spcBef>
              <a:spcAft>
                <a:spcPts val="0"/>
              </a:spcAft>
              <a:buNone/>
            </a:pPr>
            <a:fld id="{00000000-1234-1234-1234-123412341234}" type="slidenum">
              <a:rPr lang="en-US" sz="700" cap="none">
                <a:solidFill>
                  <a:schemeClr val="accent5"/>
                </a:solidFill>
                <a:latin typeface="Trebuchet MS"/>
                <a:ea typeface="Trebuchet MS"/>
                <a:cs typeface="Trebuchet MS"/>
                <a:sym typeface="Trebuchet MS"/>
              </a:rPr>
              <a:t>‹#›</a:t>
            </a:fld>
            <a:r>
              <a:rPr lang="en-US" sz="900" cap="none">
                <a:solidFill>
                  <a:schemeClr val="accent5"/>
                </a:solidFill>
                <a:latin typeface="Century Gothic"/>
                <a:ea typeface="Century Gothic"/>
                <a:cs typeface="Century Gothic"/>
                <a:sym typeface="Century Gothic"/>
              </a:rPr>
              <a:t> </a:t>
            </a:r>
            <a:endParaRPr sz="900" cap="none">
              <a:solidFill>
                <a:schemeClr val="accent5"/>
              </a:solidFill>
              <a:latin typeface="Century Gothic"/>
              <a:ea typeface="Century Gothic"/>
              <a:cs typeface="Century Gothic"/>
              <a:sym typeface="Century Gothic"/>
            </a:endParaRPr>
          </a:p>
        </p:txBody>
      </p:sp>
      <p:pic>
        <p:nvPicPr>
          <p:cNvPr id="15" name="Google Shape;15;p17"/>
          <p:cNvPicPr preferRelativeResize="0"/>
          <p:nvPr/>
        </p:nvPicPr>
        <p:blipFill rotWithShape="1">
          <a:blip r:embed="rId18">
            <a:alphaModFix/>
          </a:blip>
          <a:srcRect/>
          <a:stretch/>
        </p:blipFill>
        <p:spPr>
          <a:xfrm>
            <a:off x="10288289" y="5814736"/>
            <a:ext cx="475887" cy="237944"/>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 id="2147483664" r:id="rId15"/>
    <p:sldLayoutId id="2147483665" r:id="rId16"/>
  </p:sldLayoutIdLst>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6"/>
        <p:cNvGrpSpPr/>
        <p:nvPr/>
      </p:nvGrpSpPr>
      <p:grpSpPr>
        <a:xfrm>
          <a:off x="0" y="0"/>
          <a:ext cx="0" cy="0"/>
          <a:chOff x="0" y="0"/>
          <a:chExt cx="0" cy="0"/>
        </a:xfrm>
      </p:grpSpPr>
      <p:sp>
        <p:nvSpPr>
          <p:cNvPr id="87" name="Google Shape;87;g9f01d088fb_2_0"/>
          <p:cNvSpPr txBox="1">
            <a:spLocks noGrp="1"/>
          </p:cNvSpPr>
          <p:nvPr>
            <p:ph type="title"/>
          </p:nvPr>
        </p:nvSpPr>
        <p:spPr>
          <a:xfrm>
            <a:off x="499744" y="521209"/>
            <a:ext cx="9973315" cy="590931"/>
          </a:xfrm>
          <a:prstGeom prst="rect">
            <a:avLst/>
          </a:prstGeom>
          <a:noFill/>
          <a:ln>
            <a:noFill/>
          </a:ln>
        </p:spPr>
        <p:txBody>
          <a:bodyPr spcFirstLastPara="1" wrap="square" lIns="54850" tIns="27425" rIns="54850" bIns="27425" anchor="b" anchorCtr="0">
            <a:noAutofit/>
          </a:bodyPr>
          <a:lstStyle>
            <a:lvl1pPr marR="0" lvl="0" algn="ctr" rtl="0">
              <a:lnSpc>
                <a:spcPct val="90000"/>
              </a:lnSpc>
              <a:spcBef>
                <a:spcPts val="0"/>
              </a:spcBef>
              <a:spcAft>
                <a:spcPts val="0"/>
              </a:spcAft>
              <a:buSzPts val="800"/>
              <a:buNone/>
              <a:defRPr sz="3600" b="0" i="0" u="none" strike="noStrike" cap="none">
                <a:solidFill>
                  <a:schemeClr val="dk2"/>
                </a:solidFill>
                <a:latin typeface="Trebuchet MS"/>
                <a:ea typeface="Trebuchet MS"/>
                <a:cs typeface="Trebuchet MS"/>
                <a:sym typeface="Trebuchet MS"/>
              </a:defRPr>
            </a:lvl1pPr>
            <a:lvl2pPr marR="0" lvl="1" algn="l" rtl="0">
              <a:spcBef>
                <a:spcPts val="0"/>
              </a:spcBef>
              <a:spcAft>
                <a:spcPts val="0"/>
              </a:spcAft>
              <a:buSzPts val="800"/>
              <a:buNone/>
              <a:defRPr sz="3200" b="1" i="0" u="none" strike="noStrike" cap="none">
                <a:solidFill>
                  <a:srgbClr val="73B900"/>
                </a:solidFill>
                <a:latin typeface="Arial"/>
                <a:ea typeface="Arial"/>
                <a:cs typeface="Arial"/>
                <a:sym typeface="Arial"/>
              </a:defRPr>
            </a:lvl2pPr>
            <a:lvl3pPr marR="0" lvl="2" algn="l" rtl="0">
              <a:spcBef>
                <a:spcPts val="0"/>
              </a:spcBef>
              <a:spcAft>
                <a:spcPts val="0"/>
              </a:spcAft>
              <a:buSzPts val="800"/>
              <a:buNone/>
              <a:defRPr sz="3200" b="1" i="0" u="none" strike="noStrike" cap="none">
                <a:solidFill>
                  <a:srgbClr val="73B900"/>
                </a:solidFill>
                <a:latin typeface="Arial"/>
                <a:ea typeface="Arial"/>
                <a:cs typeface="Arial"/>
                <a:sym typeface="Arial"/>
              </a:defRPr>
            </a:lvl3pPr>
            <a:lvl4pPr marR="0" lvl="3" algn="l" rtl="0">
              <a:spcBef>
                <a:spcPts val="0"/>
              </a:spcBef>
              <a:spcAft>
                <a:spcPts val="0"/>
              </a:spcAft>
              <a:buSzPts val="800"/>
              <a:buNone/>
              <a:defRPr sz="3200" b="1" i="0" u="none" strike="noStrike" cap="none">
                <a:solidFill>
                  <a:srgbClr val="73B900"/>
                </a:solidFill>
                <a:latin typeface="Arial"/>
                <a:ea typeface="Arial"/>
                <a:cs typeface="Arial"/>
                <a:sym typeface="Arial"/>
              </a:defRPr>
            </a:lvl4pPr>
            <a:lvl5pPr marR="0" lvl="4" algn="l" rtl="0">
              <a:spcBef>
                <a:spcPts val="0"/>
              </a:spcBef>
              <a:spcAft>
                <a:spcPts val="0"/>
              </a:spcAft>
              <a:buSzPts val="800"/>
              <a:buNone/>
              <a:defRPr sz="3200" b="1" i="0" u="none" strike="noStrike" cap="none">
                <a:solidFill>
                  <a:srgbClr val="73B900"/>
                </a:solidFill>
                <a:latin typeface="Arial"/>
                <a:ea typeface="Arial"/>
                <a:cs typeface="Arial"/>
                <a:sym typeface="Arial"/>
              </a:defRPr>
            </a:lvl5pPr>
            <a:lvl6pPr marR="0" lvl="5" algn="l" rtl="0">
              <a:spcBef>
                <a:spcPts val="0"/>
              </a:spcBef>
              <a:spcAft>
                <a:spcPts val="0"/>
              </a:spcAft>
              <a:buSzPts val="800"/>
              <a:buNone/>
              <a:defRPr sz="3200" b="1" i="0" u="none" strike="noStrike" cap="none">
                <a:solidFill>
                  <a:srgbClr val="73B900"/>
                </a:solidFill>
                <a:latin typeface="Arial"/>
                <a:ea typeface="Arial"/>
                <a:cs typeface="Arial"/>
                <a:sym typeface="Arial"/>
              </a:defRPr>
            </a:lvl6pPr>
            <a:lvl7pPr marR="0" lvl="6" algn="l" rtl="0">
              <a:spcBef>
                <a:spcPts val="0"/>
              </a:spcBef>
              <a:spcAft>
                <a:spcPts val="0"/>
              </a:spcAft>
              <a:buSzPts val="800"/>
              <a:buNone/>
              <a:defRPr sz="3200" b="1" i="0" u="none" strike="noStrike" cap="none">
                <a:solidFill>
                  <a:srgbClr val="73B900"/>
                </a:solidFill>
                <a:latin typeface="Arial"/>
                <a:ea typeface="Arial"/>
                <a:cs typeface="Arial"/>
                <a:sym typeface="Arial"/>
              </a:defRPr>
            </a:lvl7pPr>
            <a:lvl8pPr marR="0" lvl="7" algn="l" rtl="0">
              <a:spcBef>
                <a:spcPts val="0"/>
              </a:spcBef>
              <a:spcAft>
                <a:spcPts val="0"/>
              </a:spcAft>
              <a:buSzPts val="800"/>
              <a:buNone/>
              <a:defRPr sz="3200" b="1" i="0" u="none" strike="noStrike" cap="none">
                <a:solidFill>
                  <a:srgbClr val="73B900"/>
                </a:solidFill>
                <a:latin typeface="Arial"/>
                <a:ea typeface="Arial"/>
                <a:cs typeface="Arial"/>
                <a:sym typeface="Arial"/>
              </a:defRPr>
            </a:lvl8pPr>
            <a:lvl9pPr marR="0" lvl="8" algn="l" rtl="0">
              <a:spcBef>
                <a:spcPts val="0"/>
              </a:spcBef>
              <a:spcAft>
                <a:spcPts val="0"/>
              </a:spcAft>
              <a:buSzPts val="800"/>
              <a:buNone/>
              <a:defRPr sz="3200" b="1" i="0" u="none" strike="noStrike" cap="none">
                <a:solidFill>
                  <a:srgbClr val="73B900"/>
                </a:solidFill>
                <a:latin typeface="Arial"/>
                <a:ea typeface="Arial"/>
                <a:cs typeface="Arial"/>
                <a:sym typeface="Arial"/>
              </a:defRPr>
            </a:lvl9pPr>
          </a:lstStyle>
          <a:p>
            <a:endParaRPr/>
          </a:p>
        </p:txBody>
      </p:sp>
      <p:sp>
        <p:nvSpPr>
          <p:cNvPr id="88" name="Google Shape;88;g9f01d088fb_2_0"/>
          <p:cNvSpPr txBox="1">
            <a:spLocks noGrp="1"/>
          </p:cNvSpPr>
          <p:nvPr>
            <p:ph type="body" idx="1"/>
          </p:nvPr>
        </p:nvSpPr>
        <p:spPr>
          <a:xfrm>
            <a:off x="517402" y="2002368"/>
            <a:ext cx="9948931" cy="3734242"/>
          </a:xfrm>
          <a:prstGeom prst="rect">
            <a:avLst/>
          </a:prstGeom>
          <a:noFill/>
          <a:ln>
            <a:noFill/>
          </a:ln>
        </p:spPr>
        <p:txBody>
          <a:bodyPr spcFirstLastPara="1" wrap="square" lIns="54850" tIns="27425" rIns="54850" bIns="27425" anchor="t" anchorCtr="0">
            <a:noAutofit/>
          </a:bodyPr>
          <a:lstStyle>
            <a:lvl1pPr marL="457200" marR="0" lvl="0" indent="-228600" algn="l" rtl="0">
              <a:lnSpc>
                <a:spcPct val="90000"/>
              </a:lnSpc>
              <a:spcBef>
                <a:spcPts val="900"/>
              </a:spcBef>
              <a:spcAft>
                <a:spcPts val="0"/>
              </a:spcAft>
              <a:buClr>
                <a:schemeClr val="dk1"/>
              </a:buClr>
              <a:buSzPts val="1400"/>
              <a:buFont typeface="Trebuchet MS"/>
              <a:buNone/>
              <a:defRPr sz="1400" b="0" i="0" u="none" strike="noStrike" cap="none">
                <a:solidFill>
                  <a:schemeClr val="accent4"/>
                </a:solidFill>
                <a:latin typeface="Trebuchet MS"/>
                <a:ea typeface="Trebuchet MS"/>
                <a:cs typeface="Trebuchet MS"/>
                <a:sym typeface="Trebuchet MS"/>
              </a:defRPr>
            </a:lvl1pPr>
            <a:lvl2pPr marL="914400" marR="0" lvl="1" indent="-228600" algn="l" rtl="0">
              <a:lnSpc>
                <a:spcPct val="90000"/>
              </a:lnSpc>
              <a:spcBef>
                <a:spcPts val="900"/>
              </a:spcBef>
              <a:spcAft>
                <a:spcPts val="0"/>
              </a:spcAft>
              <a:buClr>
                <a:schemeClr val="dk1"/>
              </a:buClr>
              <a:buSzPts val="1200"/>
              <a:buFont typeface="Trebuchet MS"/>
              <a:buNone/>
              <a:defRPr sz="1200" b="0" i="0" u="none" strike="noStrike" cap="none">
                <a:solidFill>
                  <a:schemeClr val="accent4"/>
                </a:solidFill>
                <a:latin typeface="Trebuchet MS"/>
                <a:ea typeface="Trebuchet MS"/>
                <a:cs typeface="Trebuchet MS"/>
                <a:sym typeface="Trebuchet MS"/>
              </a:defRPr>
            </a:lvl2pPr>
            <a:lvl3pPr marL="1371600" marR="0" lvl="2" indent="-228600" algn="l" rtl="0">
              <a:lnSpc>
                <a:spcPct val="90000"/>
              </a:lnSpc>
              <a:spcBef>
                <a:spcPts val="900"/>
              </a:spcBef>
              <a:spcAft>
                <a:spcPts val="0"/>
              </a:spcAft>
              <a:buClr>
                <a:schemeClr val="dk1"/>
              </a:buClr>
              <a:buSzPts val="1100"/>
              <a:buFont typeface="Trebuchet MS"/>
              <a:buNone/>
              <a:defRPr sz="1100" b="0" i="0" u="none" strike="noStrike" cap="none">
                <a:solidFill>
                  <a:schemeClr val="accent4"/>
                </a:solidFill>
                <a:latin typeface="Trebuchet MS"/>
                <a:ea typeface="Trebuchet MS"/>
                <a:cs typeface="Trebuchet MS"/>
                <a:sym typeface="Trebuchet MS"/>
              </a:defRPr>
            </a:lvl3pPr>
            <a:lvl4pPr marL="1828800" marR="0" lvl="3" indent="-355600" algn="l" rtl="0">
              <a:spcBef>
                <a:spcPts val="9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4pPr>
            <a:lvl5pPr marL="2286000" marR="0" lvl="4" indent="-355600" algn="l" rtl="0">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5pPr>
            <a:lvl6pPr marL="2743200" marR="0" lvl="5" indent="-355600" algn="l" rtl="0">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endParaRPr/>
          </a:p>
        </p:txBody>
      </p:sp>
      <p:sp>
        <p:nvSpPr>
          <p:cNvPr id="89" name="Google Shape;89;g9f01d088fb_2_0"/>
          <p:cNvSpPr txBox="1"/>
          <p:nvPr/>
        </p:nvSpPr>
        <p:spPr>
          <a:xfrm>
            <a:off x="9749166" y="5875678"/>
            <a:ext cx="321027" cy="110800"/>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en-US" sz="700" cap="none">
                <a:solidFill>
                  <a:schemeClr val="accent5"/>
                </a:solidFill>
                <a:latin typeface="Trebuchet MS"/>
                <a:ea typeface="Trebuchet MS"/>
                <a:cs typeface="Trebuchet MS"/>
                <a:sym typeface="Trebuchet MS"/>
              </a:rPr>
              <a:t>‹#›</a:t>
            </a:fld>
            <a:r>
              <a:rPr lang="en-US" sz="700" cap="none">
                <a:solidFill>
                  <a:schemeClr val="accent5"/>
                </a:solidFill>
                <a:latin typeface="Trebuchet MS"/>
                <a:ea typeface="Trebuchet MS"/>
                <a:cs typeface="Trebuchet MS"/>
                <a:sym typeface="Trebuchet MS"/>
              </a:rPr>
              <a:t> </a:t>
            </a:r>
            <a:endParaRPr sz="700" cap="none">
              <a:solidFill>
                <a:schemeClr val="accent5"/>
              </a:solidFill>
              <a:latin typeface="Trebuchet MS"/>
              <a:ea typeface="Trebuchet MS"/>
              <a:cs typeface="Trebuchet MS"/>
              <a:sym typeface="Trebuchet MS"/>
            </a:endParaRPr>
          </a:p>
        </p:txBody>
      </p:sp>
      <p:pic>
        <p:nvPicPr>
          <p:cNvPr id="90" name="Google Shape;90;g9f01d088fb_2_0"/>
          <p:cNvPicPr preferRelativeResize="0"/>
          <p:nvPr/>
        </p:nvPicPr>
        <p:blipFill rotWithShape="1">
          <a:blip r:embed="rId21">
            <a:alphaModFix/>
          </a:blip>
          <a:srcRect/>
          <a:stretch/>
        </p:blipFill>
        <p:spPr>
          <a:xfrm>
            <a:off x="10288289" y="5814736"/>
            <a:ext cx="475887" cy="237944"/>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 id="2147483678" r:id="rId12"/>
    <p:sldLayoutId id="2147483679" r:id="rId13"/>
    <p:sldLayoutId id="2147483680" r:id="rId14"/>
    <p:sldLayoutId id="2147483681" r:id="rId15"/>
    <p:sldLayoutId id="2147483682" r:id="rId16"/>
    <p:sldLayoutId id="2147483683" r:id="rId17"/>
    <p:sldLayoutId id="2147483684" r:id="rId18"/>
    <p:sldLayoutId id="2147483685" r:id="rId19"/>
  </p:sldLayoutIdLst>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27"/>
        <p:cNvGrpSpPr/>
        <p:nvPr/>
      </p:nvGrpSpPr>
      <p:grpSpPr>
        <a:xfrm>
          <a:off x="0" y="0"/>
          <a:ext cx="0" cy="0"/>
          <a:chOff x="0" y="0"/>
          <a:chExt cx="0" cy="0"/>
        </a:xfrm>
      </p:grpSpPr>
      <p:sp>
        <p:nvSpPr>
          <p:cNvPr id="428" name="Google Shape;428;gad34f10f80_2_0"/>
          <p:cNvSpPr txBox="1">
            <a:spLocks noGrp="1"/>
          </p:cNvSpPr>
          <p:nvPr>
            <p:ph type="title"/>
          </p:nvPr>
        </p:nvSpPr>
        <p:spPr>
          <a:xfrm>
            <a:off x="499744" y="521209"/>
            <a:ext cx="9973315" cy="590931"/>
          </a:xfrm>
          <a:prstGeom prst="rect">
            <a:avLst/>
          </a:prstGeom>
          <a:noFill/>
          <a:ln>
            <a:noFill/>
          </a:ln>
        </p:spPr>
        <p:txBody>
          <a:bodyPr spcFirstLastPara="1" wrap="square" lIns="54850" tIns="27425" rIns="54850" bIns="27425" anchor="b" anchorCtr="0">
            <a:noAutofit/>
          </a:bodyPr>
          <a:lstStyle>
            <a:lvl1pPr marR="0" lvl="0" algn="ctr" rtl="0">
              <a:lnSpc>
                <a:spcPct val="90000"/>
              </a:lnSpc>
              <a:spcBef>
                <a:spcPts val="0"/>
              </a:spcBef>
              <a:spcAft>
                <a:spcPts val="0"/>
              </a:spcAft>
              <a:buSzPts val="800"/>
              <a:buNone/>
              <a:defRPr sz="3600" b="0" i="0" u="none" strike="noStrike" cap="none">
                <a:solidFill>
                  <a:schemeClr val="dk2"/>
                </a:solidFill>
                <a:latin typeface="Trebuchet MS"/>
                <a:ea typeface="Trebuchet MS"/>
                <a:cs typeface="Trebuchet MS"/>
                <a:sym typeface="Trebuchet MS"/>
              </a:defRPr>
            </a:lvl1pPr>
            <a:lvl2pPr marR="0" lvl="1" algn="l" rtl="0">
              <a:spcBef>
                <a:spcPts val="0"/>
              </a:spcBef>
              <a:spcAft>
                <a:spcPts val="0"/>
              </a:spcAft>
              <a:buSzPts val="800"/>
              <a:buNone/>
              <a:defRPr sz="3200" b="1" i="0" u="none" strike="noStrike" cap="none">
                <a:solidFill>
                  <a:srgbClr val="73B900"/>
                </a:solidFill>
                <a:latin typeface="Arial"/>
                <a:ea typeface="Arial"/>
                <a:cs typeface="Arial"/>
                <a:sym typeface="Arial"/>
              </a:defRPr>
            </a:lvl2pPr>
            <a:lvl3pPr marR="0" lvl="2" algn="l" rtl="0">
              <a:spcBef>
                <a:spcPts val="0"/>
              </a:spcBef>
              <a:spcAft>
                <a:spcPts val="0"/>
              </a:spcAft>
              <a:buSzPts val="800"/>
              <a:buNone/>
              <a:defRPr sz="3200" b="1" i="0" u="none" strike="noStrike" cap="none">
                <a:solidFill>
                  <a:srgbClr val="73B900"/>
                </a:solidFill>
                <a:latin typeface="Arial"/>
                <a:ea typeface="Arial"/>
                <a:cs typeface="Arial"/>
                <a:sym typeface="Arial"/>
              </a:defRPr>
            </a:lvl3pPr>
            <a:lvl4pPr marR="0" lvl="3" algn="l" rtl="0">
              <a:spcBef>
                <a:spcPts val="0"/>
              </a:spcBef>
              <a:spcAft>
                <a:spcPts val="0"/>
              </a:spcAft>
              <a:buSzPts val="800"/>
              <a:buNone/>
              <a:defRPr sz="3200" b="1" i="0" u="none" strike="noStrike" cap="none">
                <a:solidFill>
                  <a:srgbClr val="73B900"/>
                </a:solidFill>
                <a:latin typeface="Arial"/>
                <a:ea typeface="Arial"/>
                <a:cs typeface="Arial"/>
                <a:sym typeface="Arial"/>
              </a:defRPr>
            </a:lvl4pPr>
            <a:lvl5pPr marR="0" lvl="4" algn="l" rtl="0">
              <a:spcBef>
                <a:spcPts val="0"/>
              </a:spcBef>
              <a:spcAft>
                <a:spcPts val="0"/>
              </a:spcAft>
              <a:buSzPts val="800"/>
              <a:buNone/>
              <a:defRPr sz="3200" b="1" i="0" u="none" strike="noStrike" cap="none">
                <a:solidFill>
                  <a:srgbClr val="73B900"/>
                </a:solidFill>
                <a:latin typeface="Arial"/>
                <a:ea typeface="Arial"/>
                <a:cs typeface="Arial"/>
                <a:sym typeface="Arial"/>
              </a:defRPr>
            </a:lvl5pPr>
            <a:lvl6pPr marR="0" lvl="5" algn="l" rtl="0">
              <a:spcBef>
                <a:spcPts val="0"/>
              </a:spcBef>
              <a:spcAft>
                <a:spcPts val="0"/>
              </a:spcAft>
              <a:buSzPts val="800"/>
              <a:buNone/>
              <a:defRPr sz="3200" b="1" i="0" u="none" strike="noStrike" cap="none">
                <a:solidFill>
                  <a:srgbClr val="73B900"/>
                </a:solidFill>
                <a:latin typeface="Arial"/>
                <a:ea typeface="Arial"/>
                <a:cs typeface="Arial"/>
                <a:sym typeface="Arial"/>
              </a:defRPr>
            </a:lvl6pPr>
            <a:lvl7pPr marR="0" lvl="6" algn="l" rtl="0">
              <a:spcBef>
                <a:spcPts val="0"/>
              </a:spcBef>
              <a:spcAft>
                <a:spcPts val="0"/>
              </a:spcAft>
              <a:buSzPts val="800"/>
              <a:buNone/>
              <a:defRPr sz="3200" b="1" i="0" u="none" strike="noStrike" cap="none">
                <a:solidFill>
                  <a:srgbClr val="73B900"/>
                </a:solidFill>
                <a:latin typeface="Arial"/>
                <a:ea typeface="Arial"/>
                <a:cs typeface="Arial"/>
                <a:sym typeface="Arial"/>
              </a:defRPr>
            </a:lvl7pPr>
            <a:lvl8pPr marR="0" lvl="7" algn="l" rtl="0">
              <a:spcBef>
                <a:spcPts val="0"/>
              </a:spcBef>
              <a:spcAft>
                <a:spcPts val="0"/>
              </a:spcAft>
              <a:buSzPts val="800"/>
              <a:buNone/>
              <a:defRPr sz="3200" b="1" i="0" u="none" strike="noStrike" cap="none">
                <a:solidFill>
                  <a:srgbClr val="73B900"/>
                </a:solidFill>
                <a:latin typeface="Arial"/>
                <a:ea typeface="Arial"/>
                <a:cs typeface="Arial"/>
                <a:sym typeface="Arial"/>
              </a:defRPr>
            </a:lvl8pPr>
            <a:lvl9pPr marR="0" lvl="8" algn="l" rtl="0">
              <a:spcBef>
                <a:spcPts val="0"/>
              </a:spcBef>
              <a:spcAft>
                <a:spcPts val="0"/>
              </a:spcAft>
              <a:buSzPts val="800"/>
              <a:buNone/>
              <a:defRPr sz="3200" b="1" i="0" u="none" strike="noStrike" cap="none">
                <a:solidFill>
                  <a:srgbClr val="73B900"/>
                </a:solidFill>
                <a:latin typeface="Arial"/>
                <a:ea typeface="Arial"/>
                <a:cs typeface="Arial"/>
                <a:sym typeface="Arial"/>
              </a:defRPr>
            </a:lvl9pPr>
          </a:lstStyle>
          <a:p>
            <a:endParaRPr/>
          </a:p>
        </p:txBody>
      </p:sp>
      <p:sp>
        <p:nvSpPr>
          <p:cNvPr id="429" name="Google Shape;429;gad34f10f80_2_0"/>
          <p:cNvSpPr txBox="1">
            <a:spLocks noGrp="1"/>
          </p:cNvSpPr>
          <p:nvPr>
            <p:ph type="body" idx="1"/>
          </p:nvPr>
        </p:nvSpPr>
        <p:spPr>
          <a:xfrm>
            <a:off x="517402" y="2002368"/>
            <a:ext cx="9948931" cy="3734242"/>
          </a:xfrm>
          <a:prstGeom prst="rect">
            <a:avLst/>
          </a:prstGeom>
          <a:noFill/>
          <a:ln>
            <a:noFill/>
          </a:ln>
        </p:spPr>
        <p:txBody>
          <a:bodyPr spcFirstLastPara="1" wrap="square" lIns="54850" tIns="27425" rIns="54850" bIns="27425" anchor="t" anchorCtr="0">
            <a:noAutofit/>
          </a:bodyPr>
          <a:lstStyle>
            <a:lvl1pPr marL="457200" marR="0" lvl="0" indent="-228600" algn="l" rtl="0">
              <a:lnSpc>
                <a:spcPct val="90000"/>
              </a:lnSpc>
              <a:spcBef>
                <a:spcPts val="900"/>
              </a:spcBef>
              <a:spcAft>
                <a:spcPts val="0"/>
              </a:spcAft>
              <a:buClr>
                <a:schemeClr val="dk1"/>
              </a:buClr>
              <a:buSzPts val="1400"/>
              <a:buFont typeface="Trebuchet MS"/>
              <a:buNone/>
              <a:defRPr sz="1400" b="0" i="0" u="none" strike="noStrike" cap="none">
                <a:solidFill>
                  <a:schemeClr val="accent4"/>
                </a:solidFill>
                <a:latin typeface="Trebuchet MS"/>
                <a:ea typeface="Trebuchet MS"/>
                <a:cs typeface="Trebuchet MS"/>
                <a:sym typeface="Trebuchet MS"/>
              </a:defRPr>
            </a:lvl1pPr>
            <a:lvl2pPr marL="914400" marR="0" lvl="1" indent="-228600" algn="l" rtl="0">
              <a:lnSpc>
                <a:spcPct val="90000"/>
              </a:lnSpc>
              <a:spcBef>
                <a:spcPts val="900"/>
              </a:spcBef>
              <a:spcAft>
                <a:spcPts val="0"/>
              </a:spcAft>
              <a:buClr>
                <a:schemeClr val="dk1"/>
              </a:buClr>
              <a:buSzPts val="1200"/>
              <a:buFont typeface="Trebuchet MS"/>
              <a:buNone/>
              <a:defRPr sz="1200" b="0" i="0" u="none" strike="noStrike" cap="none">
                <a:solidFill>
                  <a:schemeClr val="accent4"/>
                </a:solidFill>
                <a:latin typeface="Trebuchet MS"/>
                <a:ea typeface="Trebuchet MS"/>
                <a:cs typeface="Trebuchet MS"/>
                <a:sym typeface="Trebuchet MS"/>
              </a:defRPr>
            </a:lvl2pPr>
            <a:lvl3pPr marL="1371600" marR="0" lvl="2" indent="-228600" algn="l" rtl="0">
              <a:lnSpc>
                <a:spcPct val="90000"/>
              </a:lnSpc>
              <a:spcBef>
                <a:spcPts val="900"/>
              </a:spcBef>
              <a:spcAft>
                <a:spcPts val="0"/>
              </a:spcAft>
              <a:buClr>
                <a:schemeClr val="dk1"/>
              </a:buClr>
              <a:buSzPts val="1100"/>
              <a:buFont typeface="Trebuchet MS"/>
              <a:buNone/>
              <a:defRPr sz="1100" b="0" i="0" u="none" strike="noStrike" cap="none">
                <a:solidFill>
                  <a:schemeClr val="accent4"/>
                </a:solidFill>
                <a:latin typeface="Trebuchet MS"/>
                <a:ea typeface="Trebuchet MS"/>
                <a:cs typeface="Trebuchet MS"/>
                <a:sym typeface="Trebuchet MS"/>
              </a:defRPr>
            </a:lvl3pPr>
            <a:lvl4pPr marL="1828800" marR="0" lvl="3" indent="-355600" algn="l" rtl="0">
              <a:spcBef>
                <a:spcPts val="9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4pPr>
            <a:lvl5pPr marL="2286000" marR="0" lvl="4" indent="-355600" algn="l" rtl="0">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5pPr>
            <a:lvl6pPr marL="2743200" marR="0" lvl="5" indent="-355600" algn="l" rtl="0">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endParaRPr/>
          </a:p>
        </p:txBody>
      </p:sp>
      <p:sp>
        <p:nvSpPr>
          <p:cNvPr id="430" name="Google Shape;430;gad34f10f80_2_0"/>
          <p:cNvSpPr txBox="1"/>
          <p:nvPr/>
        </p:nvSpPr>
        <p:spPr>
          <a:xfrm>
            <a:off x="9749166" y="5875678"/>
            <a:ext cx="321027" cy="110800"/>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en-US" sz="700" cap="none">
                <a:solidFill>
                  <a:schemeClr val="accent5"/>
                </a:solidFill>
                <a:latin typeface="Trebuchet MS"/>
                <a:ea typeface="Trebuchet MS"/>
                <a:cs typeface="Trebuchet MS"/>
                <a:sym typeface="Trebuchet MS"/>
              </a:rPr>
              <a:t>‹#›</a:t>
            </a:fld>
            <a:r>
              <a:rPr lang="en-US" sz="700" cap="none">
                <a:solidFill>
                  <a:schemeClr val="accent5"/>
                </a:solidFill>
                <a:latin typeface="Trebuchet MS"/>
                <a:ea typeface="Trebuchet MS"/>
                <a:cs typeface="Trebuchet MS"/>
                <a:sym typeface="Trebuchet MS"/>
              </a:rPr>
              <a:t> </a:t>
            </a:r>
            <a:endParaRPr sz="700" cap="none">
              <a:solidFill>
                <a:schemeClr val="accent5"/>
              </a:solidFill>
              <a:latin typeface="Trebuchet MS"/>
              <a:ea typeface="Trebuchet MS"/>
              <a:cs typeface="Trebuchet MS"/>
              <a:sym typeface="Trebuchet MS"/>
            </a:endParaRPr>
          </a:p>
        </p:txBody>
      </p:sp>
      <p:pic>
        <p:nvPicPr>
          <p:cNvPr id="431" name="Google Shape;431;gad34f10f80_2_0"/>
          <p:cNvPicPr preferRelativeResize="0"/>
          <p:nvPr/>
        </p:nvPicPr>
        <p:blipFill rotWithShape="1">
          <a:blip r:embed="rId25">
            <a:alphaModFix/>
          </a:blip>
          <a:srcRect/>
          <a:stretch/>
        </p:blipFill>
        <p:spPr>
          <a:xfrm>
            <a:off x="10288289" y="5814736"/>
            <a:ext cx="475887" cy="237944"/>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 id="2147483700" r:id="rId14"/>
    <p:sldLayoutId id="2147483701" r:id="rId15"/>
    <p:sldLayoutId id="2147483702" r:id="rId16"/>
    <p:sldLayoutId id="2147483703" r:id="rId17"/>
    <p:sldLayoutId id="2147483704" r:id="rId18"/>
    <p:sldLayoutId id="2147483705" r:id="rId19"/>
    <p:sldLayoutId id="2147483706" r:id="rId20"/>
    <p:sldLayoutId id="2147483707" r:id="rId21"/>
    <p:sldLayoutId id="2147483708" r:id="rId22"/>
    <p:sldLayoutId id="2147483709" r:id="rId23"/>
  </p:sldLayoutIdLst>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84"/>
        <p:cNvGrpSpPr/>
        <p:nvPr/>
      </p:nvGrpSpPr>
      <p:grpSpPr>
        <a:xfrm>
          <a:off x="0" y="0"/>
          <a:ext cx="0" cy="0"/>
          <a:chOff x="0" y="0"/>
          <a:chExt cx="0" cy="0"/>
        </a:xfrm>
      </p:grpSpPr>
      <p:sp>
        <p:nvSpPr>
          <p:cNvPr id="785" name="Google Shape;785;gad34f10f80_7_0"/>
          <p:cNvSpPr txBox="1">
            <a:spLocks noGrp="1"/>
          </p:cNvSpPr>
          <p:nvPr>
            <p:ph type="title"/>
          </p:nvPr>
        </p:nvSpPr>
        <p:spPr>
          <a:xfrm>
            <a:off x="499744" y="521209"/>
            <a:ext cx="9973315" cy="590931"/>
          </a:xfrm>
          <a:prstGeom prst="rect">
            <a:avLst/>
          </a:prstGeom>
          <a:noFill/>
          <a:ln>
            <a:noFill/>
          </a:ln>
        </p:spPr>
        <p:txBody>
          <a:bodyPr spcFirstLastPara="1" wrap="square" lIns="54850" tIns="27425" rIns="54850" bIns="27425" anchor="b" anchorCtr="0">
            <a:noAutofit/>
          </a:bodyPr>
          <a:lstStyle>
            <a:lvl1pPr marR="0" lvl="0" algn="ctr" rtl="0">
              <a:lnSpc>
                <a:spcPct val="90000"/>
              </a:lnSpc>
              <a:spcBef>
                <a:spcPts val="0"/>
              </a:spcBef>
              <a:spcAft>
                <a:spcPts val="0"/>
              </a:spcAft>
              <a:buSzPts val="800"/>
              <a:buNone/>
              <a:defRPr sz="3600" b="0" i="0" u="none" strike="noStrike" cap="none">
                <a:solidFill>
                  <a:schemeClr val="dk2"/>
                </a:solidFill>
                <a:latin typeface="Trebuchet MS"/>
                <a:ea typeface="Trebuchet MS"/>
                <a:cs typeface="Trebuchet MS"/>
                <a:sym typeface="Trebuchet MS"/>
              </a:defRPr>
            </a:lvl1pPr>
            <a:lvl2pPr marR="0" lvl="1" algn="l" rtl="0">
              <a:spcBef>
                <a:spcPts val="0"/>
              </a:spcBef>
              <a:spcAft>
                <a:spcPts val="0"/>
              </a:spcAft>
              <a:buSzPts val="800"/>
              <a:buNone/>
              <a:defRPr sz="3200" b="1" i="0" u="none" strike="noStrike" cap="none">
                <a:solidFill>
                  <a:srgbClr val="73B900"/>
                </a:solidFill>
                <a:latin typeface="Arial"/>
                <a:ea typeface="Arial"/>
                <a:cs typeface="Arial"/>
                <a:sym typeface="Arial"/>
              </a:defRPr>
            </a:lvl2pPr>
            <a:lvl3pPr marR="0" lvl="2" algn="l" rtl="0">
              <a:spcBef>
                <a:spcPts val="0"/>
              </a:spcBef>
              <a:spcAft>
                <a:spcPts val="0"/>
              </a:spcAft>
              <a:buSzPts val="800"/>
              <a:buNone/>
              <a:defRPr sz="3200" b="1" i="0" u="none" strike="noStrike" cap="none">
                <a:solidFill>
                  <a:srgbClr val="73B900"/>
                </a:solidFill>
                <a:latin typeface="Arial"/>
                <a:ea typeface="Arial"/>
                <a:cs typeface="Arial"/>
                <a:sym typeface="Arial"/>
              </a:defRPr>
            </a:lvl3pPr>
            <a:lvl4pPr marR="0" lvl="3" algn="l" rtl="0">
              <a:spcBef>
                <a:spcPts val="0"/>
              </a:spcBef>
              <a:spcAft>
                <a:spcPts val="0"/>
              </a:spcAft>
              <a:buSzPts val="800"/>
              <a:buNone/>
              <a:defRPr sz="3200" b="1" i="0" u="none" strike="noStrike" cap="none">
                <a:solidFill>
                  <a:srgbClr val="73B900"/>
                </a:solidFill>
                <a:latin typeface="Arial"/>
                <a:ea typeface="Arial"/>
                <a:cs typeface="Arial"/>
                <a:sym typeface="Arial"/>
              </a:defRPr>
            </a:lvl4pPr>
            <a:lvl5pPr marR="0" lvl="4" algn="l" rtl="0">
              <a:spcBef>
                <a:spcPts val="0"/>
              </a:spcBef>
              <a:spcAft>
                <a:spcPts val="0"/>
              </a:spcAft>
              <a:buSzPts val="800"/>
              <a:buNone/>
              <a:defRPr sz="3200" b="1" i="0" u="none" strike="noStrike" cap="none">
                <a:solidFill>
                  <a:srgbClr val="73B900"/>
                </a:solidFill>
                <a:latin typeface="Arial"/>
                <a:ea typeface="Arial"/>
                <a:cs typeface="Arial"/>
                <a:sym typeface="Arial"/>
              </a:defRPr>
            </a:lvl5pPr>
            <a:lvl6pPr marR="0" lvl="5" algn="l" rtl="0">
              <a:spcBef>
                <a:spcPts val="0"/>
              </a:spcBef>
              <a:spcAft>
                <a:spcPts val="0"/>
              </a:spcAft>
              <a:buSzPts val="800"/>
              <a:buNone/>
              <a:defRPr sz="3200" b="1" i="0" u="none" strike="noStrike" cap="none">
                <a:solidFill>
                  <a:srgbClr val="73B900"/>
                </a:solidFill>
                <a:latin typeface="Arial"/>
                <a:ea typeface="Arial"/>
                <a:cs typeface="Arial"/>
                <a:sym typeface="Arial"/>
              </a:defRPr>
            </a:lvl6pPr>
            <a:lvl7pPr marR="0" lvl="6" algn="l" rtl="0">
              <a:spcBef>
                <a:spcPts val="0"/>
              </a:spcBef>
              <a:spcAft>
                <a:spcPts val="0"/>
              </a:spcAft>
              <a:buSzPts val="800"/>
              <a:buNone/>
              <a:defRPr sz="3200" b="1" i="0" u="none" strike="noStrike" cap="none">
                <a:solidFill>
                  <a:srgbClr val="73B900"/>
                </a:solidFill>
                <a:latin typeface="Arial"/>
                <a:ea typeface="Arial"/>
                <a:cs typeface="Arial"/>
                <a:sym typeface="Arial"/>
              </a:defRPr>
            </a:lvl7pPr>
            <a:lvl8pPr marR="0" lvl="7" algn="l" rtl="0">
              <a:spcBef>
                <a:spcPts val="0"/>
              </a:spcBef>
              <a:spcAft>
                <a:spcPts val="0"/>
              </a:spcAft>
              <a:buSzPts val="800"/>
              <a:buNone/>
              <a:defRPr sz="3200" b="1" i="0" u="none" strike="noStrike" cap="none">
                <a:solidFill>
                  <a:srgbClr val="73B900"/>
                </a:solidFill>
                <a:latin typeface="Arial"/>
                <a:ea typeface="Arial"/>
                <a:cs typeface="Arial"/>
                <a:sym typeface="Arial"/>
              </a:defRPr>
            </a:lvl8pPr>
            <a:lvl9pPr marR="0" lvl="8" algn="l" rtl="0">
              <a:spcBef>
                <a:spcPts val="0"/>
              </a:spcBef>
              <a:spcAft>
                <a:spcPts val="0"/>
              </a:spcAft>
              <a:buSzPts val="800"/>
              <a:buNone/>
              <a:defRPr sz="3200" b="1" i="0" u="none" strike="noStrike" cap="none">
                <a:solidFill>
                  <a:srgbClr val="73B900"/>
                </a:solidFill>
                <a:latin typeface="Arial"/>
                <a:ea typeface="Arial"/>
                <a:cs typeface="Arial"/>
                <a:sym typeface="Arial"/>
              </a:defRPr>
            </a:lvl9pPr>
          </a:lstStyle>
          <a:p>
            <a:endParaRPr/>
          </a:p>
        </p:txBody>
      </p:sp>
      <p:sp>
        <p:nvSpPr>
          <p:cNvPr id="786" name="Google Shape;786;gad34f10f80_7_0"/>
          <p:cNvSpPr txBox="1">
            <a:spLocks noGrp="1"/>
          </p:cNvSpPr>
          <p:nvPr>
            <p:ph type="body" idx="1"/>
          </p:nvPr>
        </p:nvSpPr>
        <p:spPr>
          <a:xfrm>
            <a:off x="517402" y="2002368"/>
            <a:ext cx="9948931" cy="3734242"/>
          </a:xfrm>
          <a:prstGeom prst="rect">
            <a:avLst/>
          </a:prstGeom>
          <a:noFill/>
          <a:ln>
            <a:noFill/>
          </a:ln>
        </p:spPr>
        <p:txBody>
          <a:bodyPr spcFirstLastPara="1" wrap="square" lIns="54850" tIns="27425" rIns="54850" bIns="27425" anchor="t" anchorCtr="0">
            <a:noAutofit/>
          </a:bodyPr>
          <a:lstStyle>
            <a:lvl1pPr marL="457200" marR="0" lvl="0" indent="-228600" algn="l" rtl="0">
              <a:lnSpc>
                <a:spcPct val="90000"/>
              </a:lnSpc>
              <a:spcBef>
                <a:spcPts val="900"/>
              </a:spcBef>
              <a:spcAft>
                <a:spcPts val="0"/>
              </a:spcAft>
              <a:buClr>
                <a:schemeClr val="dk1"/>
              </a:buClr>
              <a:buSzPts val="1400"/>
              <a:buFont typeface="Trebuchet MS"/>
              <a:buNone/>
              <a:defRPr sz="1400" b="0" i="0" u="none" strike="noStrike" cap="none">
                <a:solidFill>
                  <a:schemeClr val="accent4"/>
                </a:solidFill>
                <a:latin typeface="Trebuchet MS"/>
                <a:ea typeface="Trebuchet MS"/>
                <a:cs typeface="Trebuchet MS"/>
                <a:sym typeface="Trebuchet MS"/>
              </a:defRPr>
            </a:lvl1pPr>
            <a:lvl2pPr marL="914400" marR="0" lvl="1" indent="-228600" algn="l" rtl="0">
              <a:lnSpc>
                <a:spcPct val="90000"/>
              </a:lnSpc>
              <a:spcBef>
                <a:spcPts val="900"/>
              </a:spcBef>
              <a:spcAft>
                <a:spcPts val="0"/>
              </a:spcAft>
              <a:buClr>
                <a:schemeClr val="dk1"/>
              </a:buClr>
              <a:buSzPts val="1200"/>
              <a:buFont typeface="Trebuchet MS"/>
              <a:buNone/>
              <a:defRPr sz="1200" b="0" i="0" u="none" strike="noStrike" cap="none">
                <a:solidFill>
                  <a:schemeClr val="accent4"/>
                </a:solidFill>
                <a:latin typeface="Trebuchet MS"/>
                <a:ea typeface="Trebuchet MS"/>
                <a:cs typeface="Trebuchet MS"/>
                <a:sym typeface="Trebuchet MS"/>
              </a:defRPr>
            </a:lvl2pPr>
            <a:lvl3pPr marL="1371600" marR="0" lvl="2" indent="-228600" algn="l" rtl="0">
              <a:lnSpc>
                <a:spcPct val="90000"/>
              </a:lnSpc>
              <a:spcBef>
                <a:spcPts val="900"/>
              </a:spcBef>
              <a:spcAft>
                <a:spcPts val="0"/>
              </a:spcAft>
              <a:buClr>
                <a:schemeClr val="dk1"/>
              </a:buClr>
              <a:buSzPts val="1100"/>
              <a:buFont typeface="Trebuchet MS"/>
              <a:buNone/>
              <a:defRPr sz="1100" b="0" i="0" u="none" strike="noStrike" cap="none">
                <a:solidFill>
                  <a:schemeClr val="accent4"/>
                </a:solidFill>
                <a:latin typeface="Trebuchet MS"/>
                <a:ea typeface="Trebuchet MS"/>
                <a:cs typeface="Trebuchet MS"/>
                <a:sym typeface="Trebuchet MS"/>
              </a:defRPr>
            </a:lvl3pPr>
            <a:lvl4pPr marL="1828800" marR="0" lvl="3" indent="-355600" algn="l" rtl="0">
              <a:spcBef>
                <a:spcPts val="9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4pPr>
            <a:lvl5pPr marL="2286000" marR="0" lvl="4" indent="-355600" algn="l" rtl="0">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5pPr>
            <a:lvl6pPr marL="2743200" marR="0" lvl="5" indent="-355600" algn="l" rtl="0">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endParaRPr/>
          </a:p>
        </p:txBody>
      </p:sp>
      <p:sp>
        <p:nvSpPr>
          <p:cNvPr id="787" name="Google Shape;787;gad34f10f80_7_0"/>
          <p:cNvSpPr txBox="1"/>
          <p:nvPr/>
        </p:nvSpPr>
        <p:spPr>
          <a:xfrm>
            <a:off x="9749166" y="5875678"/>
            <a:ext cx="321027" cy="110800"/>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en-US" sz="700" cap="none">
                <a:solidFill>
                  <a:schemeClr val="accent5"/>
                </a:solidFill>
                <a:latin typeface="Trebuchet MS"/>
                <a:ea typeface="Trebuchet MS"/>
                <a:cs typeface="Trebuchet MS"/>
                <a:sym typeface="Trebuchet MS"/>
              </a:rPr>
              <a:t>‹#›</a:t>
            </a:fld>
            <a:r>
              <a:rPr lang="en-US" sz="700" cap="none">
                <a:solidFill>
                  <a:schemeClr val="accent5"/>
                </a:solidFill>
                <a:latin typeface="Trebuchet MS"/>
                <a:ea typeface="Trebuchet MS"/>
                <a:cs typeface="Trebuchet MS"/>
                <a:sym typeface="Trebuchet MS"/>
              </a:rPr>
              <a:t> </a:t>
            </a:r>
            <a:endParaRPr sz="700" cap="none">
              <a:solidFill>
                <a:schemeClr val="accent5"/>
              </a:solidFill>
              <a:latin typeface="Trebuchet MS"/>
              <a:ea typeface="Trebuchet MS"/>
              <a:cs typeface="Trebuchet MS"/>
              <a:sym typeface="Trebuchet MS"/>
            </a:endParaRPr>
          </a:p>
        </p:txBody>
      </p:sp>
      <p:pic>
        <p:nvPicPr>
          <p:cNvPr id="788" name="Google Shape;788;gad34f10f80_7_0"/>
          <p:cNvPicPr preferRelativeResize="0"/>
          <p:nvPr/>
        </p:nvPicPr>
        <p:blipFill rotWithShape="1">
          <a:blip r:embed="rId21">
            <a:alphaModFix/>
          </a:blip>
          <a:srcRect/>
          <a:stretch/>
        </p:blipFill>
        <p:spPr>
          <a:xfrm>
            <a:off x="10288289" y="5814736"/>
            <a:ext cx="475887" cy="237944"/>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711" r:id="rId1"/>
    <p:sldLayoutId id="2147483712" r:id="rId2"/>
    <p:sldLayoutId id="2147483713" r:id="rId3"/>
    <p:sldLayoutId id="2147483714" r:id="rId4"/>
    <p:sldLayoutId id="2147483715" r:id="rId5"/>
    <p:sldLayoutId id="2147483716" r:id="rId6"/>
    <p:sldLayoutId id="2147483717" r:id="rId7"/>
    <p:sldLayoutId id="2147483718" r:id="rId8"/>
    <p:sldLayoutId id="2147483719" r:id="rId9"/>
    <p:sldLayoutId id="2147483720" r:id="rId10"/>
    <p:sldLayoutId id="2147483721" r:id="rId11"/>
    <p:sldLayoutId id="2147483722" r:id="rId12"/>
    <p:sldLayoutId id="2147483723" r:id="rId13"/>
    <p:sldLayoutId id="2147483724" r:id="rId14"/>
    <p:sldLayoutId id="2147483725" r:id="rId15"/>
    <p:sldLayoutId id="2147483726" r:id="rId16"/>
    <p:sldLayoutId id="2147483727" r:id="rId17"/>
    <p:sldLayoutId id="2147483728" r:id="rId18"/>
    <p:sldLayoutId id="2147483729" r:id="rId19"/>
  </p:sldLayoutIdLst>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125"/>
        <p:cNvGrpSpPr/>
        <p:nvPr/>
      </p:nvGrpSpPr>
      <p:grpSpPr>
        <a:xfrm>
          <a:off x="0" y="0"/>
          <a:ext cx="0" cy="0"/>
          <a:chOff x="0" y="0"/>
          <a:chExt cx="0" cy="0"/>
        </a:xfrm>
      </p:grpSpPr>
      <p:sp>
        <p:nvSpPr>
          <p:cNvPr id="1126" name="Google Shape;1126;gdc84c79368_2_0"/>
          <p:cNvSpPr txBox="1">
            <a:spLocks noGrp="1"/>
          </p:cNvSpPr>
          <p:nvPr>
            <p:ph type="title"/>
          </p:nvPr>
        </p:nvSpPr>
        <p:spPr>
          <a:xfrm>
            <a:off x="499744" y="521209"/>
            <a:ext cx="9973315" cy="590931"/>
          </a:xfrm>
          <a:prstGeom prst="rect">
            <a:avLst/>
          </a:prstGeom>
          <a:noFill/>
          <a:ln>
            <a:noFill/>
          </a:ln>
        </p:spPr>
        <p:txBody>
          <a:bodyPr spcFirstLastPara="1" wrap="square" lIns="54850" tIns="27425" rIns="54850" bIns="27425" anchor="b" anchorCtr="0">
            <a:noAutofit/>
          </a:bodyPr>
          <a:lstStyle>
            <a:lvl1pPr marR="0" lvl="0" algn="ctr" rtl="0">
              <a:lnSpc>
                <a:spcPct val="90000"/>
              </a:lnSpc>
              <a:spcBef>
                <a:spcPts val="0"/>
              </a:spcBef>
              <a:spcAft>
                <a:spcPts val="0"/>
              </a:spcAft>
              <a:buSzPts val="800"/>
              <a:buNone/>
              <a:defRPr sz="3600" b="0" i="0" u="none" strike="noStrike" cap="none">
                <a:solidFill>
                  <a:schemeClr val="dk2"/>
                </a:solidFill>
                <a:latin typeface="Trebuchet MS"/>
                <a:ea typeface="Trebuchet MS"/>
                <a:cs typeface="Trebuchet MS"/>
                <a:sym typeface="Trebuchet MS"/>
              </a:defRPr>
            </a:lvl1pPr>
            <a:lvl2pPr marR="0" lvl="1" algn="l" rtl="0">
              <a:spcBef>
                <a:spcPts val="0"/>
              </a:spcBef>
              <a:spcAft>
                <a:spcPts val="0"/>
              </a:spcAft>
              <a:buSzPts val="800"/>
              <a:buNone/>
              <a:defRPr sz="3200" b="1" i="0" u="none" strike="noStrike" cap="none">
                <a:solidFill>
                  <a:srgbClr val="73B900"/>
                </a:solidFill>
                <a:latin typeface="Arial"/>
                <a:ea typeface="Arial"/>
                <a:cs typeface="Arial"/>
                <a:sym typeface="Arial"/>
              </a:defRPr>
            </a:lvl2pPr>
            <a:lvl3pPr marR="0" lvl="2" algn="l" rtl="0">
              <a:spcBef>
                <a:spcPts val="0"/>
              </a:spcBef>
              <a:spcAft>
                <a:spcPts val="0"/>
              </a:spcAft>
              <a:buSzPts val="800"/>
              <a:buNone/>
              <a:defRPr sz="3200" b="1" i="0" u="none" strike="noStrike" cap="none">
                <a:solidFill>
                  <a:srgbClr val="73B900"/>
                </a:solidFill>
                <a:latin typeface="Arial"/>
                <a:ea typeface="Arial"/>
                <a:cs typeface="Arial"/>
                <a:sym typeface="Arial"/>
              </a:defRPr>
            </a:lvl3pPr>
            <a:lvl4pPr marR="0" lvl="3" algn="l" rtl="0">
              <a:spcBef>
                <a:spcPts val="0"/>
              </a:spcBef>
              <a:spcAft>
                <a:spcPts val="0"/>
              </a:spcAft>
              <a:buSzPts val="800"/>
              <a:buNone/>
              <a:defRPr sz="3200" b="1" i="0" u="none" strike="noStrike" cap="none">
                <a:solidFill>
                  <a:srgbClr val="73B900"/>
                </a:solidFill>
                <a:latin typeface="Arial"/>
                <a:ea typeface="Arial"/>
                <a:cs typeface="Arial"/>
                <a:sym typeface="Arial"/>
              </a:defRPr>
            </a:lvl4pPr>
            <a:lvl5pPr marR="0" lvl="4" algn="l" rtl="0">
              <a:spcBef>
                <a:spcPts val="0"/>
              </a:spcBef>
              <a:spcAft>
                <a:spcPts val="0"/>
              </a:spcAft>
              <a:buSzPts val="800"/>
              <a:buNone/>
              <a:defRPr sz="3200" b="1" i="0" u="none" strike="noStrike" cap="none">
                <a:solidFill>
                  <a:srgbClr val="73B900"/>
                </a:solidFill>
                <a:latin typeface="Arial"/>
                <a:ea typeface="Arial"/>
                <a:cs typeface="Arial"/>
                <a:sym typeface="Arial"/>
              </a:defRPr>
            </a:lvl5pPr>
            <a:lvl6pPr marR="0" lvl="5" algn="l" rtl="0">
              <a:spcBef>
                <a:spcPts val="0"/>
              </a:spcBef>
              <a:spcAft>
                <a:spcPts val="0"/>
              </a:spcAft>
              <a:buSzPts val="800"/>
              <a:buNone/>
              <a:defRPr sz="3200" b="1" i="0" u="none" strike="noStrike" cap="none">
                <a:solidFill>
                  <a:srgbClr val="73B900"/>
                </a:solidFill>
                <a:latin typeface="Arial"/>
                <a:ea typeface="Arial"/>
                <a:cs typeface="Arial"/>
                <a:sym typeface="Arial"/>
              </a:defRPr>
            </a:lvl6pPr>
            <a:lvl7pPr marR="0" lvl="6" algn="l" rtl="0">
              <a:spcBef>
                <a:spcPts val="0"/>
              </a:spcBef>
              <a:spcAft>
                <a:spcPts val="0"/>
              </a:spcAft>
              <a:buSzPts val="800"/>
              <a:buNone/>
              <a:defRPr sz="3200" b="1" i="0" u="none" strike="noStrike" cap="none">
                <a:solidFill>
                  <a:srgbClr val="73B900"/>
                </a:solidFill>
                <a:latin typeface="Arial"/>
                <a:ea typeface="Arial"/>
                <a:cs typeface="Arial"/>
                <a:sym typeface="Arial"/>
              </a:defRPr>
            </a:lvl7pPr>
            <a:lvl8pPr marR="0" lvl="7" algn="l" rtl="0">
              <a:spcBef>
                <a:spcPts val="0"/>
              </a:spcBef>
              <a:spcAft>
                <a:spcPts val="0"/>
              </a:spcAft>
              <a:buSzPts val="800"/>
              <a:buNone/>
              <a:defRPr sz="3200" b="1" i="0" u="none" strike="noStrike" cap="none">
                <a:solidFill>
                  <a:srgbClr val="73B900"/>
                </a:solidFill>
                <a:latin typeface="Arial"/>
                <a:ea typeface="Arial"/>
                <a:cs typeface="Arial"/>
                <a:sym typeface="Arial"/>
              </a:defRPr>
            </a:lvl8pPr>
            <a:lvl9pPr marR="0" lvl="8" algn="l" rtl="0">
              <a:spcBef>
                <a:spcPts val="0"/>
              </a:spcBef>
              <a:spcAft>
                <a:spcPts val="0"/>
              </a:spcAft>
              <a:buSzPts val="800"/>
              <a:buNone/>
              <a:defRPr sz="3200" b="1" i="0" u="none" strike="noStrike" cap="none">
                <a:solidFill>
                  <a:srgbClr val="73B900"/>
                </a:solidFill>
                <a:latin typeface="Arial"/>
                <a:ea typeface="Arial"/>
                <a:cs typeface="Arial"/>
                <a:sym typeface="Arial"/>
              </a:defRPr>
            </a:lvl9pPr>
          </a:lstStyle>
          <a:p>
            <a:endParaRPr/>
          </a:p>
        </p:txBody>
      </p:sp>
      <p:sp>
        <p:nvSpPr>
          <p:cNvPr id="1127" name="Google Shape;1127;gdc84c79368_2_0"/>
          <p:cNvSpPr txBox="1">
            <a:spLocks noGrp="1"/>
          </p:cNvSpPr>
          <p:nvPr>
            <p:ph type="body" idx="1"/>
          </p:nvPr>
        </p:nvSpPr>
        <p:spPr>
          <a:xfrm>
            <a:off x="517402" y="2002368"/>
            <a:ext cx="9948931" cy="3734242"/>
          </a:xfrm>
          <a:prstGeom prst="rect">
            <a:avLst/>
          </a:prstGeom>
          <a:noFill/>
          <a:ln>
            <a:noFill/>
          </a:ln>
        </p:spPr>
        <p:txBody>
          <a:bodyPr spcFirstLastPara="1" wrap="square" lIns="54850" tIns="27425" rIns="54850" bIns="27425" anchor="t" anchorCtr="0">
            <a:noAutofit/>
          </a:bodyPr>
          <a:lstStyle>
            <a:lvl1pPr marL="457200" marR="0" lvl="0" indent="-228600" algn="l" rtl="0">
              <a:lnSpc>
                <a:spcPct val="90000"/>
              </a:lnSpc>
              <a:spcBef>
                <a:spcPts val="900"/>
              </a:spcBef>
              <a:spcAft>
                <a:spcPts val="0"/>
              </a:spcAft>
              <a:buClr>
                <a:schemeClr val="dk1"/>
              </a:buClr>
              <a:buSzPts val="1400"/>
              <a:buFont typeface="Trebuchet MS"/>
              <a:buNone/>
              <a:defRPr sz="1400" b="0" i="0" u="none" strike="noStrike" cap="none">
                <a:solidFill>
                  <a:schemeClr val="accent4"/>
                </a:solidFill>
                <a:latin typeface="Trebuchet MS"/>
                <a:ea typeface="Trebuchet MS"/>
                <a:cs typeface="Trebuchet MS"/>
                <a:sym typeface="Trebuchet MS"/>
              </a:defRPr>
            </a:lvl1pPr>
            <a:lvl2pPr marL="914400" marR="0" lvl="1" indent="-228600" algn="l" rtl="0">
              <a:lnSpc>
                <a:spcPct val="90000"/>
              </a:lnSpc>
              <a:spcBef>
                <a:spcPts val="900"/>
              </a:spcBef>
              <a:spcAft>
                <a:spcPts val="0"/>
              </a:spcAft>
              <a:buClr>
                <a:schemeClr val="dk1"/>
              </a:buClr>
              <a:buSzPts val="1200"/>
              <a:buFont typeface="Trebuchet MS"/>
              <a:buNone/>
              <a:defRPr sz="1200" b="0" i="0" u="none" strike="noStrike" cap="none">
                <a:solidFill>
                  <a:schemeClr val="accent4"/>
                </a:solidFill>
                <a:latin typeface="Trebuchet MS"/>
                <a:ea typeface="Trebuchet MS"/>
                <a:cs typeface="Trebuchet MS"/>
                <a:sym typeface="Trebuchet MS"/>
              </a:defRPr>
            </a:lvl2pPr>
            <a:lvl3pPr marL="1371600" marR="0" lvl="2" indent="-228600" algn="l" rtl="0">
              <a:lnSpc>
                <a:spcPct val="90000"/>
              </a:lnSpc>
              <a:spcBef>
                <a:spcPts val="900"/>
              </a:spcBef>
              <a:spcAft>
                <a:spcPts val="0"/>
              </a:spcAft>
              <a:buClr>
                <a:schemeClr val="dk1"/>
              </a:buClr>
              <a:buSzPts val="1100"/>
              <a:buFont typeface="Trebuchet MS"/>
              <a:buNone/>
              <a:defRPr sz="1100" b="0" i="0" u="none" strike="noStrike" cap="none">
                <a:solidFill>
                  <a:schemeClr val="accent4"/>
                </a:solidFill>
                <a:latin typeface="Trebuchet MS"/>
                <a:ea typeface="Trebuchet MS"/>
                <a:cs typeface="Trebuchet MS"/>
                <a:sym typeface="Trebuchet MS"/>
              </a:defRPr>
            </a:lvl3pPr>
            <a:lvl4pPr marL="1828800" marR="0" lvl="3" indent="-355600" algn="l" rtl="0">
              <a:spcBef>
                <a:spcPts val="9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4pPr>
            <a:lvl5pPr marL="2286000" marR="0" lvl="4" indent="-355600" algn="l" rtl="0">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5pPr>
            <a:lvl6pPr marL="2743200" marR="0" lvl="5" indent="-355600" algn="l" rtl="0">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endParaRPr/>
          </a:p>
        </p:txBody>
      </p:sp>
      <p:sp>
        <p:nvSpPr>
          <p:cNvPr id="1128" name="Google Shape;1128;gdc84c79368_2_0"/>
          <p:cNvSpPr txBox="1"/>
          <p:nvPr/>
        </p:nvSpPr>
        <p:spPr>
          <a:xfrm>
            <a:off x="9749166" y="5875678"/>
            <a:ext cx="321027" cy="110800"/>
          </a:xfrm>
          <a:prstGeom prst="rect">
            <a:avLst/>
          </a:prstGeom>
          <a:noFill/>
          <a:ln>
            <a:noFill/>
          </a:ln>
        </p:spPr>
        <p:txBody>
          <a:bodyPr spcFirstLastPara="1" wrap="square" lIns="0" tIns="0" rIns="0" bIns="0" anchor="ctr" anchorCtr="0">
            <a:spAutoFit/>
          </a:bodyPr>
          <a:lstStyle/>
          <a:p>
            <a:pPr marL="0" marR="0" lvl="0" indent="0" algn="r" rtl="0">
              <a:spcBef>
                <a:spcPts val="0"/>
              </a:spcBef>
              <a:spcAft>
                <a:spcPts val="0"/>
              </a:spcAft>
              <a:buNone/>
            </a:pPr>
            <a:fld id="{00000000-1234-1234-1234-123412341234}" type="slidenum">
              <a:rPr lang="en-US" sz="700" cap="none">
                <a:solidFill>
                  <a:schemeClr val="accent5"/>
                </a:solidFill>
                <a:latin typeface="Trebuchet MS"/>
                <a:ea typeface="Trebuchet MS"/>
                <a:cs typeface="Trebuchet MS"/>
                <a:sym typeface="Trebuchet MS"/>
              </a:rPr>
              <a:t>‹#›</a:t>
            </a:fld>
            <a:r>
              <a:rPr lang="en-US" sz="700" cap="none">
                <a:solidFill>
                  <a:schemeClr val="accent5"/>
                </a:solidFill>
                <a:latin typeface="Trebuchet MS"/>
                <a:ea typeface="Trebuchet MS"/>
                <a:cs typeface="Trebuchet MS"/>
                <a:sym typeface="Trebuchet MS"/>
              </a:rPr>
              <a:t> </a:t>
            </a:r>
            <a:endParaRPr sz="700" cap="none">
              <a:solidFill>
                <a:schemeClr val="accent5"/>
              </a:solidFill>
              <a:latin typeface="Trebuchet MS"/>
              <a:ea typeface="Trebuchet MS"/>
              <a:cs typeface="Trebuchet MS"/>
              <a:sym typeface="Trebuchet MS"/>
            </a:endParaRPr>
          </a:p>
        </p:txBody>
      </p:sp>
      <p:pic>
        <p:nvPicPr>
          <p:cNvPr id="1129" name="Google Shape;1129;gdc84c79368_2_0"/>
          <p:cNvPicPr preferRelativeResize="0"/>
          <p:nvPr/>
        </p:nvPicPr>
        <p:blipFill rotWithShape="1">
          <a:blip r:embed="rId22">
            <a:alphaModFix/>
          </a:blip>
          <a:srcRect/>
          <a:stretch/>
        </p:blipFill>
        <p:spPr>
          <a:xfrm>
            <a:off x="10288289" y="5814736"/>
            <a:ext cx="475887" cy="237944"/>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731" r:id="rId1"/>
    <p:sldLayoutId id="2147483732" r:id="rId2"/>
    <p:sldLayoutId id="2147483733" r:id="rId3"/>
    <p:sldLayoutId id="2147483734" r:id="rId4"/>
    <p:sldLayoutId id="2147483735" r:id="rId5"/>
    <p:sldLayoutId id="2147483736" r:id="rId6"/>
    <p:sldLayoutId id="2147483737" r:id="rId7"/>
    <p:sldLayoutId id="2147483738" r:id="rId8"/>
    <p:sldLayoutId id="2147483739" r:id="rId9"/>
    <p:sldLayoutId id="2147483740" r:id="rId10"/>
    <p:sldLayoutId id="2147483741" r:id="rId11"/>
    <p:sldLayoutId id="2147483742" r:id="rId12"/>
    <p:sldLayoutId id="2147483743" r:id="rId13"/>
    <p:sldLayoutId id="2147483744" r:id="rId14"/>
    <p:sldLayoutId id="2147483745" r:id="rId15"/>
    <p:sldLayoutId id="2147483746" r:id="rId16"/>
    <p:sldLayoutId id="2147483747" r:id="rId17"/>
    <p:sldLayoutId id="2147483748" r:id="rId18"/>
    <p:sldLayoutId id="2147483749" r:id="rId19"/>
    <p:sldLayoutId id="2147483750" r:id="rId20"/>
  </p:sldLayoutIdLst>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470"/>
        <p:cNvGrpSpPr/>
        <p:nvPr/>
      </p:nvGrpSpPr>
      <p:grpSpPr>
        <a:xfrm>
          <a:off x="0" y="0"/>
          <a:ext cx="0" cy="0"/>
          <a:chOff x="0" y="0"/>
          <a:chExt cx="0" cy="0"/>
        </a:xfrm>
      </p:grpSpPr>
      <p:sp>
        <p:nvSpPr>
          <p:cNvPr id="1471" name="Google Shape;1471;ge5f8a1850c_2_0"/>
          <p:cNvSpPr txBox="1">
            <a:spLocks noGrp="1"/>
          </p:cNvSpPr>
          <p:nvPr>
            <p:ph type="title"/>
          </p:nvPr>
        </p:nvSpPr>
        <p:spPr>
          <a:xfrm>
            <a:off x="499744" y="521209"/>
            <a:ext cx="9973315" cy="590931"/>
          </a:xfrm>
          <a:prstGeom prst="rect">
            <a:avLst/>
          </a:prstGeom>
          <a:noFill/>
          <a:ln>
            <a:noFill/>
          </a:ln>
        </p:spPr>
        <p:txBody>
          <a:bodyPr spcFirstLastPara="1" wrap="square" lIns="91425" tIns="45700" rIns="91425" bIns="45700" anchor="b" anchorCtr="0">
            <a:noAutofit/>
          </a:bodyPr>
          <a:lstStyle>
            <a:lvl1pPr marR="0" lvl="0" algn="ctr" rtl="0">
              <a:lnSpc>
                <a:spcPct val="90000"/>
              </a:lnSpc>
              <a:spcBef>
                <a:spcPts val="0"/>
              </a:spcBef>
              <a:spcAft>
                <a:spcPts val="0"/>
              </a:spcAft>
              <a:buSzPts val="1400"/>
              <a:buNone/>
              <a:defRPr sz="3600" b="0" i="0" u="none" strike="noStrike" cap="none">
                <a:solidFill>
                  <a:schemeClr val="dk2"/>
                </a:solidFill>
                <a:latin typeface="Trebuchet MS"/>
                <a:ea typeface="Trebuchet MS"/>
                <a:cs typeface="Trebuchet MS"/>
                <a:sym typeface="Trebuchet MS"/>
              </a:defRPr>
            </a:lvl1pPr>
            <a:lvl2pPr marR="0" lvl="1" algn="l" rtl="0">
              <a:spcBef>
                <a:spcPts val="0"/>
              </a:spcBef>
              <a:spcAft>
                <a:spcPts val="0"/>
              </a:spcAft>
              <a:buSzPts val="1400"/>
              <a:buNone/>
              <a:defRPr sz="3200" b="1" i="0" u="none" strike="noStrike" cap="none">
                <a:solidFill>
                  <a:srgbClr val="73B900"/>
                </a:solidFill>
                <a:latin typeface="Arial"/>
                <a:ea typeface="Arial"/>
                <a:cs typeface="Arial"/>
                <a:sym typeface="Arial"/>
              </a:defRPr>
            </a:lvl2pPr>
            <a:lvl3pPr marR="0" lvl="2" algn="l" rtl="0">
              <a:spcBef>
                <a:spcPts val="0"/>
              </a:spcBef>
              <a:spcAft>
                <a:spcPts val="0"/>
              </a:spcAft>
              <a:buSzPts val="1400"/>
              <a:buNone/>
              <a:defRPr sz="3200" b="1" i="0" u="none" strike="noStrike" cap="none">
                <a:solidFill>
                  <a:srgbClr val="73B900"/>
                </a:solidFill>
                <a:latin typeface="Arial"/>
                <a:ea typeface="Arial"/>
                <a:cs typeface="Arial"/>
                <a:sym typeface="Arial"/>
              </a:defRPr>
            </a:lvl3pPr>
            <a:lvl4pPr marR="0" lvl="3" algn="l" rtl="0">
              <a:spcBef>
                <a:spcPts val="0"/>
              </a:spcBef>
              <a:spcAft>
                <a:spcPts val="0"/>
              </a:spcAft>
              <a:buSzPts val="1400"/>
              <a:buNone/>
              <a:defRPr sz="3200" b="1" i="0" u="none" strike="noStrike" cap="none">
                <a:solidFill>
                  <a:srgbClr val="73B900"/>
                </a:solidFill>
                <a:latin typeface="Arial"/>
                <a:ea typeface="Arial"/>
                <a:cs typeface="Arial"/>
                <a:sym typeface="Arial"/>
              </a:defRPr>
            </a:lvl4pPr>
            <a:lvl5pPr marR="0" lvl="4" algn="l" rtl="0">
              <a:spcBef>
                <a:spcPts val="0"/>
              </a:spcBef>
              <a:spcAft>
                <a:spcPts val="0"/>
              </a:spcAft>
              <a:buSzPts val="1400"/>
              <a:buNone/>
              <a:defRPr sz="3200" b="1" i="0" u="none" strike="noStrike" cap="none">
                <a:solidFill>
                  <a:srgbClr val="73B900"/>
                </a:solidFill>
                <a:latin typeface="Arial"/>
                <a:ea typeface="Arial"/>
                <a:cs typeface="Arial"/>
                <a:sym typeface="Arial"/>
              </a:defRPr>
            </a:lvl5pPr>
            <a:lvl6pPr marR="0" lvl="5" algn="l" rtl="0">
              <a:spcBef>
                <a:spcPts val="0"/>
              </a:spcBef>
              <a:spcAft>
                <a:spcPts val="0"/>
              </a:spcAft>
              <a:buSzPts val="1400"/>
              <a:buNone/>
              <a:defRPr sz="3200" b="1" i="0" u="none" strike="noStrike" cap="none">
                <a:solidFill>
                  <a:srgbClr val="73B900"/>
                </a:solidFill>
                <a:latin typeface="Arial"/>
                <a:ea typeface="Arial"/>
                <a:cs typeface="Arial"/>
                <a:sym typeface="Arial"/>
              </a:defRPr>
            </a:lvl6pPr>
            <a:lvl7pPr marR="0" lvl="6" algn="l" rtl="0">
              <a:spcBef>
                <a:spcPts val="0"/>
              </a:spcBef>
              <a:spcAft>
                <a:spcPts val="0"/>
              </a:spcAft>
              <a:buSzPts val="1400"/>
              <a:buNone/>
              <a:defRPr sz="3200" b="1" i="0" u="none" strike="noStrike" cap="none">
                <a:solidFill>
                  <a:srgbClr val="73B900"/>
                </a:solidFill>
                <a:latin typeface="Arial"/>
                <a:ea typeface="Arial"/>
                <a:cs typeface="Arial"/>
                <a:sym typeface="Arial"/>
              </a:defRPr>
            </a:lvl7pPr>
            <a:lvl8pPr marR="0" lvl="7" algn="l" rtl="0">
              <a:spcBef>
                <a:spcPts val="0"/>
              </a:spcBef>
              <a:spcAft>
                <a:spcPts val="0"/>
              </a:spcAft>
              <a:buSzPts val="1400"/>
              <a:buNone/>
              <a:defRPr sz="3200" b="1" i="0" u="none" strike="noStrike" cap="none">
                <a:solidFill>
                  <a:srgbClr val="73B900"/>
                </a:solidFill>
                <a:latin typeface="Arial"/>
                <a:ea typeface="Arial"/>
                <a:cs typeface="Arial"/>
                <a:sym typeface="Arial"/>
              </a:defRPr>
            </a:lvl8pPr>
            <a:lvl9pPr marR="0" lvl="8" algn="l" rtl="0">
              <a:spcBef>
                <a:spcPts val="0"/>
              </a:spcBef>
              <a:spcAft>
                <a:spcPts val="0"/>
              </a:spcAft>
              <a:buSzPts val="1400"/>
              <a:buNone/>
              <a:defRPr sz="3200" b="1" i="0" u="none" strike="noStrike" cap="none">
                <a:solidFill>
                  <a:srgbClr val="73B900"/>
                </a:solidFill>
                <a:latin typeface="Arial"/>
                <a:ea typeface="Arial"/>
                <a:cs typeface="Arial"/>
                <a:sym typeface="Arial"/>
              </a:defRPr>
            </a:lvl9pPr>
          </a:lstStyle>
          <a:p>
            <a:endParaRPr/>
          </a:p>
        </p:txBody>
      </p:sp>
      <p:sp>
        <p:nvSpPr>
          <p:cNvPr id="1472" name="Google Shape;1472;ge5f8a1850c_2_0"/>
          <p:cNvSpPr txBox="1">
            <a:spLocks noGrp="1"/>
          </p:cNvSpPr>
          <p:nvPr>
            <p:ph type="body" idx="1"/>
          </p:nvPr>
        </p:nvSpPr>
        <p:spPr>
          <a:xfrm>
            <a:off x="517402" y="2002368"/>
            <a:ext cx="9948931" cy="3734242"/>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900"/>
              </a:spcBef>
              <a:spcAft>
                <a:spcPts val="0"/>
              </a:spcAft>
              <a:buClr>
                <a:schemeClr val="dk1"/>
              </a:buClr>
              <a:buSzPts val="1440"/>
              <a:buFont typeface="Trebuchet MS"/>
              <a:buNone/>
              <a:defRPr sz="1440" b="0" i="0" u="none" strike="noStrike" cap="none">
                <a:solidFill>
                  <a:schemeClr val="accent4"/>
                </a:solidFill>
                <a:latin typeface="Trebuchet MS"/>
                <a:ea typeface="Trebuchet MS"/>
                <a:cs typeface="Trebuchet MS"/>
                <a:sym typeface="Trebuchet MS"/>
              </a:defRPr>
            </a:lvl1pPr>
            <a:lvl2pPr marL="914400" marR="0" lvl="1" indent="-228600" algn="l" rtl="0">
              <a:lnSpc>
                <a:spcPct val="90000"/>
              </a:lnSpc>
              <a:spcBef>
                <a:spcPts val="900"/>
              </a:spcBef>
              <a:spcAft>
                <a:spcPts val="0"/>
              </a:spcAft>
              <a:buClr>
                <a:schemeClr val="dk1"/>
              </a:buClr>
              <a:buSzPts val="1200"/>
              <a:buFont typeface="Trebuchet MS"/>
              <a:buNone/>
              <a:defRPr sz="1200" b="0" i="0" u="none" strike="noStrike" cap="none">
                <a:solidFill>
                  <a:schemeClr val="accent4"/>
                </a:solidFill>
                <a:latin typeface="Trebuchet MS"/>
                <a:ea typeface="Trebuchet MS"/>
                <a:cs typeface="Trebuchet MS"/>
                <a:sym typeface="Trebuchet MS"/>
              </a:defRPr>
            </a:lvl2pPr>
            <a:lvl3pPr marL="1371600" marR="0" lvl="2" indent="-228600" algn="l" rtl="0">
              <a:lnSpc>
                <a:spcPct val="90000"/>
              </a:lnSpc>
              <a:spcBef>
                <a:spcPts val="900"/>
              </a:spcBef>
              <a:spcAft>
                <a:spcPts val="0"/>
              </a:spcAft>
              <a:buClr>
                <a:schemeClr val="dk1"/>
              </a:buClr>
              <a:buSzPts val="1100"/>
              <a:buFont typeface="Trebuchet MS"/>
              <a:buNone/>
              <a:defRPr sz="1100" b="0" i="0" u="none" strike="noStrike" cap="none">
                <a:solidFill>
                  <a:schemeClr val="accent4"/>
                </a:solidFill>
                <a:latin typeface="Trebuchet MS"/>
                <a:ea typeface="Trebuchet MS"/>
                <a:cs typeface="Trebuchet MS"/>
                <a:sym typeface="Trebuchet MS"/>
              </a:defRPr>
            </a:lvl3pPr>
            <a:lvl4pPr marL="1828800" marR="0" lvl="3" indent="-355600" algn="l" rtl="0">
              <a:spcBef>
                <a:spcPts val="9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4pPr>
            <a:lvl5pPr marL="2286000" marR="0" lvl="4" indent="-355600" algn="l" rtl="0">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5pPr>
            <a:lvl6pPr marL="2743200" marR="0" lvl="5" indent="-355600" algn="l" rtl="0">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endParaRPr/>
          </a:p>
        </p:txBody>
      </p:sp>
      <p:sp>
        <p:nvSpPr>
          <p:cNvPr id="1473" name="Google Shape;1473;ge5f8a1850c_2_0"/>
          <p:cNvSpPr txBox="1"/>
          <p:nvPr/>
        </p:nvSpPr>
        <p:spPr>
          <a:xfrm>
            <a:off x="9749166" y="5875678"/>
            <a:ext cx="321027" cy="110800"/>
          </a:xfrm>
          <a:prstGeom prst="rect">
            <a:avLst/>
          </a:prstGeom>
          <a:noFill/>
          <a:ln>
            <a:noFill/>
          </a:ln>
        </p:spPr>
        <p:txBody>
          <a:bodyPr spcFirstLastPara="1" wrap="square" lIns="0" tIns="0" rIns="0" bIns="0" anchor="ctr" anchorCtr="0">
            <a:spAutoFit/>
          </a:bodyPr>
          <a:lstStyle/>
          <a:p>
            <a:pPr marL="0" marR="0" lvl="0" indent="0" algn="r" rtl="0">
              <a:spcBef>
                <a:spcPts val="0"/>
              </a:spcBef>
              <a:spcAft>
                <a:spcPts val="0"/>
              </a:spcAft>
              <a:buNone/>
            </a:pPr>
            <a:fld id="{00000000-1234-1234-1234-123412341234}" type="slidenum">
              <a:rPr lang="en-US" sz="720" cap="none">
                <a:solidFill>
                  <a:schemeClr val="accent5"/>
                </a:solidFill>
                <a:latin typeface="Trebuchet MS"/>
                <a:ea typeface="Trebuchet MS"/>
                <a:cs typeface="Trebuchet MS"/>
                <a:sym typeface="Trebuchet MS"/>
              </a:rPr>
              <a:t>‹#›</a:t>
            </a:fld>
            <a:r>
              <a:rPr lang="en-US" sz="720" cap="none">
                <a:solidFill>
                  <a:schemeClr val="accent5"/>
                </a:solidFill>
                <a:latin typeface="Trebuchet MS"/>
                <a:ea typeface="Trebuchet MS"/>
                <a:cs typeface="Trebuchet MS"/>
                <a:sym typeface="Trebuchet MS"/>
              </a:rPr>
              <a:t> </a:t>
            </a:r>
            <a:endParaRPr sz="720" cap="none">
              <a:solidFill>
                <a:schemeClr val="accent5"/>
              </a:solidFill>
              <a:latin typeface="Trebuchet MS"/>
              <a:ea typeface="Trebuchet MS"/>
              <a:cs typeface="Trebuchet MS"/>
              <a:sym typeface="Trebuchet MS"/>
            </a:endParaRPr>
          </a:p>
        </p:txBody>
      </p:sp>
      <p:pic>
        <p:nvPicPr>
          <p:cNvPr id="1474" name="Google Shape;1474;ge5f8a1850c_2_0"/>
          <p:cNvPicPr preferRelativeResize="0"/>
          <p:nvPr/>
        </p:nvPicPr>
        <p:blipFill rotWithShape="1">
          <a:blip r:embed="rId26">
            <a:alphaModFix/>
          </a:blip>
          <a:srcRect/>
          <a:stretch/>
        </p:blipFill>
        <p:spPr>
          <a:xfrm>
            <a:off x="10288290" y="5814736"/>
            <a:ext cx="475887" cy="237944"/>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752" r:id="rId1"/>
    <p:sldLayoutId id="2147483753" r:id="rId2"/>
    <p:sldLayoutId id="2147483754" r:id="rId3"/>
    <p:sldLayoutId id="2147483755" r:id="rId4"/>
    <p:sldLayoutId id="2147483757" r:id="rId5"/>
    <p:sldLayoutId id="2147483758" r:id="rId6"/>
    <p:sldLayoutId id="2147483759" r:id="rId7"/>
    <p:sldLayoutId id="2147483760" r:id="rId8"/>
    <p:sldLayoutId id="2147483761" r:id="rId9"/>
    <p:sldLayoutId id="2147483762" r:id="rId10"/>
    <p:sldLayoutId id="2147483763" r:id="rId11"/>
    <p:sldLayoutId id="2147483764" r:id="rId12"/>
    <p:sldLayoutId id="2147483765" r:id="rId13"/>
    <p:sldLayoutId id="2147483766" r:id="rId14"/>
    <p:sldLayoutId id="2147483767" r:id="rId15"/>
    <p:sldLayoutId id="2147483768" r:id="rId16"/>
    <p:sldLayoutId id="2147483769" r:id="rId17"/>
    <p:sldLayoutId id="2147483770" r:id="rId18"/>
    <p:sldLayoutId id="2147483771" r:id="rId19"/>
    <p:sldLayoutId id="2147483772" r:id="rId20"/>
    <p:sldLayoutId id="2147483773" r:id="rId21"/>
    <p:sldLayoutId id="2147483774" r:id="rId22"/>
    <p:sldLayoutId id="2147483775" r:id="rId23"/>
    <p:sldLayoutId id="2147483776" r:id="rId24"/>
  </p:sldLayoutIdLst>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925"/>
        <p:cNvGrpSpPr/>
        <p:nvPr/>
      </p:nvGrpSpPr>
      <p:grpSpPr>
        <a:xfrm>
          <a:off x="0" y="0"/>
          <a:ext cx="0" cy="0"/>
          <a:chOff x="0" y="0"/>
          <a:chExt cx="0" cy="0"/>
        </a:xfrm>
      </p:grpSpPr>
      <p:sp>
        <p:nvSpPr>
          <p:cNvPr id="1926" name="Google Shape;1926;ge5f8a1850c_7_0"/>
          <p:cNvSpPr txBox="1">
            <a:spLocks noGrp="1"/>
          </p:cNvSpPr>
          <p:nvPr>
            <p:ph type="title"/>
          </p:nvPr>
        </p:nvSpPr>
        <p:spPr>
          <a:xfrm>
            <a:off x="499744" y="521209"/>
            <a:ext cx="9973315" cy="590931"/>
          </a:xfrm>
          <a:prstGeom prst="rect">
            <a:avLst/>
          </a:prstGeom>
          <a:noFill/>
          <a:ln>
            <a:noFill/>
          </a:ln>
        </p:spPr>
        <p:txBody>
          <a:bodyPr spcFirstLastPara="1" wrap="square" lIns="54850" tIns="27425" rIns="54850" bIns="27425" anchor="b" anchorCtr="0">
            <a:noAutofit/>
          </a:bodyPr>
          <a:lstStyle>
            <a:lvl1pPr marR="0" lvl="0" algn="ctr" rtl="0">
              <a:lnSpc>
                <a:spcPct val="90000"/>
              </a:lnSpc>
              <a:spcBef>
                <a:spcPts val="0"/>
              </a:spcBef>
              <a:spcAft>
                <a:spcPts val="0"/>
              </a:spcAft>
              <a:buSzPts val="800"/>
              <a:buNone/>
              <a:defRPr sz="3600" b="0" i="0" u="none" strike="noStrike" cap="none">
                <a:solidFill>
                  <a:schemeClr val="dk2"/>
                </a:solidFill>
                <a:latin typeface="Trebuchet MS"/>
                <a:ea typeface="Trebuchet MS"/>
                <a:cs typeface="Trebuchet MS"/>
                <a:sym typeface="Trebuchet MS"/>
              </a:defRPr>
            </a:lvl1pPr>
            <a:lvl2pPr marR="0" lvl="1" algn="l" rtl="0">
              <a:spcBef>
                <a:spcPts val="0"/>
              </a:spcBef>
              <a:spcAft>
                <a:spcPts val="0"/>
              </a:spcAft>
              <a:buSzPts val="800"/>
              <a:buNone/>
              <a:defRPr sz="3200" b="1" i="0" u="none" strike="noStrike" cap="none">
                <a:solidFill>
                  <a:srgbClr val="73B900"/>
                </a:solidFill>
                <a:latin typeface="Arial"/>
                <a:ea typeface="Arial"/>
                <a:cs typeface="Arial"/>
                <a:sym typeface="Arial"/>
              </a:defRPr>
            </a:lvl2pPr>
            <a:lvl3pPr marR="0" lvl="2" algn="l" rtl="0">
              <a:spcBef>
                <a:spcPts val="0"/>
              </a:spcBef>
              <a:spcAft>
                <a:spcPts val="0"/>
              </a:spcAft>
              <a:buSzPts val="800"/>
              <a:buNone/>
              <a:defRPr sz="3200" b="1" i="0" u="none" strike="noStrike" cap="none">
                <a:solidFill>
                  <a:srgbClr val="73B900"/>
                </a:solidFill>
                <a:latin typeface="Arial"/>
                <a:ea typeface="Arial"/>
                <a:cs typeface="Arial"/>
                <a:sym typeface="Arial"/>
              </a:defRPr>
            </a:lvl3pPr>
            <a:lvl4pPr marR="0" lvl="3" algn="l" rtl="0">
              <a:spcBef>
                <a:spcPts val="0"/>
              </a:spcBef>
              <a:spcAft>
                <a:spcPts val="0"/>
              </a:spcAft>
              <a:buSzPts val="800"/>
              <a:buNone/>
              <a:defRPr sz="3200" b="1" i="0" u="none" strike="noStrike" cap="none">
                <a:solidFill>
                  <a:srgbClr val="73B900"/>
                </a:solidFill>
                <a:latin typeface="Arial"/>
                <a:ea typeface="Arial"/>
                <a:cs typeface="Arial"/>
                <a:sym typeface="Arial"/>
              </a:defRPr>
            </a:lvl4pPr>
            <a:lvl5pPr marR="0" lvl="4" algn="l" rtl="0">
              <a:spcBef>
                <a:spcPts val="0"/>
              </a:spcBef>
              <a:spcAft>
                <a:spcPts val="0"/>
              </a:spcAft>
              <a:buSzPts val="800"/>
              <a:buNone/>
              <a:defRPr sz="3200" b="1" i="0" u="none" strike="noStrike" cap="none">
                <a:solidFill>
                  <a:srgbClr val="73B900"/>
                </a:solidFill>
                <a:latin typeface="Arial"/>
                <a:ea typeface="Arial"/>
                <a:cs typeface="Arial"/>
                <a:sym typeface="Arial"/>
              </a:defRPr>
            </a:lvl5pPr>
            <a:lvl6pPr marR="0" lvl="5" algn="l" rtl="0">
              <a:spcBef>
                <a:spcPts val="0"/>
              </a:spcBef>
              <a:spcAft>
                <a:spcPts val="0"/>
              </a:spcAft>
              <a:buSzPts val="800"/>
              <a:buNone/>
              <a:defRPr sz="3200" b="1" i="0" u="none" strike="noStrike" cap="none">
                <a:solidFill>
                  <a:srgbClr val="73B900"/>
                </a:solidFill>
                <a:latin typeface="Arial"/>
                <a:ea typeface="Arial"/>
                <a:cs typeface="Arial"/>
                <a:sym typeface="Arial"/>
              </a:defRPr>
            </a:lvl6pPr>
            <a:lvl7pPr marR="0" lvl="6" algn="l" rtl="0">
              <a:spcBef>
                <a:spcPts val="0"/>
              </a:spcBef>
              <a:spcAft>
                <a:spcPts val="0"/>
              </a:spcAft>
              <a:buSzPts val="800"/>
              <a:buNone/>
              <a:defRPr sz="3200" b="1" i="0" u="none" strike="noStrike" cap="none">
                <a:solidFill>
                  <a:srgbClr val="73B900"/>
                </a:solidFill>
                <a:latin typeface="Arial"/>
                <a:ea typeface="Arial"/>
                <a:cs typeface="Arial"/>
                <a:sym typeface="Arial"/>
              </a:defRPr>
            </a:lvl7pPr>
            <a:lvl8pPr marR="0" lvl="7" algn="l" rtl="0">
              <a:spcBef>
                <a:spcPts val="0"/>
              </a:spcBef>
              <a:spcAft>
                <a:spcPts val="0"/>
              </a:spcAft>
              <a:buSzPts val="800"/>
              <a:buNone/>
              <a:defRPr sz="3200" b="1" i="0" u="none" strike="noStrike" cap="none">
                <a:solidFill>
                  <a:srgbClr val="73B900"/>
                </a:solidFill>
                <a:latin typeface="Arial"/>
                <a:ea typeface="Arial"/>
                <a:cs typeface="Arial"/>
                <a:sym typeface="Arial"/>
              </a:defRPr>
            </a:lvl8pPr>
            <a:lvl9pPr marR="0" lvl="8" algn="l" rtl="0">
              <a:spcBef>
                <a:spcPts val="0"/>
              </a:spcBef>
              <a:spcAft>
                <a:spcPts val="0"/>
              </a:spcAft>
              <a:buSzPts val="800"/>
              <a:buNone/>
              <a:defRPr sz="3200" b="1" i="0" u="none" strike="noStrike" cap="none">
                <a:solidFill>
                  <a:srgbClr val="73B900"/>
                </a:solidFill>
                <a:latin typeface="Arial"/>
                <a:ea typeface="Arial"/>
                <a:cs typeface="Arial"/>
                <a:sym typeface="Arial"/>
              </a:defRPr>
            </a:lvl9pPr>
          </a:lstStyle>
          <a:p>
            <a:endParaRPr/>
          </a:p>
        </p:txBody>
      </p:sp>
      <p:sp>
        <p:nvSpPr>
          <p:cNvPr id="1927" name="Google Shape;1927;ge5f8a1850c_7_0"/>
          <p:cNvSpPr txBox="1">
            <a:spLocks noGrp="1"/>
          </p:cNvSpPr>
          <p:nvPr>
            <p:ph type="body" idx="1"/>
          </p:nvPr>
        </p:nvSpPr>
        <p:spPr>
          <a:xfrm>
            <a:off x="517402" y="2002368"/>
            <a:ext cx="9948931" cy="3734242"/>
          </a:xfrm>
          <a:prstGeom prst="rect">
            <a:avLst/>
          </a:prstGeom>
          <a:noFill/>
          <a:ln>
            <a:noFill/>
          </a:ln>
        </p:spPr>
        <p:txBody>
          <a:bodyPr spcFirstLastPara="1" wrap="square" lIns="54850" tIns="27425" rIns="54850" bIns="27425" anchor="t" anchorCtr="0">
            <a:noAutofit/>
          </a:bodyPr>
          <a:lstStyle>
            <a:lvl1pPr marL="457200" marR="0" lvl="0" indent="-228600" algn="l" rtl="0">
              <a:lnSpc>
                <a:spcPct val="90000"/>
              </a:lnSpc>
              <a:spcBef>
                <a:spcPts val="900"/>
              </a:spcBef>
              <a:spcAft>
                <a:spcPts val="0"/>
              </a:spcAft>
              <a:buClr>
                <a:schemeClr val="dk1"/>
              </a:buClr>
              <a:buSzPts val="1400"/>
              <a:buFont typeface="Trebuchet MS"/>
              <a:buNone/>
              <a:defRPr sz="1400" b="0" i="0" u="none" strike="noStrike" cap="none">
                <a:solidFill>
                  <a:schemeClr val="accent4"/>
                </a:solidFill>
                <a:latin typeface="Trebuchet MS"/>
                <a:ea typeface="Trebuchet MS"/>
                <a:cs typeface="Trebuchet MS"/>
                <a:sym typeface="Trebuchet MS"/>
              </a:defRPr>
            </a:lvl1pPr>
            <a:lvl2pPr marL="914400" marR="0" lvl="1" indent="-228600" algn="l" rtl="0">
              <a:lnSpc>
                <a:spcPct val="90000"/>
              </a:lnSpc>
              <a:spcBef>
                <a:spcPts val="900"/>
              </a:spcBef>
              <a:spcAft>
                <a:spcPts val="0"/>
              </a:spcAft>
              <a:buClr>
                <a:schemeClr val="dk1"/>
              </a:buClr>
              <a:buSzPts val="1200"/>
              <a:buFont typeface="Trebuchet MS"/>
              <a:buNone/>
              <a:defRPr sz="1200" b="0" i="0" u="none" strike="noStrike" cap="none">
                <a:solidFill>
                  <a:schemeClr val="accent4"/>
                </a:solidFill>
                <a:latin typeface="Trebuchet MS"/>
                <a:ea typeface="Trebuchet MS"/>
                <a:cs typeface="Trebuchet MS"/>
                <a:sym typeface="Trebuchet MS"/>
              </a:defRPr>
            </a:lvl2pPr>
            <a:lvl3pPr marL="1371600" marR="0" lvl="2" indent="-228600" algn="l" rtl="0">
              <a:lnSpc>
                <a:spcPct val="90000"/>
              </a:lnSpc>
              <a:spcBef>
                <a:spcPts val="900"/>
              </a:spcBef>
              <a:spcAft>
                <a:spcPts val="0"/>
              </a:spcAft>
              <a:buClr>
                <a:schemeClr val="dk1"/>
              </a:buClr>
              <a:buSzPts val="1100"/>
              <a:buFont typeface="Trebuchet MS"/>
              <a:buNone/>
              <a:defRPr sz="1100" b="0" i="0" u="none" strike="noStrike" cap="none">
                <a:solidFill>
                  <a:schemeClr val="accent4"/>
                </a:solidFill>
                <a:latin typeface="Trebuchet MS"/>
                <a:ea typeface="Trebuchet MS"/>
                <a:cs typeface="Trebuchet MS"/>
                <a:sym typeface="Trebuchet MS"/>
              </a:defRPr>
            </a:lvl3pPr>
            <a:lvl4pPr marL="1828800" marR="0" lvl="3" indent="-355600" algn="l" rtl="0">
              <a:spcBef>
                <a:spcPts val="9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4pPr>
            <a:lvl5pPr marL="2286000" marR="0" lvl="4" indent="-355600" algn="l" rtl="0">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5pPr>
            <a:lvl6pPr marL="2743200" marR="0" lvl="5" indent="-355600" algn="l" rtl="0">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endParaRPr/>
          </a:p>
        </p:txBody>
      </p:sp>
      <p:sp>
        <p:nvSpPr>
          <p:cNvPr id="1928" name="Google Shape;1928;ge5f8a1850c_7_0"/>
          <p:cNvSpPr txBox="1"/>
          <p:nvPr/>
        </p:nvSpPr>
        <p:spPr>
          <a:xfrm>
            <a:off x="9749166" y="5875678"/>
            <a:ext cx="321027" cy="110800"/>
          </a:xfrm>
          <a:prstGeom prst="rect">
            <a:avLst/>
          </a:prstGeom>
          <a:noFill/>
          <a:ln>
            <a:noFill/>
          </a:ln>
        </p:spPr>
        <p:txBody>
          <a:bodyPr spcFirstLastPara="1" wrap="square" lIns="0" tIns="0" rIns="0" bIns="0" anchor="ctr" anchorCtr="0">
            <a:spAutoFit/>
          </a:bodyPr>
          <a:lstStyle/>
          <a:p>
            <a:pPr marL="0" marR="0" lvl="0" indent="0" algn="r" rtl="0">
              <a:spcBef>
                <a:spcPts val="0"/>
              </a:spcBef>
              <a:spcAft>
                <a:spcPts val="0"/>
              </a:spcAft>
              <a:buNone/>
            </a:pPr>
            <a:fld id="{00000000-1234-1234-1234-123412341234}" type="slidenum">
              <a:rPr lang="en-US" sz="700" cap="none">
                <a:solidFill>
                  <a:schemeClr val="accent5"/>
                </a:solidFill>
                <a:latin typeface="Trebuchet MS"/>
                <a:ea typeface="Trebuchet MS"/>
                <a:cs typeface="Trebuchet MS"/>
                <a:sym typeface="Trebuchet MS"/>
              </a:rPr>
              <a:t>‹#›</a:t>
            </a:fld>
            <a:r>
              <a:rPr lang="en-US" sz="700" cap="none">
                <a:solidFill>
                  <a:schemeClr val="accent5"/>
                </a:solidFill>
                <a:latin typeface="Trebuchet MS"/>
                <a:ea typeface="Trebuchet MS"/>
                <a:cs typeface="Trebuchet MS"/>
                <a:sym typeface="Trebuchet MS"/>
              </a:rPr>
              <a:t> </a:t>
            </a:r>
            <a:endParaRPr sz="700" cap="none">
              <a:solidFill>
                <a:schemeClr val="accent5"/>
              </a:solidFill>
              <a:latin typeface="Trebuchet MS"/>
              <a:ea typeface="Trebuchet MS"/>
              <a:cs typeface="Trebuchet MS"/>
              <a:sym typeface="Trebuchet MS"/>
            </a:endParaRPr>
          </a:p>
        </p:txBody>
      </p:sp>
      <p:pic>
        <p:nvPicPr>
          <p:cNvPr id="1929" name="Google Shape;1929;ge5f8a1850c_7_0"/>
          <p:cNvPicPr preferRelativeResize="0"/>
          <p:nvPr/>
        </p:nvPicPr>
        <p:blipFill rotWithShape="1">
          <a:blip r:embed="rId23">
            <a:alphaModFix/>
          </a:blip>
          <a:srcRect/>
          <a:stretch/>
        </p:blipFill>
        <p:spPr>
          <a:xfrm>
            <a:off x="10288289" y="5814736"/>
            <a:ext cx="475887" cy="237944"/>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800" r:id="rId1"/>
    <p:sldLayoutId id="2147483801" r:id="rId2"/>
    <p:sldLayoutId id="2147483802" r:id="rId3"/>
    <p:sldLayoutId id="2147483803" r:id="rId4"/>
    <p:sldLayoutId id="2147483804" r:id="rId5"/>
    <p:sldLayoutId id="2147483805" r:id="rId6"/>
    <p:sldLayoutId id="2147483806" r:id="rId7"/>
    <p:sldLayoutId id="2147483807" r:id="rId8"/>
    <p:sldLayoutId id="2147483808" r:id="rId9"/>
    <p:sldLayoutId id="2147483809" r:id="rId10"/>
    <p:sldLayoutId id="2147483810" r:id="rId11"/>
    <p:sldLayoutId id="2147483811" r:id="rId12"/>
    <p:sldLayoutId id="2147483812" r:id="rId13"/>
    <p:sldLayoutId id="2147483813" r:id="rId14"/>
    <p:sldLayoutId id="2147483814" r:id="rId15"/>
    <p:sldLayoutId id="2147483815" r:id="rId16"/>
    <p:sldLayoutId id="2147483816" r:id="rId17"/>
    <p:sldLayoutId id="2147483817" r:id="rId18"/>
    <p:sldLayoutId id="2147483818" r:id="rId19"/>
    <p:sldLayoutId id="2147483819" r:id="rId20"/>
    <p:sldLayoutId id="2147483820" r:id="rId21"/>
  </p:sldLayoutIdLst>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7.xml"/></Relationships>
</file>

<file path=ppt/slides/_rels/slide1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0.xml"/><Relationship Id="rId1" Type="http://schemas.openxmlformats.org/officeDocument/2006/relationships/slideLayout" Target="../slideLayouts/slideLayout12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7.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triton-inference-server/model_navigator" TargetMode="External"/><Relationship Id="rId2" Type="http://schemas.openxmlformats.org/officeDocument/2006/relationships/notesSlide" Target="../notesSlides/notesSlide12.xml"/><Relationship Id="rId1" Type="http://schemas.openxmlformats.org/officeDocument/2006/relationships/slideLayout" Target="../slideLayouts/slideLayout101.xml"/><Relationship Id="rId4" Type="http://schemas.openxmlformats.org/officeDocument/2006/relationships/image" Target="../media/image73.png"/></Relationships>
</file>

<file path=ppt/slides/_rels/slide1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3.xml"/><Relationship Id="rId1" Type="http://schemas.openxmlformats.org/officeDocument/2006/relationships/slideLayout" Target="../slideLayouts/slideLayout100.xml"/><Relationship Id="rId4" Type="http://schemas.openxmlformats.org/officeDocument/2006/relationships/hyperlink" Target="https://github.com/triton-inference-server/fil_backend" TargetMode="External"/></Relationships>
</file>

<file path=ppt/slides/_rels/slide14.xml.rels><?xml version="1.0" encoding="UTF-8" standalone="yes"?>
<Relationships xmlns="http://schemas.openxmlformats.org/package/2006/relationships"><Relationship Id="rId8" Type="http://schemas.openxmlformats.org/officeDocument/2006/relationships/hyperlink" Target="https://github.com/triton-inference-server/server/releases" TargetMode="External"/><Relationship Id="rId3" Type="http://schemas.openxmlformats.org/officeDocument/2006/relationships/image" Target="../media/image75.jpg"/><Relationship Id="rId7" Type="http://schemas.openxmlformats.org/officeDocument/2006/relationships/image" Target="../media/image79.jpg"/><Relationship Id="rId2" Type="http://schemas.openxmlformats.org/officeDocument/2006/relationships/notesSlide" Target="../notesSlides/notesSlide14.xml"/><Relationship Id="rId1" Type="http://schemas.openxmlformats.org/officeDocument/2006/relationships/slideLayout" Target="../slideLayouts/slideLayout101.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9.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6.xml"/><Relationship Id="rId1" Type="http://schemas.openxmlformats.org/officeDocument/2006/relationships/slideLayout" Target="../slideLayouts/slideLayout10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7.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image" Target="../media/image36.png"/><Relationship Id="rId7" Type="http://schemas.openxmlformats.org/officeDocument/2006/relationships/image" Target="../media/image81.png"/><Relationship Id="rId2" Type="http://schemas.openxmlformats.org/officeDocument/2006/relationships/notesSlide" Target="../notesSlides/notesSlide17.xml"/><Relationship Id="rId1" Type="http://schemas.openxmlformats.org/officeDocument/2006/relationships/slideLayout" Target="../slideLayouts/slideLayout19.xml"/><Relationship Id="rId6" Type="http://schemas.openxmlformats.org/officeDocument/2006/relationships/image" Target="../media/image80.png"/><Relationship Id="rId5" Type="http://schemas.openxmlformats.org/officeDocument/2006/relationships/image" Target="../media/image38.png"/><Relationship Id="rId4" Type="http://schemas.openxmlformats.org/officeDocument/2006/relationships/image" Target="../media/image37.png"/><Relationship Id="rId9" Type="http://schemas.openxmlformats.org/officeDocument/2006/relationships/image" Target="../media/image83.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8" Type="http://schemas.openxmlformats.org/officeDocument/2006/relationships/hyperlink" Target="https://github.com/NVIDIA/DeepLearningExamples/tree/master/PyTorch/SpeechRecognition/Jasper/triton" TargetMode="External"/><Relationship Id="rId3" Type="http://schemas.openxmlformats.org/officeDocument/2006/relationships/hyperlink" Target="https://github.com/NVIDIA/DeepLearningExamples/tree/master/PyTorch/Classification/ConvNets/triton/resnet50" TargetMode="External"/><Relationship Id="rId7" Type="http://schemas.openxmlformats.org/officeDocument/2006/relationships/hyperlink" Target="https://github.com/NVIDIA/DeepLearningExamples/tree/master/TensorFlow/LanguageModeling/BERT/triton" TargetMode="External"/><Relationship Id="rId2" Type="http://schemas.openxmlformats.org/officeDocument/2006/relationships/notesSlide" Target="../notesSlides/notesSlide19.xml"/><Relationship Id="rId1" Type="http://schemas.openxmlformats.org/officeDocument/2006/relationships/slideLayout" Target="../slideLayouts/slideLayout103.xml"/><Relationship Id="rId6" Type="http://schemas.openxmlformats.org/officeDocument/2006/relationships/hyperlink" Target="https://github.com/NVIDIA/DeepLearningExamples/tree/master/PyTorch/LanguageModeling/BERT" TargetMode="External"/><Relationship Id="rId5" Type="http://schemas.openxmlformats.org/officeDocument/2006/relationships/hyperlink" Target="https://github.com/NVIDIA/DeepLearningExamples/tree/master/PyTorch/Classification/ConvNets/triton/se-resnext101-32x4d" TargetMode="External"/><Relationship Id="rId10" Type="http://schemas.openxmlformats.org/officeDocument/2006/relationships/hyperlink" Target="https://github.com/NVIDIA/DeepLearningExamples/tree/master/PyTorch/Recommendation/DLRM/triton" TargetMode="External"/><Relationship Id="rId4" Type="http://schemas.openxmlformats.org/officeDocument/2006/relationships/hyperlink" Target="https://github.com/NVIDIA/DeepLearningExamples/tree/master/PyTorch/Classification/ConvNets/triton/resnext101-32x4d" TargetMode="External"/><Relationship Id="rId9" Type="http://schemas.openxmlformats.org/officeDocument/2006/relationships/hyperlink" Target="https://github.com/NVIDIA/DeepLearningExamples/tree/master/PyTorch/SpeechSynthesis/Tacotron2/trtis_cpp"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xml"/><Relationship Id="rId1" Type="http://schemas.openxmlformats.org/officeDocument/2006/relationships/slideLayout" Target="../slideLayouts/slideLayout3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1.xml.rels><?xml version="1.0" encoding="UTF-8" standalone="yes"?>
<Relationships xmlns="http://schemas.openxmlformats.org/package/2006/relationships"><Relationship Id="rId8" Type="http://schemas.openxmlformats.org/officeDocument/2006/relationships/hyperlink" Target="https://developer.nvidia.com/blog/simplifying-and-scaling-inference-serving-with-triton-2-3/" TargetMode="External"/><Relationship Id="rId13" Type="http://schemas.openxmlformats.org/officeDocument/2006/relationships/image" Target="../media/image87.png"/><Relationship Id="rId18" Type="http://schemas.openxmlformats.org/officeDocument/2006/relationships/image" Target="../media/image92.png"/><Relationship Id="rId3" Type="http://schemas.openxmlformats.org/officeDocument/2006/relationships/hyperlink" Target="https://blogs.nvidia.com/blog/2020/10/05/microsoft-triton-ai-grammar-word/" TargetMode="External"/><Relationship Id="rId7" Type="http://schemas.openxmlformats.org/officeDocument/2006/relationships/hyperlink" Target="https://nvidia.highspot.com/items/5baaa0ff1279580f84ae8a86#43" TargetMode="External"/><Relationship Id="rId12" Type="http://schemas.openxmlformats.org/officeDocument/2006/relationships/image" Target="../media/image86.png"/><Relationship Id="rId17" Type="http://schemas.openxmlformats.org/officeDocument/2006/relationships/image" Target="../media/image91.png"/><Relationship Id="rId2" Type="http://schemas.openxmlformats.org/officeDocument/2006/relationships/notesSlide" Target="../notesSlides/notesSlide20.xml"/><Relationship Id="rId16" Type="http://schemas.openxmlformats.org/officeDocument/2006/relationships/image" Target="../media/image90.png"/><Relationship Id="rId1" Type="http://schemas.openxmlformats.org/officeDocument/2006/relationships/slideLayout" Target="../slideLayouts/slideLayout102.xml"/><Relationship Id="rId6" Type="http://schemas.openxmlformats.org/officeDocument/2006/relationships/hyperlink" Target="https://blogs.nvidia.com/blog/2021/05/06/edge-ai-usps/" TargetMode="External"/><Relationship Id="rId11" Type="http://schemas.openxmlformats.org/officeDocument/2006/relationships/image" Target="../media/image85.png"/><Relationship Id="rId5" Type="http://schemas.openxmlformats.org/officeDocument/2006/relationships/hyperlink" Target="https://blogs.nvidia.com/blog/2020/10/05/american-express-nvidia-ai/" TargetMode="External"/><Relationship Id="rId15" Type="http://schemas.openxmlformats.org/officeDocument/2006/relationships/image" Target="../media/image89.jpg"/><Relationship Id="rId10" Type="http://schemas.openxmlformats.org/officeDocument/2006/relationships/image" Target="../media/image84.png"/><Relationship Id="rId4" Type="http://schemas.openxmlformats.org/officeDocument/2006/relationships/hyperlink" Target="https://techcommunity.microsoft.com/t5/azure-ai/real-time-inference-on-nvidia-gpus-in-azure-machine-learning/ba-p/1737522" TargetMode="External"/><Relationship Id="rId9" Type="http://schemas.openxmlformats.org/officeDocument/2006/relationships/hyperlink" Target="https://arxiv.org/pdf/2007.10359.pdf" TargetMode="External"/><Relationship Id="rId14" Type="http://schemas.openxmlformats.org/officeDocument/2006/relationships/image" Target="../media/image88.png"/></Relationships>
</file>

<file path=ppt/slides/_rels/slide22.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21.xml"/><Relationship Id="rId1" Type="http://schemas.openxmlformats.org/officeDocument/2006/relationships/slideLayout" Target="../slideLayouts/slideLayout39.xml"/><Relationship Id="rId4" Type="http://schemas.openxmlformats.org/officeDocument/2006/relationships/image" Target="../media/image94.png"/></Relationships>
</file>

<file path=ppt/slides/_rels/slide23.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22.xml"/><Relationship Id="rId1" Type="http://schemas.openxmlformats.org/officeDocument/2006/relationships/slideLayout" Target="../slideLayouts/slideLayout81.xml"/><Relationship Id="rId4" Type="http://schemas.openxmlformats.org/officeDocument/2006/relationships/image" Target="../media/image96.png"/></Relationships>
</file>

<file path=ppt/slides/_rels/slide24.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23.xml"/><Relationship Id="rId1" Type="http://schemas.openxmlformats.org/officeDocument/2006/relationships/slideLayout" Target="../slideLayouts/slideLayout83.xml"/></Relationships>
</file>

<file path=ppt/slides/_rels/slide25.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24.xml"/><Relationship Id="rId1" Type="http://schemas.openxmlformats.org/officeDocument/2006/relationships/slideLayout" Target="../slideLayouts/slideLayout32.xml"/><Relationship Id="rId5" Type="http://schemas.openxmlformats.org/officeDocument/2006/relationships/image" Target="../media/image99.png"/><Relationship Id="rId4" Type="http://schemas.openxmlformats.org/officeDocument/2006/relationships/image" Target="../media/image4.png"/></Relationships>
</file>

<file path=ppt/slides/_rels/slide26.xml.rels><?xml version="1.0" encoding="UTF-8" standalone="yes"?>
<Relationships xmlns="http://schemas.openxmlformats.org/package/2006/relationships"><Relationship Id="rId3" Type="http://schemas.openxmlformats.org/officeDocument/2006/relationships/image" Target="../media/image100.jpg"/><Relationship Id="rId2" Type="http://schemas.openxmlformats.org/officeDocument/2006/relationships/notesSlide" Target="../notesSlides/notesSlide25.xml"/><Relationship Id="rId1" Type="http://schemas.openxmlformats.org/officeDocument/2006/relationships/slideLayout" Target="../slideLayouts/slideLayout4.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4.png"/></Relationships>
</file>

<file path=ppt/slides/_rels/slide27.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26.xml"/><Relationship Id="rId1" Type="http://schemas.openxmlformats.org/officeDocument/2006/relationships/slideLayout" Target="../slideLayouts/slideLayout4.xml"/><Relationship Id="rId6" Type="http://schemas.openxmlformats.org/officeDocument/2006/relationships/image" Target="../media/image105.jpg"/><Relationship Id="rId5" Type="http://schemas.openxmlformats.org/officeDocument/2006/relationships/image" Target="../media/image104.png"/><Relationship Id="rId4" Type="http://schemas.openxmlformats.org/officeDocument/2006/relationships/image" Target="../media/image4.png"/></Relationships>
</file>

<file path=ppt/slides/_rels/slide28.xml.rels><?xml version="1.0" encoding="UTF-8" standalone="yes"?>
<Relationships xmlns="http://schemas.openxmlformats.org/package/2006/relationships"><Relationship Id="rId3" Type="http://schemas.openxmlformats.org/officeDocument/2006/relationships/image" Target="../media/image106.jpg"/><Relationship Id="rId2" Type="http://schemas.openxmlformats.org/officeDocument/2006/relationships/notesSlide" Target="../notesSlides/notesSlide27.xml"/><Relationship Id="rId1" Type="http://schemas.openxmlformats.org/officeDocument/2006/relationships/slideLayout" Target="../slideLayouts/slideLayout61.xml"/><Relationship Id="rId5" Type="http://schemas.openxmlformats.org/officeDocument/2006/relationships/hyperlink" Target="https://techcommunity.microsoft.com/t5/azure-ai/real-time-inference-on-nvidia-gpus-in-azure-machine-learning/ba-p/1737522" TargetMode="External"/><Relationship Id="rId4" Type="http://schemas.openxmlformats.org/officeDocument/2006/relationships/hyperlink" Target="https://blogs.nvidia.com/blog/2020/10/05/microsoft-triton-ai-grammar-word/"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107.jpg"/><Relationship Id="rId2" Type="http://schemas.openxmlformats.org/officeDocument/2006/relationships/notesSlide" Target="../notesSlides/notesSlide28.xml"/><Relationship Id="rId1" Type="http://schemas.openxmlformats.org/officeDocument/2006/relationships/slideLayout" Target="../slideLayouts/slideLayout61.xml"/><Relationship Id="rId4" Type="http://schemas.openxmlformats.org/officeDocument/2006/relationships/hyperlink" Target="https://blogs.nvidia.com/blog/2020/10/05/american-express-nvidia-ai/"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xml"/><Relationship Id="rId1" Type="http://schemas.openxmlformats.org/officeDocument/2006/relationships/slideLayout" Target="../slideLayouts/slideLayout55.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30.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29.xml"/><Relationship Id="rId1" Type="http://schemas.openxmlformats.org/officeDocument/2006/relationships/slideLayout" Target="../slideLayouts/slideLayout62.xml"/><Relationship Id="rId5" Type="http://schemas.openxmlformats.org/officeDocument/2006/relationships/image" Target="../media/image94.png"/><Relationship Id="rId4" Type="http://schemas.openxmlformats.org/officeDocument/2006/relationships/image" Target="../media/image109.png"/></Relationships>
</file>

<file path=ppt/slides/_rels/slide31.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30.xml"/><Relationship Id="rId1" Type="http://schemas.openxmlformats.org/officeDocument/2006/relationships/slideLayout" Target="../slideLayouts/slideLayout62.xml"/><Relationship Id="rId6" Type="http://schemas.openxmlformats.org/officeDocument/2006/relationships/image" Target="../media/image111.jpg"/><Relationship Id="rId5" Type="http://schemas.openxmlformats.org/officeDocument/2006/relationships/image" Target="../media/image94.png"/><Relationship Id="rId4" Type="http://schemas.openxmlformats.org/officeDocument/2006/relationships/image" Target="../media/image109.png"/></Relationships>
</file>

<file path=ppt/slides/_rels/slide4.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4.xml"/><Relationship Id="rId1" Type="http://schemas.openxmlformats.org/officeDocument/2006/relationships/slideLayout" Target="../slideLayouts/slideLayout18.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xml"/><Relationship Id="rId1" Type="http://schemas.openxmlformats.org/officeDocument/2006/relationships/slideLayout" Target="../slideLayouts/slideLayout98.xml"/><Relationship Id="rId5" Type="http://schemas.openxmlformats.org/officeDocument/2006/relationships/image" Target="../media/image41.png"/><Relationship Id="rId4" Type="http://schemas.openxmlformats.org/officeDocument/2006/relationships/image" Target="../media/image40.png"/></Relationships>
</file>

<file path=ppt/slides/_rels/slide6.xml.rels><?xml version="1.0" encoding="UTF-8" standalone="yes"?>
<Relationships xmlns="http://schemas.openxmlformats.org/package/2006/relationships"><Relationship Id="rId8" Type="http://schemas.openxmlformats.org/officeDocument/2006/relationships/image" Target="../media/image47.png"/><Relationship Id="rId13" Type="http://schemas.openxmlformats.org/officeDocument/2006/relationships/image" Target="../media/image50.png"/><Relationship Id="rId3" Type="http://schemas.openxmlformats.org/officeDocument/2006/relationships/image" Target="../media/image42.png"/><Relationship Id="rId7" Type="http://schemas.openxmlformats.org/officeDocument/2006/relationships/image" Target="../media/image46.png"/><Relationship Id="rId12" Type="http://schemas.openxmlformats.org/officeDocument/2006/relationships/image" Target="../media/image49.png"/><Relationship Id="rId2" Type="http://schemas.openxmlformats.org/officeDocument/2006/relationships/notesSlide" Target="../notesSlides/notesSlide6.xml"/><Relationship Id="rId1" Type="http://schemas.openxmlformats.org/officeDocument/2006/relationships/slideLayout" Target="../slideLayouts/slideLayout99.xml"/><Relationship Id="rId6" Type="http://schemas.openxmlformats.org/officeDocument/2006/relationships/image" Target="../media/image45.png"/><Relationship Id="rId11" Type="http://schemas.openxmlformats.org/officeDocument/2006/relationships/image" Target="../media/image48.png"/><Relationship Id="rId5" Type="http://schemas.openxmlformats.org/officeDocument/2006/relationships/image" Target="../media/image44.png"/><Relationship Id="rId10" Type="http://schemas.openxmlformats.org/officeDocument/2006/relationships/hyperlink" Target="https://ngc.nvidia.com/catalog/containers/nvidia:tritonserver" TargetMode="External"/><Relationship Id="rId4" Type="http://schemas.openxmlformats.org/officeDocument/2006/relationships/image" Target="../media/image43.png"/><Relationship Id="rId9" Type="http://schemas.openxmlformats.org/officeDocument/2006/relationships/hyperlink" Target="https://github.com/triton-inference-server"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7.xml"/><Relationship Id="rId1" Type="http://schemas.openxmlformats.org/officeDocument/2006/relationships/slideLayout" Target="../slideLayouts/slideLayout98.xml"/><Relationship Id="rId5" Type="http://schemas.openxmlformats.org/officeDocument/2006/relationships/hyperlink" Target="https://github.com/triton-inference-server" TargetMode="External"/><Relationship Id="rId4" Type="http://schemas.openxmlformats.org/officeDocument/2006/relationships/image" Target="../media/image52.png"/></Relationships>
</file>

<file path=ppt/slides/_rels/slide8.xml.rels><?xml version="1.0" encoding="UTF-8" standalone="yes"?>
<Relationships xmlns="http://schemas.openxmlformats.org/package/2006/relationships"><Relationship Id="rId8" Type="http://schemas.openxmlformats.org/officeDocument/2006/relationships/image" Target="../media/image58.png"/><Relationship Id="rId13" Type="http://schemas.openxmlformats.org/officeDocument/2006/relationships/image" Target="../media/image63.png"/><Relationship Id="rId18" Type="http://schemas.openxmlformats.org/officeDocument/2006/relationships/image" Target="../media/image68.png"/><Relationship Id="rId3" Type="http://schemas.openxmlformats.org/officeDocument/2006/relationships/image" Target="../media/image53.png"/><Relationship Id="rId7" Type="http://schemas.openxmlformats.org/officeDocument/2006/relationships/image" Target="../media/image57.png"/><Relationship Id="rId12" Type="http://schemas.openxmlformats.org/officeDocument/2006/relationships/image" Target="../media/image62.png"/><Relationship Id="rId17" Type="http://schemas.openxmlformats.org/officeDocument/2006/relationships/image" Target="../media/image67.png"/><Relationship Id="rId2" Type="http://schemas.openxmlformats.org/officeDocument/2006/relationships/notesSlide" Target="../notesSlides/notesSlide8.xml"/><Relationship Id="rId16" Type="http://schemas.openxmlformats.org/officeDocument/2006/relationships/image" Target="../media/image66.png"/><Relationship Id="rId20" Type="http://schemas.openxmlformats.org/officeDocument/2006/relationships/image" Target="../media/image70.png"/><Relationship Id="rId1" Type="http://schemas.openxmlformats.org/officeDocument/2006/relationships/slideLayout" Target="../slideLayouts/slideLayout98.xml"/><Relationship Id="rId6" Type="http://schemas.openxmlformats.org/officeDocument/2006/relationships/image" Target="../media/image56.png"/><Relationship Id="rId11" Type="http://schemas.openxmlformats.org/officeDocument/2006/relationships/image" Target="../media/image61.png"/><Relationship Id="rId5" Type="http://schemas.openxmlformats.org/officeDocument/2006/relationships/image" Target="../media/image55.png"/><Relationship Id="rId15" Type="http://schemas.openxmlformats.org/officeDocument/2006/relationships/image" Target="../media/image65.png"/><Relationship Id="rId10" Type="http://schemas.openxmlformats.org/officeDocument/2006/relationships/image" Target="../media/image60.png"/><Relationship Id="rId19" Type="http://schemas.openxmlformats.org/officeDocument/2006/relationships/image" Target="../media/image69.png"/><Relationship Id="rId4" Type="http://schemas.openxmlformats.org/officeDocument/2006/relationships/image" Target="../media/image54.png"/><Relationship Id="rId9" Type="http://schemas.openxmlformats.org/officeDocument/2006/relationships/image" Target="../media/image59.png"/><Relationship Id="rId14" Type="http://schemas.openxmlformats.org/officeDocument/2006/relationships/image" Target="../media/image64.png"/></Relationships>
</file>

<file path=ppt/slides/_rels/slide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9.xml"/><Relationship Id="rId1" Type="http://schemas.openxmlformats.org/officeDocument/2006/relationships/slideLayout" Target="../slideLayouts/slideLayout101.xml"/><Relationship Id="rId4" Type="http://schemas.openxmlformats.org/officeDocument/2006/relationships/hyperlink" Target="https://github.com/triton-inference-server/model_analyzer"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277"/>
        <p:cNvGrpSpPr/>
        <p:nvPr/>
      </p:nvGrpSpPr>
      <p:grpSpPr>
        <a:xfrm>
          <a:off x="0" y="0"/>
          <a:ext cx="0" cy="0"/>
          <a:chOff x="0" y="0"/>
          <a:chExt cx="0" cy="0"/>
        </a:xfrm>
      </p:grpSpPr>
      <p:sp>
        <p:nvSpPr>
          <p:cNvPr id="2279" name="Google Shape;2279;g9f01d088fb_2_337"/>
          <p:cNvSpPr txBox="1">
            <a:spLocks noGrp="1"/>
          </p:cNvSpPr>
          <p:nvPr>
            <p:ph type="title"/>
          </p:nvPr>
        </p:nvSpPr>
        <p:spPr>
          <a:xfrm>
            <a:off x="670170" y="4484467"/>
            <a:ext cx="5815584" cy="982855"/>
          </a:xfrm>
          <a:prstGeom prst="rect">
            <a:avLst/>
          </a:prstGeom>
          <a:noFill/>
          <a:ln>
            <a:noFill/>
          </a:ln>
        </p:spPr>
        <p:txBody>
          <a:bodyPr spcFirstLastPara="1" wrap="square" lIns="54850" tIns="27425" rIns="54850" bIns="27425" anchor="b" anchorCtr="0">
            <a:noAutofit/>
          </a:bodyPr>
          <a:lstStyle/>
          <a:p>
            <a:pPr marL="0" lvl="0" indent="0" algn="l" rtl="0">
              <a:lnSpc>
                <a:spcPct val="90000"/>
              </a:lnSpc>
              <a:spcBef>
                <a:spcPts val="0"/>
              </a:spcBef>
              <a:spcAft>
                <a:spcPts val="0"/>
              </a:spcAft>
              <a:buNone/>
            </a:pPr>
            <a:r>
              <a:rPr lang="en-US" sz="3200" dirty="0"/>
              <a:t>Deploying a Model for Inference at Production Scale</a:t>
            </a:r>
            <a:endParaRPr lang="en-US" sz="80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799"/>
        <p:cNvGrpSpPr/>
        <p:nvPr/>
      </p:nvGrpSpPr>
      <p:grpSpPr>
        <a:xfrm>
          <a:off x="0" y="0"/>
          <a:ext cx="0" cy="0"/>
          <a:chOff x="0" y="0"/>
          <a:chExt cx="0" cy="0"/>
        </a:xfrm>
      </p:grpSpPr>
      <p:sp>
        <p:nvSpPr>
          <p:cNvPr id="2800" name="Google Shape;2800;ge5f8a1850c_7_348"/>
          <p:cNvSpPr txBox="1"/>
          <p:nvPr/>
        </p:nvSpPr>
        <p:spPr>
          <a:xfrm>
            <a:off x="1" y="5656145"/>
            <a:ext cx="7080885" cy="498906"/>
          </a:xfrm>
          <a:prstGeom prst="rect">
            <a:avLst/>
          </a:prstGeom>
          <a:noFill/>
          <a:ln>
            <a:noFill/>
          </a:ln>
        </p:spPr>
        <p:txBody>
          <a:bodyPr spcFirstLastPara="1" wrap="square" lIns="54850" tIns="27425" rIns="54850" bIns="27425" anchor="ctr" anchorCtr="0">
            <a:spAutoFit/>
          </a:bodyPr>
          <a:lstStyle/>
          <a:p>
            <a:pPr marL="0" marR="0" lvl="0" indent="0" algn="l" rtl="0">
              <a:lnSpc>
                <a:spcPct val="90000"/>
              </a:lnSpc>
              <a:spcBef>
                <a:spcPts val="0"/>
              </a:spcBef>
              <a:spcAft>
                <a:spcPts val="0"/>
              </a:spcAft>
              <a:buNone/>
            </a:pPr>
            <a:r>
              <a:rPr lang="en-US" sz="800" i="1" dirty="0">
                <a:solidFill>
                  <a:srgbClr val="B3B3B3"/>
                </a:solidFill>
                <a:latin typeface="Trebuchet MS"/>
                <a:ea typeface="Trebuchet MS"/>
                <a:cs typeface="Trebuchet MS"/>
                <a:sym typeface="Trebuchet MS"/>
              </a:rPr>
              <a:t>CPU cost estimate with GCP C2-standard-64 instance. BERT Large Inference | Intel Xeon Platinum 8280: Precision = FP32 Triton Static Batching with </a:t>
            </a:r>
            <a:r>
              <a:rPr lang="en-US" sz="800" i="1" dirty="0" err="1">
                <a:solidFill>
                  <a:srgbClr val="B3B3B3"/>
                </a:solidFill>
                <a:latin typeface="Trebuchet MS"/>
                <a:ea typeface="Trebuchet MS"/>
                <a:cs typeface="Trebuchet MS"/>
                <a:sym typeface="Trebuchet MS"/>
              </a:rPr>
              <a:t>PyTorch</a:t>
            </a:r>
            <a:r>
              <a:rPr lang="en-US" sz="800" i="1" dirty="0">
                <a:solidFill>
                  <a:srgbClr val="B3B3B3"/>
                </a:solidFill>
                <a:latin typeface="Trebuchet MS"/>
                <a:ea typeface="Trebuchet MS"/>
                <a:cs typeface="Trebuchet MS"/>
                <a:sym typeface="Trebuchet MS"/>
              </a:rPr>
              <a:t> (BS=1, Concurrency=1). Seq Length = 384, Container 20.06</a:t>
            </a:r>
            <a:endParaRPr sz="800" dirty="0"/>
          </a:p>
          <a:p>
            <a:pPr marL="0" marR="0" lvl="0" indent="0" algn="l" rtl="0">
              <a:lnSpc>
                <a:spcPct val="90000"/>
              </a:lnSpc>
              <a:spcBef>
                <a:spcPts val="0"/>
              </a:spcBef>
              <a:spcAft>
                <a:spcPts val="0"/>
              </a:spcAft>
              <a:buNone/>
            </a:pPr>
            <a:r>
              <a:rPr lang="en-US" sz="800" i="1" dirty="0">
                <a:solidFill>
                  <a:srgbClr val="B3B3B3"/>
                </a:solidFill>
                <a:latin typeface="Trebuchet MS"/>
                <a:ea typeface="Trebuchet MS"/>
                <a:cs typeface="Trebuchet MS"/>
                <a:sym typeface="Trebuchet MS"/>
              </a:rPr>
              <a:t>GPU cost estimate using Oracle BM.GPU4.8 . BERT Large Inference | NVIDIA T4  Precision = INT8 Triton Static Batching with TRT7.2 (BS=1, Concurrency=1)  Seq Length = 384, Container 20.06</a:t>
            </a:r>
            <a:endParaRPr sz="800" dirty="0"/>
          </a:p>
        </p:txBody>
      </p:sp>
      <p:pic>
        <p:nvPicPr>
          <p:cNvPr id="2801" name="Google Shape;2801;ge5f8a1850c_7_348"/>
          <p:cNvPicPr preferRelativeResize="0"/>
          <p:nvPr/>
        </p:nvPicPr>
        <p:blipFill>
          <a:blip r:embed="rId3">
            <a:alphaModFix/>
          </a:blip>
          <a:stretch>
            <a:fillRect/>
          </a:stretch>
        </p:blipFill>
        <p:spPr>
          <a:xfrm>
            <a:off x="154000" y="1112200"/>
            <a:ext cx="10668002" cy="4669328"/>
          </a:xfrm>
          <a:prstGeom prst="rect">
            <a:avLst/>
          </a:prstGeom>
          <a:noFill/>
          <a:ln>
            <a:noFill/>
          </a:ln>
        </p:spPr>
      </p:pic>
      <p:sp>
        <p:nvSpPr>
          <p:cNvPr id="2802" name="Google Shape;2802;ge5f8a1850c_7_348"/>
          <p:cNvSpPr txBox="1">
            <a:spLocks noGrp="1"/>
          </p:cNvSpPr>
          <p:nvPr>
            <p:ph type="title"/>
          </p:nvPr>
        </p:nvSpPr>
        <p:spPr>
          <a:xfrm>
            <a:off x="498298" y="521209"/>
            <a:ext cx="9976200" cy="591000"/>
          </a:xfrm>
          <a:prstGeom prst="rect">
            <a:avLst/>
          </a:prstGeom>
          <a:noFill/>
          <a:ln>
            <a:noFill/>
          </a:ln>
        </p:spPr>
        <p:txBody>
          <a:bodyPr spcFirstLastPara="1" wrap="square" lIns="54850" tIns="27425" rIns="54850" bIns="27425" anchor="b" anchorCtr="0">
            <a:noAutofit/>
          </a:bodyPr>
          <a:lstStyle/>
          <a:p>
            <a:pPr marL="0" lvl="0" indent="0" algn="ctr" rtl="0">
              <a:lnSpc>
                <a:spcPct val="90000"/>
              </a:lnSpc>
              <a:spcBef>
                <a:spcPts val="0"/>
              </a:spcBef>
              <a:spcAft>
                <a:spcPts val="0"/>
              </a:spcAft>
              <a:buNone/>
            </a:pPr>
            <a:r>
              <a:rPr lang="en-US" sz="2400"/>
              <a:t>TRITON WITH NVIDIA T4 DELIVERS LEADERSHIP TCO AND LATENCY</a:t>
            </a:r>
            <a:endParaRPr sz="24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A1BE83-E53E-4EC9-9933-4CD0155FA096}"/>
              </a:ext>
            </a:extLst>
          </p:cNvPr>
          <p:cNvSpPr>
            <a:spLocks noGrp="1"/>
          </p:cNvSpPr>
          <p:nvPr>
            <p:ph type="title"/>
          </p:nvPr>
        </p:nvSpPr>
        <p:spPr/>
        <p:txBody>
          <a:bodyPr/>
          <a:lstStyle/>
          <a:p>
            <a:r>
              <a:rPr lang="en-US" dirty="0"/>
              <a:t>OTHER FEATURES</a:t>
            </a:r>
          </a:p>
        </p:txBody>
      </p:sp>
    </p:spTree>
    <p:extLst>
      <p:ext uri="{BB962C8B-B14F-4D97-AF65-F5344CB8AC3E}">
        <p14:creationId xmlns:p14="http://schemas.microsoft.com/office/powerpoint/2010/main" val="19424517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635"/>
        <p:cNvGrpSpPr/>
        <p:nvPr/>
      </p:nvGrpSpPr>
      <p:grpSpPr>
        <a:xfrm>
          <a:off x="0" y="0"/>
          <a:ext cx="0" cy="0"/>
          <a:chOff x="0" y="0"/>
          <a:chExt cx="0" cy="0"/>
        </a:xfrm>
      </p:grpSpPr>
      <p:sp>
        <p:nvSpPr>
          <p:cNvPr id="2636" name="Google Shape;2636;ge5f8a1850c_2_736"/>
          <p:cNvSpPr txBox="1">
            <a:spLocks noGrp="1"/>
          </p:cNvSpPr>
          <p:nvPr>
            <p:ph type="title"/>
          </p:nvPr>
        </p:nvSpPr>
        <p:spPr>
          <a:xfrm>
            <a:off x="589772" y="355744"/>
            <a:ext cx="9976320" cy="591120"/>
          </a:xfrm>
          <a:prstGeom prst="rect">
            <a:avLst/>
          </a:prstGeom>
          <a:noFill/>
          <a:ln>
            <a:noFill/>
          </a:ln>
        </p:spPr>
        <p:txBody>
          <a:bodyPr spcFirstLastPara="1" wrap="square" lIns="54850" tIns="27400" rIns="54850" bIns="27400" anchor="b" anchorCtr="0">
            <a:noAutofit/>
          </a:bodyPr>
          <a:lstStyle/>
          <a:p>
            <a:pPr marL="0" lvl="0" indent="0" algn="ctr" rtl="0">
              <a:lnSpc>
                <a:spcPct val="90000"/>
              </a:lnSpc>
              <a:spcBef>
                <a:spcPts val="0"/>
              </a:spcBef>
              <a:spcAft>
                <a:spcPts val="0"/>
              </a:spcAft>
              <a:buClr>
                <a:schemeClr val="dk2"/>
              </a:buClr>
              <a:buSzPts val="700"/>
              <a:buFont typeface="Trebuchet MS"/>
              <a:buNone/>
            </a:pPr>
            <a:r>
              <a:rPr lang="en-US" sz="2880"/>
              <a:t>MODEL NAVIGATOR</a:t>
            </a:r>
            <a:endParaRPr sz="2880"/>
          </a:p>
        </p:txBody>
      </p:sp>
      <p:sp>
        <p:nvSpPr>
          <p:cNvPr id="2637" name="Google Shape;2637;ge5f8a1850c_2_736"/>
          <p:cNvSpPr txBox="1"/>
          <p:nvPr/>
        </p:nvSpPr>
        <p:spPr>
          <a:xfrm>
            <a:off x="357684" y="1146404"/>
            <a:ext cx="3586374" cy="4620088"/>
          </a:xfrm>
          <a:prstGeom prst="rect">
            <a:avLst/>
          </a:prstGeom>
          <a:noFill/>
          <a:ln>
            <a:noFill/>
          </a:ln>
        </p:spPr>
        <p:txBody>
          <a:bodyPr spcFirstLastPara="1" wrap="square" lIns="91425" tIns="45675" rIns="91425" bIns="45675" anchor="t" anchorCtr="0">
            <a:noAutofit/>
          </a:bodyPr>
          <a:lstStyle/>
          <a:p>
            <a:pPr marL="0" marR="0" lvl="0" indent="0" algn="l" rtl="0">
              <a:lnSpc>
                <a:spcPct val="90000"/>
              </a:lnSpc>
              <a:spcBef>
                <a:spcPts val="0"/>
              </a:spcBef>
              <a:spcAft>
                <a:spcPts val="0"/>
              </a:spcAft>
              <a:buNone/>
            </a:pPr>
            <a:endParaRPr sz="2160" dirty="0">
              <a:solidFill>
                <a:srgbClr val="000000"/>
              </a:solidFill>
              <a:latin typeface="Trebuchet MS"/>
              <a:ea typeface="Trebuchet MS"/>
              <a:cs typeface="Trebuchet MS"/>
              <a:sym typeface="Trebuchet MS"/>
            </a:endParaRPr>
          </a:p>
          <a:p>
            <a:pPr marL="0" marR="0" lvl="0" indent="0" algn="l" rtl="0">
              <a:lnSpc>
                <a:spcPct val="90000"/>
              </a:lnSpc>
              <a:spcBef>
                <a:spcPts val="0"/>
              </a:spcBef>
              <a:spcAft>
                <a:spcPts val="0"/>
              </a:spcAft>
              <a:buNone/>
            </a:pPr>
            <a:r>
              <a:rPr lang="en-US" sz="1440" dirty="0">
                <a:solidFill>
                  <a:srgbClr val="000000"/>
                </a:solidFill>
                <a:latin typeface="Trebuchet MS"/>
                <a:ea typeface="Trebuchet MS"/>
                <a:cs typeface="Trebuchet MS"/>
                <a:sym typeface="Trebuchet MS"/>
              </a:rPr>
              <a:t>A new tool which automatically prepares a trained model for instance deployment on Triton </a:t>
            </a:r>
            <a:endParaRPr sz="2160" dirty="0">
              <a:solidFill>
                <a:srgbClr val="000000"/>
              </a:solidFill>
              <a:latin typeface="Trebuchet MS"/>
              <a:ea typeface="Trebuchet MS"/>
              <a:cs typeface="Trebuchet MS"/>
              <a:sym typeface="Trebuchet MS"/>
            </a:endParaRPr>
          </a:p>
          <a:p>
            <a:pPr marL="0" marR="0" lvl="0" indent="0" algn="l" rtl="0">
              <a:lnSpc>
                <a:spcPct val="90000"/>
              </a:lnSpc>
              <a:spcBef>
                <a:spcPts val="0"/>
              </a:spcBef>
              <a:spcAft>
                <a:spcPts val="0"/>
              </a:spcAft>
              <a:buNone/>
            </a:pPr>
            <a:endParaRPr sz="2160" dirty="0">
              <a:solidFill>
                <a:srgbClr val="000000"/>
              </a:solidFill>
              <a:latin typeface="Trebuchet MS"/>
              <a:ea typeface="Trebuchet MS"/>
              <a:cs typeface="Trebuchet MS"/>
              <a:sym typeface="Trebuchet MS"/>
            </a:endParaRPr>
          </a:p>
          <a:p>
            <a:pPr marL="373380" marR="0" lvl="0" indent="-342900" algn="l" rtl="0">
              <a:lnSpc>
                <a:spcPct val="90000"/>
              </a:lnSpc>
              <a:spcBef>
                <a:spcPts val="600"/>
              </a:spcBef>
              <a:spcAft>
                <a:spcPts val="0"/>
              </a:spcAft>
              <a:buClr>
                <a:srgbClr val="000000"/>
              </a:buClr>
              <a:buSzPts val="1400"/>
              <a:buFont typeface="+mj-lt"/>
              <a:buAutoNum type="arabicPeriod"/>
            </a:pPr>
            <a:r>
              <a:rPr lang="en-US" sz="1440" dirty="0">
                <a:solidFill>
                  <a:srgbClr val="000000"/>
                </a:solidFill>
                <a:latin typeface="Trebuchet MS"/>
                <a:ea typeface="Trebuchet MS"/>
                <a:cs typeface="Trebuchet MS"/>
                <a:sym typeface="Trebuchet MS"/>
              </a:rPr>
              <a:t>Automatically converts TF </a:t>
            </a:r>
            <a:r>
              <a:rPr lang="en-US" sz="1440" dirty="0" err="1">
                <a:solidFill>
                  <a:srgbClr val="000000"/>
                </a:solidFill>
                <a:latin typeface="Trebuchet MS"/>
                <a:ea typeface="Trebuchet MS"/>
                <a:cs typeface="Trebuchet MS"/>
                <a:sym typeface="Trebuchet MS"/>
              </a:rPr>
              <a:t>SavedModel</a:t>
            </a:r>
            <a:r>
              <a:rPr lang="en-US" sz="1440" dirty="0">
                <a:solidFill>
                  <a:srgbClr val="000000"/>
                </a:solidFill>
                <a:latin typeface="Trebuchet MS"/>
                <a:ea typeface="Trebuchet MS"/>
                <a:cs typeface="Trebuchet MS"/>
                <a:sym typeface="Trebuchet MS"/>
              </a:rPr>
              <a:t> and </a:t>
            </a:r>
            <a:r>
              <a:rPr lang="en-US" sz="1440" dirty="0" err="1">
                <a:solidFill>
                  <a:srgbClr val="000000"/>
                </a:solidFill>
                <a:latin typeface="Trebuchet MS"/>
                <a:ea typeface="Trebuchet MS"/>
                <a:cs typeface="Trebuchet MS"/>
                <a:sym typeface="Trebuchet MS"/>
              </a:rPr>
              <a:t>PyTorch</a:t>
            </a:r>
            <a:r>
              <a:rPr lang="en-US" sz="1440" dirty="0">
                <a:solidFill>
                  <a:srgbClr val="000000"/>
                </a:solidFill>
                <a:latin typeface="Trebuchet MS"/>
                <a:ea typeface="Trebuchet MS"/>
                <a:cs typeface="Trebuchet MS"/>
                <a:sym typeface="Trebuchet MS"/>
              </a:rPr>
              <a:t> </a:t>
            </a:r>
            <a:r>
              <a:rPr lang="en-US" sz="1440" dirty="0" err="1">
                <a:solidFill>
                  <a:srgbClr val="000000"/>
                </a:solidFill>
                <a:latin typeface="Trebuchet MS"/>
                <a:ea typeface="Trebuchet MS"/>
                <a:cs typeface="Trebuchet MS"/>
                <a:sym typeface="Trebuchet MS"/>
              </a:rPr>
              <a:t>Torchscript</a:t>
            </a:r>
            <a:r>
              <a:rPr lang="en-US" sz="1440" dirty="0">
                <a:solidFill>
                  <a:srgbClr val="000000"/>
                </a:solidFill>
                <a:latin typeface="Trebuchet MS"/>
                <a:ea typeface="Trebuchet MS"/>
                <a:cs typeface="Trebuchet MS"/>
                <a:sym typeface="Trebuchet MS"/>
              </a:rPr>
              <a:t> models to </a:t>
            </a:r>
            <a:r>
              <a:rPr lang="en-US" sz="1440" dirty="0" err="1">
                <a:solidFill>
                  <a:srgbClr val="000000"/>
                </a:solidFill>
                <a:latin typeface="Trebuchet MS"/>
                <a:ea typeface="Trebuchet MS"/>
                <a:cs typeface="Trebuchet MS"/>
                <a:sym typeface="Trebuchet MS"/>
              </a:rPr>
              <a:t>TensorRT</a:t>
            </a:r>
            <a:r>
              <a:rPr lang="en-US" sz="1440" dirty="0">
                <a:solidFill>
                  <a:srgbClr val="000000"/>
                </a:solidFill>
                <a:latin typeface="Trebuchet MS"/>
                <a:ea typeface="Trebuchet MS"/>
                <a:cs typeface="Trebuchet MS"/>
                <a:sym typeface="Trebuchet MS"/>
              </a:rPr>
              <a:t> Plan</a:t>
            </a:r>
            <a:endParaRPr sz="2160" dirty="0">
              <a:solidFill>
                <a:srgbClr val="000000"/>
              </a:solidFill>
              <a:latin typeface="Trebuchet MS"/>
              <a:ea typeface="Trebuchet MS"/>
              <a:cs typeface="Trebuchet MS"/>
              <a:sym typeface="Trebuchet MS"/>
            </a:endParaRPr>
          </a:p>
          <a:p>
            <a:pPr marL="462280" marR="0" lvl="0" indent="-342900" algn="l" rtl="0">
              <a:lnSpc>
                <a:spcPct val="90000"/>
              </a:lnSpc>
              <a:spcBef>
                <a:spcPts val="600"/>
              </a:spcBef>
              <a:spcAft>
                <a:spcPts val="0"/>
              </a:spcAft>
              <a:buClr>
                <a:srgbClr val="000000"/>
              </a:buClr>
              <a:buSzPts val="1400"/>
              <a:buFont typeface="+mj-lt"/>
              <a:buAutoNum type="arabicPeriod"/>
            </a:pPr>
            <a:endParaRPr sz="1440" dirty="0">
              <a:solidFill>
                <a:srgbClr val="000000"/>
              </a:solidFill>
              <a:latin typeface="Trebuchet MS"/>
              <a:ea typeface="Trebuchet MS"/>
              <a:cs typeface="Trebuchet MS"/>
              <a:sym typeface="Trebuchet MS"/>
            </a:endParaRPr>
          </a:p>
          <a:p>
            <a:pPr marL="373380" marR="0" lvl="0" indent="-342900" algn="l" rtl="0">
              <a:lnSpc>
                <a:spcPct val="90000"/>
              </a:lnSpc>
              <a:spcBef>
                <a:spcPts val="600"/>
              </a:spcBef>
              <a:spcAft>
                <a:spcPts val="0"/>
              </a:spcAft>
              <a:buClr>
                <a:srgbClr val="000000"/>
              </a:buClr>
              <a:buSzPts val="1400"/>
              <a:buFont typeface="+mj-lt"/>
              <a:buAutoNum type="arabicPeriod"/>
            </a:pPr>
            <a:r>
              <a:rPr lang="en-US" sz="1440" dirty="0">
                <a:solidFill>
                  <a:srgbClr val="000000"/>
                </a:solidFill>
                <a:latin typeface="Trebuchet MS"/>
                <a:ea typeface="Trebuchet MS"/>
                <a:cs typeface="Trebuchet MS"/>
                <a:sym typeface="Trebuchet MS"/>
              </a:rPr>
              <a:t>Validates accuracy after </a:t>
            </a:r>
            <a:r>
              <a:rPr lang="en-US" sz="1440" dirty="0" err="1">
                <a:solidFill>
                  <a:srgbClr val="000000"/>
                </a:solidFill>
                <a:latin typeface="Trebuchet MS"/>
                <a:ea typeface="Trebuchet MS"/>
                <a:cs typeface="Trebuchet MS"/>
                <a:sym typeface="Trebuchet MS"/>
              </a:rPr>
              <a:t>TensorRT</a:t>
            </a:r>
            <a:r>
              <a:rPr lang="en-US" sz="1440" dirty="0">
                <a:solidFill>
                  <a:srgbClr val="000000"/>
                </a:solidFill>
                <a:latin typeface="Trebuchet MS"/>
                <a:ea typeface="Trebuchet MS"/>
                <a:cs typeface="Trebuchet MS"/>
                <a:sym typeface="Trebuchet MS"/>
              </a:rPr>
              <a:t> conversion</a:t>
            </a:r>
            <a:endParaRPr sz="2160" dirty="0">
              <a:solidFill>
                <a:srgbClr val="000000"/>
              </a:solidFill>
              <a:latin typeface="Trebuchet MS"/>
              <a:ea typeface="Trebuchet MS"/>
              <a:cs typeface="Trebuchet MS"/>
              <a:sym typeface="Trebuchet MS"/>
            </a:endParaRPr>
          </a:p>
          <a:p>
            <a:pPr marL="462280" marR="0" lvl="0" indent="-342900" algn="l" rtl="0">
              <a:lnSpc>
                <a:spcPct val="90000"/>
              </a:lnSpc>
              <a:spcBef>
                <a:spcPts val="600"/>
              </a:spcBef>
              <a:spcAft>
                <a:spcPts val="0"/>
              </a:spcAft>
              <a:buClr>
                <a:srgbClr val="000000"/>
              </a:buClr>
              <a:buSzPts val="1400"/>
              <a:buFont typeface="+mj-lt"/>
              <a:buAutoNum type="arabicPeriod"/>
            </a:pPr>
            <a:endParaRPr sz="1440" dirty="0">
              <a:solidFill>
                <a:srgbClr val="000000"/>
              </a:solidFill>
              <a:latin typeface="Trebuchet MS"/>
              <a:ea typeface="Trebuchet MS"/>
              <a:cs typeface="Trebuchet MS"/>
              <a:sym typeface="Trebuchet MS"/>
            </a:endParaRPr>
          </a:p>
          <a:p>
            <a:pPr marL="373380" marR="0" lvl="0" indent="-342900" algn="l" rtl="0">
              <a:lnSpc>
                <a:spcPct val="90000"/>
              </a:lnSpc>
              <a:spcBef>
                <a:spcPts val="600"/>
              </a:spcBef>
              <a:spcAft>
                <a:spcPts val="0"/>
              </a:spcAft>
              <a:buClr>
                <a:srgbClr val="000000"/>
              </a:buClr>
              <a:buSzPts val="1400"/>
              <a:buFont typeface="+mj-lt"/>
              <a:buAutoNum type="arabicPeriod"/>
            </a:pPr>
            <a:r>
              <a:rPr lang="en-US" sz="1440" dirty="0">
                <a:solidFill>
                  <a:srgbClr val="000000"/>
                </a:solidFill>
                <a:latin typeface="Trebuchet MS"/>
                <a:ea typeface="Trebuchet MS"/>
                <a:cs typeface="Trebuchet MS"/>
                <a:sym typeface="Trebuchet MS"/>
              </a:rPr>
              <a:t>Uses Model Analyzer underneath the hood to find best configuration</a:t>
            </a:r>
            <a:endParaRPr sz="2160" dirty="0">
              <a:solidFill>
                <a:srgbClr val="000000"/>
              </a:solidFill>
              <a:latin typeface="Trebuchet MS"/>
              <a:ea typeface="Trebuchet MS"/>
              <a:cs typeface="Trebuchet MS"/>
              <a:sym typeface="Trebuchet MS"/>
            </a:endParaRPr>
          </a:p>
          <a:p>
            <a:pPr marL="462280" marR="0" lvl="0" indent="-342900" algn="l" rtl="0">
              <a:lnSpc>
                <a:spcPct val="90000"/>
              </a:lnSpc>
              <a:spcBef>
                <a:spcPts val="600"/>
              </a:spcBef>
              <a:spcAft>
                <a:spcPts val="0"/>
              </a:spcAft>
              <a:buClr>
                <a:srgbClr val="000000"/>
              </a:buClr>
              <a:buSzPts val="1400"/>
              <a:buFont typeface="+mj-lt"/>
              <a:buAutoNum type="arabicPeriod"/>
            </a:pPr>
            <a:endParaRPr sz="1440" dirty="0">
              <a:solidFill>
                <a:srgbClr val="000000"/>
              </a:solidFill>
              <a:latin typeface="Trebuchet MS"/>
              <a:ea typeface="Trebuchet MS"/>
              <a:cs typeface="Trebuchet MS"/>
              <a:sym typeface="Trebuchet MS"/>
            </a:endParaRPr>
          </a:p>
          <a:p>
            <a:pPr marL="373380" marR="0" lvl="0" indent="-342900" algn="l" rtl="0">
              <a:lnSpc>
                <a:spcPct val="90000"/>
              </a:lnSpc>
              <a:spcBef>
                <a:spcPts val="600"/>
              </a:spcBef>
              <a:spcAft>
                <a:spcPts val="0"/>
              </a:spcAft>
              <a:buClr>
                <a:srgbClr val="000000"/>
              </a:buClr>
              <a:buSzPts val="1400"/>
              <a:buFont typeface="+mj-lt"/>
              <a:buAutoNum type="arabicPeriod"/>
            </a:pPr>
            <a:r>
              <a:rPr lang="en-US" sz="1440" dirty="0">
                <a:solidFill>
                  <a:srgbClr val="000000"/>
                </a:solidFill>
                <a:latin typeface="Trebuchet MS"/>
                <a:ea typeface="Trebuchet MS"/>
                <a:cs typeface="Trebuchet MS"/>
                <a:sym typeface="Trebuchet MS"/>
              </a:rPr>
              <a:t>Automatically generates helm chart to deploy on Kubernetes</a:t>
            </a:r>
            <a:endParaRPr sz="2160" dirty="0">
              <a:solidFill>
                <a:srgbClr val="000000"/>
              </a:solidFill>
              <a:latin typeface="Trebuchet MS"/>
              <a:ea typeface="Trebuchet MS"/>
              <a:cs typeface="Trebuchet MS"/>
              <a:sym typeface="Trebuchet MS"/>
            </a:endParaRPr>
          </a:p>
        </p:txBody>
      </p:sp>
      <p:sp>
        <p:nvSpPr>
          <p:cNvPr id="2638" name="Google Shape;2638;ge5f8a1850c_2_736"/>
          <p:cNvSpPr txBox="1"/>
          <p:nvPr/>
        </p:nvSpPr>
        <p:spPr>
          <a:xfrm>
            <a:off x="1630094" y="5824986"/>
            <a:ext cx="7204564" cy="254813"/>
          </a:xfrm>
          <a:prstGeom prst="rect">
            <a:avLst/>
          </a:prstGeom>
          <a:noFill/>
          <a:ln>
            <a:noFill/>
          </a:ln>
        </p:spPr>
        <p:txBody>
          <a:bodyPr spcFirstLastPara="1" wrap="square" lIns="54850" tIns="27425" rIns="54850" bIns="27425" anchor="ctr" anchorCtr="0">
            <a:spAutoFit/>
          </a:bodyPr>
          <a:lstStyle/>
          <a:p>
            <a:pPr marL="0" marR="0" lvl="0" indent="0" algn="ctr" rtl="0">
              <a:lnSpc>
                <a:spcPct val="90000"/>
              </a:lnSpc>
              <a:spcBef>
                <a:spcPts val="0"/>
              </a:spcBef>
              <a:spcAft>
                <a:spcPts val="0"/>
              </a:spcAft>
              <a:buNone/>
            </a:pPr>
            <a:r>
              <a:rPr lang="en-US" sz="1440" u="sng">
                <a:solidFill>
                  <a:schemeClr val="hlink"/>
                </a:solidFill>
                <a:latin typeface="Trebuchet MS"/>
                <a:ea typeface="Trebuchet MS"/>
                <a:cs typeface="Trebuchet MS"/>
                <a:sym typeface="Trebuchet MS"/>
                <a:hlinkClick r:id="rId3"/>
              </a:rPr>
              <a:t>https://github.com/triton-inference-server/model_navigator</a:t>
            </a:r>
            <a:r>
              <a:rPr lang="en-US" sz="1440">
                <a:solidFill>
                  <a:srgbClr val="FFFFFF"/>
                </a:solidFill>
                <a:latin typeface="Trebuchet MS"/>
                <a:ea typeface="Trebuchet MS"/>
                <a:cs typeface="Trebuchet MS"/>
                <a:sym typeface="Trebuchet MS"/>
              </a:rPr>
              <a:t>​</a:t>
            </a:r>
            <a:endParaRPr sz="1440">
              <a:solidFill>
                <a:srgbClr val="FFFFFF"/>
              </a:solidFill>
              <a:latin typeface="Trebuchet MS"/>
              <a:ea typeface="Trebuchet MS"/>
              <a:cs typeface="Trebuchet MS"/>
              <a:sym typeface="Trebuchet MS"/>
            </a:endParaRPr>
          </a:p>
        </p:txBody>
      </p:sp>
      <p:pic>
        <p:nvPicPr>
          <p:cNvPr id="2639" name="Google Shape;2639;ge5f8a1850c_2_736" descr="Diagram&#10;&#10;Description automatically generated"/>
          <p:cNvPicPr preferRelativeResize="0"/>
          <p:nvPr/>
        </p:nvPicPr>
        <p:blipFill rotWithShape="1">
          <a:blip r:embed="rId4">
            <a:alphaModFix/>
          </a:blip>
          <a:srcRect/>
          <a:stretch/>
        </p:blipFill>
        <p:spPr>
          <a:xfrm>
            <a:off x="4127109" y="1323782"/>
            <a:ext cx="6798212" cy="413130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612"/>
        <p:cNvGrpSpPr/>
        <p:nvPr/>
      </p:nvGrpSpPr>
      <p:grpSpPr>
        <a:xfrm>
          <a:off x="0" y="0"/>
          <a:ext cx="0" cy="0"/>
          <a:chOff x="0" y="0"/>
          <a:chExt cx="0" cy="0"/>
        </a:xfrm>
      </p:grpSpPr>
      <p:pic>
        <p:nvPicPr>
          <p:cNvPr id="2613" name="Google Shape;2613;ge5f8a1850c_2_714" title="Chart"/>
          <p:cNvPicPr preferRelativeResize="0"/>
          <p:nvPr/>
        </p:nvPicPr>
        <p:blipFill rotWithShape="1">
          <a:blip r:embed="rId3">
            <a:alphaModFix/>
          </a:blip>
          <a:srcRect/>
          <a:stretch/>
        </p:blipFill>
        <p:spPr>
          <a:xfrm>
            <a:off x="5156040" y="1645831"/>
            <a:ext cx="5816762" cy="3801899"/>
          </a:xfrm>
          <a:prstGeom prst="rect">
            <a:avLst/>
          </a:prstGeom>
          <a:noFill/>
          <a:ln>
            <a:noFill/>
          </a:ln>
        </p:spPr>
      </p:pic>
      <p:sp>
        <p:nvSpPr>
          <p:cNvPr id="2614" name="Google Shape;2614;ge5f8a1850c_2_714"/>
          <p:cNvSpPr txBox="1">
            <a:spLocks noGrp="1"/>
          </p:cNvSpPr>
          <p:nvPr>
            <p:ph type="title"/>
          </p:nvPr>
        </p:nvSpPr>
        <p:spPr>
          <a:xfrm>
            <a:off x="498348" y="97346"/>
            <a:ext cx="9976320" cy="591120"/>
          </a:xfrm>
          <a:prstGeom prst="rect">
            <a:avLst/>
          </a:prstGeom>
          <a:noFill/>
          <a:ln>
            <a:noFill/>
          </a:ln>
        </p:spPr>
        <p:txBody>
          <a:bodyPr spcFirstLastPara="1" wrap="square" lIns="91425" tIns="45675" rIns="91425" bIns="45675" anchor="b" anchorCtr="0">
            <a:noAutofit/>
          </a:bodyPr>
          <a:lstStyle/>
          <a:p>
            <a:pPr marL="0" lvl="0" indent="0" algn="ctr" rtl="0">
              <a:lnSpc>
                <a:spcPct val="90000"/>
              </a:lnSpc>
              <a:spcBef>
                <a:spcPts val="0"/>
              </a:spcBef>
              <a:spcAft>
                <a:spcPts val="0"/>
              </a:spcAft>
              <a:buClr>
                <a:schemeClr val="dk2"/>
              </a:buClr>
              <a:buSzPts val="1200"/>
              <a:buFont typeface="Trebuchet MS"/>
              <a:buNone/>
            </a:pPr>
            <a:r>
              <a:rPr lang="en-US" sz="2880"/>
              <a:t>TRITON: RAPIDS FOREST INFERENCE LIBRARY (FIL)​</a:t>
            </a:r>
            <a:endParaRPr sz="2880"/>
          </a:p>
        </p:txBody>
      </p:sp>
      <p:sp>
        <p:nvSpPr>
          <p:cNvPr id="2615" name="Google Shape;2615;ge5f8a1850c_2_714"/>
          <p:cNvSpPr txBox="1">
            <a:spLocks noGrp="1"/>
          </p:cNvSpPr>
          <p:nvPr>
            <p:ph type="body" idx="2"/>
          </p:nvPr>
        </p:nvSpPr>
        <p:spPr>
          <a:xfrm>
            <a:off x="498348" y="528013"/>
            <a:ext cx="9976320" cy="525600"/>
          </a:xfrm>
          <a:prstGeom prst="rect">
            <a:avLst/>
          </a:prstGeom>
          <a:noFill/>
          <a:ln>
            <a:noFill/>
          </a:ln>
        </p:spPr>
        <p:txBody>
          <a:bodyPr spcFirstLastPara="1" wrap="square" lIns="91425" tIns="45675" rIns="91425" bIns="45675" anchor="t" anchorCtr="0">
            <a:noAutofit/>
          </a:bodyPr>
          <a:lstStyle/>
          <a:p>
            <a:pPr marL="0" lvl="0" indent="0" algn="ctr" rtl="0">
              <a:lnSpc>
                <a:spcPct val="90000"/>
              </a:lnSpc>
              <a:spcBef>
                <a:spcPts val="960"/>
              </a:spcBef>
              <a:spcAft>
                <a:spcPts val="0"/>
              </a:spcAft>
              <a:buSzPts val="2000"/>
              <a:buNone/>
            </a:pPr>
            <a:r>
              <a:rPr lang="en-US" sz="1800">
                <a:solidFill>
                  <a:srgbClr val="73B900"/>
                </a:solidFill>
              </a:rPr>
              <a:t>Inference on Tree-Based ML Models</a:t>
            </a:r>
            <a:endParaRPr sz="1800">
              <a:solidFill>
                <a:srgbClr val="73B900"/>
              </a:solidFill>
            </a:endParaRPr>
          </a:p>
        </p:txBody>
      </p:sp>
      <p:sp>
        <p:nvSpPr>
          <p:cNvPr id="2616" name="Google Shape;2616;ge5f8a1850c_2_714"/>
          <p:cNvSpPr txBox="1"/>
          <p:nvPr/>
        </p:nvSpPr>
        <p:spPr>
          <a:xfrm>
            <a:off x="6135635" y="3763066"/>
            <a:ext cx="485640" cy="35496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None/>
            </a:pPr>
            <a:r>
              <a:rPr lang="en-US" sz="1320" b="1">
                <a:solidFill>
                  <a:srgbClr val="FFFFFF"/>
                </a:solidFill>
                <a:latin typeface="Trebuchet MS"/>
                <a:ea typeface="Trebuchet MS"/>
                <a:cs typeface="Trebuchet MS"/>
                <a:sym typeface="Trebuchet MS"/>
              </a:rPr>
              <a:t>23x</a:t>
            </a:r>
            <a:endParaRPr sz="1320" b="1">
              <a:solidFill>
                <a:srgbClr val="FFFFFF"/>
              </a:solidFill>
              <a:latin typeface="Trebuchet MS"/>
              <a:ea typeface="Trebuchet MS"/>
              <a:cs typeface="Trebuchet MS"/>
              <a:sym typeface="Trebuchet MS"/>
            </a:endParaRPr>
          </a:p>
        </p:txBody>
      </p:sp>
      <p:sp>
        <p:nvSpPr>
          <p:cNvPr id="2617" name="Google Shape;2617;ge5f8a1850c_2_714"/>
          <p:cNvSpPr txBox="1"/>
          <p:nvPr/>
        </p:nvSpPr>
        <p:spPr>
          <a:xfrm>
            <a:off x="7296436" y="3850204"/>
            <a:ext cx="485640" cy="35496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None/>
            </a:pPr>
            <a:r>
              <a:rPr lang="en-US" sz="1320" b="1">
                <a:solidFill>
                  <a:srgbClr val="FFFFFF"/>
                </a:solidFill>
                <a:latin typeface="Trebuchet MS"/>
                <a:ea typeface="Trebuchet MS"/>
                <a:cs typeface="Trebuchet MS"/>
                <a:sym typeface="Trebuchet MS"/>
              </a:rPr>
              <a:t>36x</a:t>
            </a:r>
            <a:endParaRPr sz="1320" b="1">
              <a:solidFill>
                <a:srgbClr val="FFFFFF"/>
              </a:solidFill>
              <a:latin typeface="Trebuchet MS"/>
              <a:ea typeface="Trebuchet MS"/>
              <a:cs typeface="Trebuchet MS"/>
              <a:sym typeface="Trebuchet MS"/>
            </a:endParaRPr>
          </a:p>
        </p:txBody>
      </p:sp>
      <p:sp>
        <p:nvSpPr>
          <p:cNvPr id="2618" name="Google Shape;2618;ge5f8a1850c_2_714"/>
          <p:cNvSpPr txBox="1"/>
          <p:nvPr/>
        </p:nvSpPr>
        <p:spPr>
          <a:xfrm>
            <a:off x="8457205" y="3763066"/>
            <a:ext cx="485640" cy="35496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None/>
            </a:pPr>
            <a:r>
              <a:rPr lang="en-US" sz="1320" b="1">
                <a:solidFill>
                  <a:srgbClr val="FFFFFF"/>
                </a:solidFill>
                <a:latin typeface="Trebuchet MS"/>
                <a:ea typeface="Trebuchet MS"/>
                <a:cs typeface="Trebuchet MS"/>
                <a:sym typeface="Trebuchet MS"/>
              </a:rPr>
              <a:t>34x</a:t>
            </a:r>
            <a:endParaRPr sz="1320" b="1">
              <a:solidFill>
                <a:srgbClr val="FFFFFF"/>
              </a:solidFill>
              <a:latin typeface="Trebuchet MS"/>
              <a:ea typeface="Trebuchet MS"/>
              <a:cs typeface="Trebuchet MS"/>
              <a:sym typeface="Trebuchet MS"/>
            </a:endParaRPr>
          </a:p>
        </p:txBody>
      </p:sp>
      <p:sp>
        <p:nvSpPr>
          <p:cNvPr id="2619" name="Google Shape;2619;ge5f8a1850c_2_714"/>
          <p:cNvSpPr txBox="1"/>
          <p:nvPr/>
        </p:nvSpPr>
        <p:spPr>
          <a:xfrm>
            <a:off x="9600978" y="3675926"/>
            <a:ext cx="485640" cy="35496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None/>
            </a:pPr>
            <a:r>
              <a:rPr lang="en-US" sz="1320" b="1">
                <a:solidFill>
                  <a:srgbClr val="FFFFFF"/>
                </a:solidFill>
                <a:latin typeface="Trebuchet MS"/>
                <a:ea typeface="Trebuchet MS"/>
                <a:cs typeface="Trebuchet MS"/>
                <a:sym typeface="Trebuchet MS"/>
              </a:rPr>
              <a:t>23x</a:t>
            </a:r>
            <a:endParaRPr sz="1320" b="1">
              <a:solidFill>
                <a:srgbClr val="FFFFFF"/>
              </a:solidFill>
              <a:latin typeface="Trebuchet MS"/>
              <a:ea typeface="Trebuchet MS"/>
              <a:cs typeface="Trebuchet MS"/>
              <a:sym typeface="Trebuchet MS"/>
            </a:endParaRPr>
          </a:p>
        </p:txBody>
      </p:sp>
      <p:sp>
        <p:nvSpPr>
          <p:cNvPr id="2620" name="Google Shape;2620;ge5f8a1850c_2_714"/>
          <p:cNvSpPr/>
          <p:nvPr/>
        </p:nvSpPr>
        <p:spPr>
          <a:xfrm>
            <a:off x="-42870" y="5840010"/>
            <a:ext cx="11026440" cy="332280"/>
          </a:xfrm>
          <a:prstGeom prst="rect">
            <a:avLst/>
          </a:prstGeom>
          <a:solidFill>
            <a:srgbClr val="FFFFFF"/>
          </a:solidFill>
          <a:ln>
            <a:noFill/>
          </a:ln>
        </p:spPr>
        <p:txBody>
          <a:bodyPr spcFirstLastPara="1" wrap="square" lIns="109700" tIns="109700" rIns="109700" bIns="109700" anchor="ctr" anchorCtr="0">
            <a:noAutofit/>
          </a:bodyPr>
          <a:lstStyle/>
          <a:p>
            <a:pPr marL="0" marR="0" lvl="0" indent="0" algn="l" rtl="0">
              <a:spcBef>
                <a:spcPts val="0"/>
              </a:spcBef>
              <a:spcAft>
                <a:spcPts val="0"/>
              </a:spcAft>
              <a:buNone/>
            </a:pPr>
            <a:endParaRPr sz="1080">
              <a:solidFill>
                <a:srgbClr val="FFFFFF"/>
              </a:solidFill>
              <a:latin typeface="Arial"/>
              <a:ea typeface="Arial"/>
              <a:cs typeface="Arial"/>
              <a:sym typeface="Arial"/>
            </a:endParaRPr>
          </a:p>
        </p:txBody>
      </p:sp>
      <p:sp>
        <p:nvSpPr>
          <p:cNvPr id="2621" name="Google Shape;2621;ge5f8a1850c_2_714"/>
          <p:cNvSpPr txBox="1">
            <a:spLocks noGrp="1"/>
          </p:cNvSpPr>
          <p:nvPr>
            <p:ph type="body" idx="1"/>
          </p:nvPr>
        </p:nvSpPr>
        <p:spPr>
          <a:xfrm>
            <a:off x="150990" y="1123950"/>
            <a:ext cx="5021280" cy="5276880"/>
          </a:xfrm>
          <a:prstGeom prst="rect">
            <a:avLst/>
          </a:prstGeom>
          <a:noFill/>
          <a:ln>
            <a:noFill/>
          </a:ln>
        </p:spPr>
        <p:txBody>
          <a:bodyPr spcFirstLastPara="1" wrap="square" lIns="91425" tIns="45675" rIns="91425" bIns="45675" anchor="t" anchorCtr="0">
            <a:noAutofit/>
          </a:bodyPr>
          <a:lstStyle/>
          <a:p>
            <a:pPr marL="0" lvl="0" indent="0" algn="l" rtl="0">
              <a:lnSpc>
                <a:spcPct val="90000"/>
              </a:lnSpc>
              <a:spcBef>
                <a:spcPts val="960"/>
              </a:spcBef>
              <a:spcAft>
                <a:spcPts val="0"/>
              </a:spcAft>
              <a:buSzPts val="1500"/>
              <a:buNone/>
            </a:pPr>
            <a:r>
              <a:rPr lang="en-US" sz="1560" dirty="0"/>
              <a:t>RAPIDS FIL is a library (part of </a:t>
            </a:r>
            <a:r>
              <a:rPr lang="en-US" sz="1560" dirty="0" err="1"/>
              <a:t>cuML</a:t>
            </a:r>
            <a:r>
              <a:rPr lang="en-US" sz="1560" dirty="0"/>
              <a:t>) designed to provide high-performance inference for tree-based models. ​</a:t>
            </a:r>
            <a:endParaRPr sz="1560" dirty="0"/>
          </a:p>
          <a:p>
            <a:pPr marL="457200" lvl="0" indent="-312420" algn="l" rtl="0">
              <a:lnSpc>
                <a:spcPct val="90000"/>
              </a:lnSpc>
              <a:spcBef>
                <a:spcPts val="960"/>
              </a:spcBef>
              <a:spcAft>
                <a:spcPts val="0"/>
              </a:spcAft>
              <a:buClr>
                <a:schemeClr val="dk2"/>
              </a:buClr>
              <a:buSzPts val="1100"/>
              <a:buChar char="●"/>
            </a:pPr>
            <a:r>
              <a:rPr lang="en-US" sz="1560" dirty="0"/>
              <a:t>Trained </a:t>
            </a:r>
            <a:r>
              <a:rPr lang="en-US" sz="1560" dirty="0" err="1"/>
              <a:t>XGBoost</a:t>
            </a:r>
            <a:r>
              <a:rPr lang="en-US" sz="1560" dirty="0"/>
              <a:t>, </a:t>
            </a:r>
            <a:r>
              <a:rPr lang="en-US" sz="1560" dirty="0" err="1"/>
              <a:t>LightGBM</a:t>
            </a:r>
            <a:r>
              <a:rPr lang="en-US" sz="1560" dirty="0"/>
              <a:t>, </a:t>
            </a:r>
            <a:r>
              <a:rPr lang="en-US" sz="1560" dirty="0" err="1"/>
              <a:t>cuML</a:t>
            </a:r>
            <a:r>
              <a:rPr lang="en-US" sz="1560" dirty="0"/>
              <a:t> </a:t>
            </a:r>
            <a:r>
              <a:rPr lang="en-US" sz="1560" dirty="0" err="1"/>
              <a:t>RandomForest</a:t>
            </a:r>
            <a:r>
              <a:rPr lang="en-US" sz="1560" dirty="0"/>
              <a:t>, and </a:t>
            </a:r>
            <a:r>
              <a:rPr lang="en-US" sz="1560" dirty="0" err="1"/>
              <a:t>SKLearn</a:t>
            </a:r>
            <a:r>
              <a:rPr lang="en-US" sz="1560" dirty="0"/>
              <a:t> models imported into FIL through </a:t>
            </a:r>
            <a:r>
              <a:rPr lang="en-US" sz="1560" dirty="0" err="1"/>
              <a:t>treelite</a:t>
            </a:r>
            <a:r>
              <a:rPr lang="en-US" sz="1560" dirty="0"/>
              <a:t> </a:t>
            </a:r>
            <a:endParaRPr sz="1560" dirty="0"/>
          </a:p>
          <a:p>
            <a:pPr marL="457200" lvl="0" indent="-312420" algn="l" rtl="0">
              <a:lnSpc>
                <a:spcPct val="90000"/>
              </a:lnSpc>
              <a:spcBef>
                <a:spcPts val="1200"/>
              </a:spcBef>
              <a:spcAft>
                <a:spcPts val="0"/>
              </a:spcAft>
              <a:buClr>
                <a:schemeClr val="dk2"/>
              </a:buClr>
              <a:buSzPts val="1100"/>
              <a:buChar char="●"/>
            </a:pPr>
            <a:r>
              <a:rPr lang="en-US" sz="1560" dirty="0"/>
              <a:t>No conversion needed for </a:t>
            </a:r>
            <a:r>
              <a:rPr lang="en-US" sz="1560" dirty="0" err="1"/>
              <a:t>XGBoost</a:t>
            </a:r>
            <a:r>
              <a:rPr lang="en-US" sz="1560" dirty="0"/>
              <a:t> and </a:t>
            </a:r>
            <a:r>
              <a:rPr lang="en-US" sz="1560" dirty="0" err="1"/>
              <a:t>LightGBM</a:t>
            </a:r>
            <a:r>
              <a:rPr lang="en-US" sz="1560" dirty="0"/>
              <a:t>. </a:t>
            </a:r>
            <a:r>
              <a:rPr lang="en-US" sz="1560" dirty="0" err="1"/>
              <a:t>SKLearn</a:t>
            </a:r>
            <a:r>
              <a:rPr lang="en-US" sz="1560" dirty="0"/>
              <a:t> or </a:t>
            </a:r>
            <a:r>
              <a:rPr lang="en-US" sz="1560" dirty="0" err="1"/>
              <a:t>cuML</a:t>
            </a:r>
            <a:r>
              <a:rPr lang="en-US" sz="1560" dirty="0"/>
              <a:t> pickle models converted to </a:t>
            </a:r>
            <a:r>
              <a:rPr lang="en-US" sz="1560" dirty="0" err="1"/>
              <a:t>Treelite's</a:t>
            </a:r>
            <a:r>
              <a:rPr lang="en-US" sz="1560" dirty="0"/>
              <a:t> binary checkpoint format </a:t>
            </a:r>
            <a:endParaRPr sz="1560" dirty="0"/>
          </a:p>
          <a:p>
            <a:pPr marL="457200" lvl="0" indent="-320040" algn="l" rtl="0">
              <a:lnSpc>
                <a:spcPct val="90000"/>
              </a:lnSpc>
              <a:spcBef>
                <a:spcPts val="1200"/>
              </a:spcBef>
              <a:spcAft>
                <a:spcPts val="0"/>
              </a:spcAft>
              <a:buClr>
                <a:schemeClr val="dk2"/>
              </a:buClr>
              <a:buSzPts val="1200"/>
              <a:buChar char="●"/>
            </a:pPr>
            <a:r>
              <a:rPr lang="en-US" sz="1679" dirty="0" err="1"/>
              <a:t>XGBoost</a:t>
            </a:r>
            <a:r>
              <a:rPr lang="en-US" sz="1679" dirty="0"/>
              <a:t> is supported</a:t>
            </a:r>
            <a:endParaRPr sz="1679" dirty="0"/>
          </a:p>
          <a:p>
            <a:pPr marL="457200" lvl="0" indent="-320040" algn="l" rtl="0">
              <a:lnSpc>
                <a:spcPct val="90000"/>
              </a:lnSpc>
              <a:spcBef>
                <a:spcPts val="1200"/>
              </a:spcBef>
              <a:spcAft>
                <a:spcPts val="0"/>
              </a:spcAft>
              <a:buClr>
                <a:schemeClr val="dk2"/>
              </a:buClr>
              <a:buSzPts val="1200"/>
              <a:buChar char="●"/>
            </a:pPr>
            <a:r>
              <a:rPr lang="en-US" sz="1679" dirty="0" err="1"/>
              <a:t>LightGBM</a:t>
            </a:r>
            <a:r>
              <a:rPr lang="en-US" sz="1679" dirty="0"/>
              <a:t> is supported for non-categorical features</a:t>
            </a:r>
            <a:endParaRPr sz="1679" dirty="0"/>
          </a:p>
          <a:p>
            <a:pPr marL="457200" lvl="0" indent="-320040" algn="l" rtl="0">
              <a:lnSpc>
                <a:spcPct val="90000"/>
              </a:lnSpc>
              <a:spcBef>
                <a:spcPts val="1200"/>
              </a:spcBef>
              <a:spcAft>
                <a:spcPts val="0"/>
              </a:spcAft>
              <a:buClr>
                <a:schemeClr val="dk2"/>
              </a:buClr>
              <a:buSzPts val="1200"/>
              <a:buChar char="●"/>
            </a:pPr>
            <a:r>
              <a:rPr lang="en-US" sz="1679" dirty="0" err="1"/>
              <a:t>SKLearn</a:t>
            </a:r>
            <a:r>
              <a:rPr lang="en-US" sz="1679" dirty="0"/>
              <a:t> Random Forest is supported for single-output regression and binary classification</a:t>
            </a:r>
            <a:endParaRPr sz="1679" dirty="0"/>
          </a:p>
          <a:p>
            <a:pPr marL="457200" lvl="0" indent="-320040" algn="l" rtl="0">
              <a:lnSpc>
                <a:spcPct val="90000"/>
              </a:lnSpc>
              <a:spcBef>
                <a:spcPts val="1200"/>
              </a:spcBef>
              <a:spcAft>
                <a:spcPts val="0"/>
              </a:spcAft>
              <a:buClr>
                <a:schemeClr val="dk2"/>
              </a:buClr>
              <a:buSzPts val="1200"/>
              <a:buChar char="●"/>
            </a:pPr>
            <a:r>
              <a:rPr lang="en-US" sz="1679" dirty="0"/>
              <a:t>CPU support in next Triton 21.07 release</a:t>
            </a:r>
            <a:endParaRPr sz="1560" dirty="0"/>
          </a:p>
        </p:txBody>
      </p:sp>
      <p:sp>
        <p:nvSpPr>
          <p:cNvPr id="2622" name="Google Shape;2622;ge5f8a1850c_2_714"/>
          <p:cNvSpPr txBox="1"/>
          <p:nvPr/>
        </p:nvSpPr>
        <p:spPr>
          <a:xfrm>
            <a:off x="5159730" y="5402160"/>
            <a:ext cx="5972760" cy="516002"/>
          </a:xfrm>
          <a:prstGeom prst="rect">
            <a:avLst/>
          </a:prstGeom>
          <a:noFill/>
          <a:ln>
            <a:noFill/>
          </a:ln>
        </p:spPr>
        <p:txBody>
          <a:bodyPr spcFirstLastPara="1" wrap="square" lIns="109700" tIns="109700" rIns="109700" bIns="109700" anchor="t" anchorCtr="0">
            <a:spAutoFit/>
          </a:bodyPr>
          <a:lstStyle/>
          <a:p>
            <a:pPr marL="0" marR="0" lvl="0" indent="0" algn="ctr" rtl="0">
              <a:lnSpc>
                <a:spcPct val="90000"/>
              </a:lnSpc>
              <a:spcBef>
                <a:spcPts val="960"/>
              </a:spcBef>
              <a:spcAft>
                <a:spcPts val="0"/>
              </a:spcAft>
              <a:buNone/>
            </a:pPr>
            <a:r>
              <a:rPr lang="en-US" sz="1200">
                <a:solidFill>
                  <a:srgbClr val="000000"/>
                </a:solidFill>
                <a:latin typeface="Trebuchet MS"/>
                <a:ea typeface="Trebuchet MS"/>
                <a:cs typeface="Trebuchet MS"/>
                <a:sym typeface="Trebuchet MS"/>
              </a:rPr>
              <a:t>Single V100 32G GPU can infer up to 34x faster than XGBoost dual-CPU node</a:t>
            </a:r>
            <a:endParaRPr sz="1080">
              <a:solidFill>
                <a:srgbClr val="FFFFFF"/>
              </a:solidFill>
              <a:latin typeface="Arial"/>
              <a:ea typeface="Arial"/>
              <a:cs typeface="Arial"/>
              <a:sym typeface="Arial"/>
            </a:endParaRPr>
          </a:p>
        </p:txBody>
      </p:sp>
      <p:sp>
        <p:nvSpPr>
          <p:cNvPr id="2623" name="Google Shape;2623;ge5f8a1850c_2_714"/>
          <p:cNvSpPr txBox="1"/>
          <p:nvPr/>
        </p:nvSpPr>
        <p:spPr>
          <a:xfrm>
            <a:off x="1869390" y="5809321"/>
            <a:ext cx="7417080" cy="481314"/>
          </a:xfrm>
          <a:prstGeom prst="rect">
            <a:avLst/>
          </a:prstGeom>
          <a:noFill/>
          <a:ln>
            <a:noFill/>
          </a:ln>
        </p:spPr>
        <p:txBody>
          <a:bodyPr spcFirstLastPara="1" wrap="square" lIns="109700" tIns="109700" rIns="109700" bIns="109700" anchor="t" anchorCtr="0">
            <a:spAutoFit/>
          </a:bodyPr>
          <a:lstStyle/>
          <a:p>
            <a:pPr marL="0" marR="0" lvl="0" indent="0" algn="ctr" rtl="0">
              <a:lnSpc>
                <a:spcPct val="90000"/>
              </a:lnSpc>
              <a:spcBef>
                <a:spcPts val="600"/>
              </a:spcBef>
              <a:spcAft>
                <a:spcPts val="0"/>
              </a:spcAft>
              <a:buNone/>
            </a:pPr>
            <a:r>
              <a:rPr lang="en-US" sz="1320">
                <a:solidFill>
                  <a:srgbClr val="000000"/>
                </a:solidFill>
                <a:latin typeface="Trebuchet MS"/>
                <a:ea typeface="Trebuchet MS"/>
                <a:cs typeface="Trebuchet MS"/>
                <a:sym typeface="Trebuchet MS"/>
              </a:rPr>
              <a:t>Documentation: </a:t>
            </a:r>
            <a:r>
              <a:rPr lang="en-US" sz="1320" u="sng">
                <a:solidFill>
                  <a:schemeClr val="hlink"/>
                </a:solidFill>
                <a:latin typeface="Trebuchet MS"/>
                <a:ea typeface="Trebuchet MS"/>
                <a:cs typeface="Trebuchet MS"/>
                <a:sym typeface="Trebuchet MS"/>
                <a:hlinkClick r:id="rId4"/>
              </a:rPr>
              <a:t>https://github.com/triton-inference-server/fil_backend</a:t>
            </a:r>
            <a:endParaRPr sz="1320">
              <a:solidFill>
                <a:srgbClr val="73B900"/>
              </a:solidFill>
              <a:latin typeface="Trebuchet MS"/>
              <a:ea typeface="Trebuchet MS"/>
              <a:cs typeface="Trebuchet MS"/>
              <a:sym typeface="Trebuchet MS"/>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644"/>
        <p:cNvGrpSpPr/>
        <p:nvPr/>
      </p:nvGrpSpPr>
      <p:grpSpPr>
        <a:xfrm>
          <a:off x="0" y="0"/>
          <a:ext cx="0" cy="0"/>
          <a:chOff x="0" y="0"/>
          <a:chExt cx="0" cy="0"/>
        </a:xfrm>
      </p:grpSpPr>
      <p:sp>
        <p:nvSpPr>
          <p:cNvPr id="2645" name="Google Shape;2645;ge5f8a1850c_2_743"/>
          <p:cNvSpPr txBox="1">
            <a:spLocks noGrp="1"/>
          </p:cNvSpPr>
          <p:nvPr>
            <p:ph type="title"/>
          </p:nvPr>
        </p:nvSpPr>
        <p:spPr>
          <a:xfrm>
            <a:off x="498348" y="521208"/>
            <a:ext cx="9976320" cy="591120"/>
          </a:xfrm>
          <a:prstGeom prst="rect">
            <a:avLst/>
          </a:prstGeom>
          <a:noFill/>
          <a:ln>
            <a:noFill/>
          </a:ln>
        </p:spPr>
        <p:txBody>
          <a:bodyPr spcFirstLastPara="1" wrap="square" lIns="91425" tIns="45675" rIns="91425" bIns="45675" anchor="b" anchorCtr="0">
            <a:noAutofit/>
          </a:bodyPr>
          <a:lstStyle/>
          <a:p>
            <a:pPr marL="0" lvl="0" indent="0" algn="ctr" rtl="0">
              <a:lnSpc>
                <a:spcPct val="90000"/>
              </a:lnSpc>
              <a:spcBef>
                <a:spcPts val="0"/>
              </a:spcBef>
              <a:spcAft>
                <a:spcPts val="0"/>
              </a:spcAft>
              <a:buClr>
                <a:schemeClr val="dk2"/>
              </a:buClr>
              <a:buSzPts val="1400"/>
              <a:buFont typeface="Trebuchet MS"/>
              <a:buNone/>
            </a:pPr>
            <a:r>
              <a:rPr lang="en-US"/>
              <a:t>TRITON IN EMBEDDED DEVICES</a:t>
            </a:r>
            <a:endParaRPr/>
          </a:p>
        </p:txBody>
      </p:sp>
      <p:sp>
        <p:nvSpPr>
          <p:cNvPr id="2646" name="Google Shape;2646;ge5f8a1850c_2_743"/>
          <p:cNvSpPr txBox="1"/>
          <p:nvPr/>
        </p:nvSpPr>
        <p:spPr>
          <a:xfrm>
            <a:off x="1206487" y="3293265"/>
            <a:ext cx="1727640" cy="258472"/>
          </a:xfrm>
          <a:prstGeom prst="rect">
            <a:avLst/>
          </a:prstGeom>
          <a:noFill/>
          <a:ln>
            <a:noFill/>
          </a:ln>
        </p:spPr>
        <p:txBody>
          <a:bodyPr spcFirstLastPara="1" wrap="square" lIns="91425" tIns="45675" rIns="91425" bIns="45675" anchor="t" anchorCtr="0">
            <a:spAutoFit/>
          </a:bodyPr>
          <a:lstStyle/>
          <a:p>
            <a:pPr marL="0" marR="0" lvl="0" indent="0" algn="ctr" rtl="0">
              <a:lnSpc>
                <a:spcPct val="90000"/>
              </a:lnSpc>
              <a:spcBef>
                <a:spcPts val="0"/>
              </a:spcBef>
              <a:spcAft>
                <a:spcPts val="0"/>
              </a:spcAft>
              <a:buNone/>
            </a:pPr>
            <a:r>
              <a:rPr lang="en-US" sz="1200" b="1">
                <a:solidFill>
                  <a:srgbClr val="000000"/>
                </a:solidFill>
                <a:latin typeface="Trebuchet MS"/>
                <a:ea typeface="Trebuchet MS"/>
                <a:cs typeface="Trebuchet MS"/>
                <a:sym typeface="Trebuchet MS"/>
              </a:rPr>
              <a:t>Edge Devices</a:t>
            </a:r>
            <a:endParaRPr sz="1440">
              <a:solidFill>
                <a:srgbClr val="000000"/>
              </a:solidFill>
              <a:latin typeface="Arial"/>
              <a:ea typeface="Arial"/>
              <a:cs typeface="Arial"/>
              <a:sym typeface="Arial"/>
            </a:endParaRPr>
          </a:p>
        </p:txBody>
      </p:sp>
      <p:grpSp>
        <p:nvGrpSpPr>
          <p:cNvPr id="2647" name="Google Shape;2647;ge5f8a1850c_2_743"/>
          <p:cNvGrpSpPr/>
          <p:nvPr/>
        </p:nvGrpSpPr>
        <p:grpSpPr>
          <a:xfrm>
            <a:off x="855249" y="2759548"/>
            <a:ext cx="2430116" cy="640081"/>
            <a:chOff x="855249" y="2759548"/>
            <a:chExt cx="2430116" cy="640081"/>
          </a:xfrm>
        </p:grpSpPr>
        <p:pic>
          <p:nvPicPr>
            <p:cNvPr id="2648" name="Google Shape;2648;ge5f8a1850c_2_743" descr="A close up of a logo&#10;&#10;Description generated with very high confidence"/>
            <p:cNvPicPr preferRelativeResize="0"/>
            <p:nvPr/>
          </p:nvPicPr>
          <p:blipFill rotWithShape="1">
            <a:blip r:embed="rId3">
              <a:alphaModFix/>
            </a:blip>
            <a:srcRect/>
            <a:stretch/>
          </p:blipFill>
          <p:spPr>
            <a:xfrm>
              <a:off x="855249" y="2790528"/>
              <a:ext cx="508643" cy="534289"/>
            </a:xfrm>
            <a:prstGeom prst="rect">
              <a:avLst/>
            </a:prstGeom>
            <a:noFill/>
            <a:ln>
              <a:noFill/>
            </a:ln>
          </p:spPr>
        </p:pic>
        <p:pic>
          <p:nvPicPr>
            <p:cNvPr id="2649" name="Google Shape;2649;ge5f8a1850c_2_743" descr="Security Camera"/>
            <p:cNvPicPr preferRelativeResize="0"/>
            <p:nvPr/>
          </p:nvPicPr>
          <p:blipFill rotWithShape="1">
            <a:blip r:embed="rId4">
              <a:alphaModFix/>
            </a:blip>
            <a:srcRect/>
            <a:stretch/>
          </p:blipFill>
          <p:spPr>
            <a:xfrm>
              <a:off x="1285369" y="2847595"/>
              <a:ext cx="463986" cy="463986"/>
            </a:xfrm>
            <a:prstGeom prst="rect">
              <a:avLst/>
            </a:prstGeom>
            <a:noFill/>
            <a:ln>
              <a:noFill/>
            </a:ln>
          </p:spPr>
        </p:pic>
        <p:pic>
          <p:nvPicPr>
            <p:cNvPr id="2650" name="Google Shape;2650;ge5f8a1850c_2_743" descr="Tractor"/>
            <p:cNvPicPr preferRelativeResize="0"/>
            <p:nvPr/>
          </p:nvPicPr>
          <p:blipFill rotWithShape="1">
            <a:blip r:embed="rId5">
              <a:alphaModFix/>
            </a:blip>
            <a:srcRect/>
            <a:stretch/>
          </p:blipFill>
          <p:spPr>
            <a:xfrm>
              <a:off x="1749355" y="2833188"/>
              <a:ext cx="505824" cy="505824"/>
            </a:xfrm>
            <a:prstGeom prst="rect">
              <a:avLst/>
            </a:prstGeom>
            <a:noFill/>
            <a:ln>
              <a:noFill/>
            </a:ln>
          </p:spPr>
        </p:pic>
        <p:pic>
          <p:nvPicPr>
            <p:cNvPr id="2651" name="Google Shape;2651;ge5f8a1850c_2_743"/>
            <p:cNvPicPr preferRelativeResize="0"/>
            <p:nvPr/>
          </p:nvPicPr>
          <p:blipFill rotWithShape="1">
            <a:blip r:embed="rId6">
              <a:alphaModFix/>
            </a:blip>
            <a:srcRect/>
            <a:stretch/>
          </p:blipFill>
          <p:spPr>
            <a:xfrm>
              <a:off x="2287232" y="2895556"/>
              <a:ext cx="339701" cy="339701"/>
            </a:xfrm>
            <a:prstGeom prst="rect">
              <a:avLst/>
            </a:prstGeom>
            <a:noFill/>
            <a:ln>
              <a:noFill/>
            </a:ln>
          </p:spPr>
        </p:pic>
        <p:pic>
          <p:nvPicPr>
            <p:cNvPr id="2652" name="Google Shape;2652;ge5f8a1850c_2_743" descr="Image result for black and white drone graphic"/>
            <p:cNvPicPr preferRelativeResize="0"/>
            <p:nvPr/>
          </p:nvPicPr>
          <p:blipFill rotWithShape="1">
            <a:blip r:embed="rId7">
              <a:alphaModFix/>
            </a:blip>
            <a:srcRect/>
            <a:stretch/>
          </p:blipFill>
          <p:spPr>
            <a:xfrm>
              <a:off x="2645284" y="2759548"/>
              <a:ext cx="640081" cy="640081"/>
            </a:xfrm>
            <a:prstGeom prst="rect">
              <a:avLst/>
            </a:prstGeom>
            <a:noFill/>
            <a:ln>
              <a:noFill/>
            </a:ln>
          </p:spPr>
        </p:pic>
      </p:grpSp>
      <p:sp>
        <p:nvSpPr>
          <p:cNvPr id="2653" name="Google Shape;2653;ge5f8a1850c_2_743"/>
          <p:cNvSpPr/>
          <p:nvPr/>
        </p:nvSpPr>
        <p:spPr>
          <a:xfrm>
            <a:off x="4988269" y="1513053"/>
            <a:ext cx="5600699" cy="2830005"/>
          </a:xfrm>
          <a:prstGeom prst="rect">
            <a:avLst/>
          </a:prstGeom>
          <a:noFill/>
          <a:ln>
            <a:noFill/>
          </a:ln>
        </p:spPr>
        <p:txBody>
          <a:bodyPr spcFirstLastPara="1" wrap="square" lIns="54850" tIns="27425" rIns="54850" bIns="27425" anchor="t" anchorCtr="0">
            <a:noAutofit/>
          </a:bodyPr>
          <a:lstStyle/>
          <a:p>
            <a:pPr marL="0" marR="0" lvl="0" indent="0" algn="l" rtl="0">
              <a:spcBef>
                <a:spcPts val="0"/>
              </a:spcBef>
              <a:spcAft>
                <a:spcPts val="0"/>
              </a:spcAft>
              <a:buNone/>
            </a:pPr>
            <a:r>
              <a:rPr lang="en-US" sz="1440" dirty="0">
                <a:solidFill>
                  <a:srgbClr val="000000"/>
                </a:solidFill>
                <a:latin typeface="Trebuchet MS"/>
                <a:ea typeface="Trebuchet MS"/>
                <a:cs typeface="Trebuchet MS"/>
                <a:sym typeface="Trebuchet MS"/>
              </a:rPr>
              <a:t>Triton is supported on all Jetson platforms: Xavier, Nano, and TX2</a:t>
            </a:r>
            <a:endParaRPr dirty="0"/>
          </a:p>
          <a:p>
            <a:pPr marL="0" marR="0" lvl="0" indent="0" algn="l" rtl="0">
              <a:spcBef>
                <a:spcPts val="0"/>
              </a:spcBef>
              <a:spcAft>
                <a:spcPts val="0"/>
              </a:spcAft>
              <a:buNone/>
            </a:pPr>
            <a:endParaRPr sz="1440" b="1" dirty="0">
              <a:solidFill>
                <a:srgbClr val="000000"/>
              </a:solidFill>
              <a:latin typeface="Trebuchet MS"/>
              <a:ea typeface="Trebuchet MS"/>
              <a:cs typeface="Trebuchet MS"/>
              <a:sym typeface="Trebuchet MS"/>
            </a:endParaRPr>
          </a:p>
          <a:p>
            <a:pPr marL="0" marR="0" lvl="0" indent="0" algn="l" rtl="0">
              <a:spcBef>
                <a:spcPts val="0"/>
              </a:spcBef>
              <a:spcAft>
                <a:spcPts val="0"/>
              </a:spcAft>
              <a:buNone/>
            </a:pPr>
            <a:r>
              <a:rPr lang="en-US" sz="1440" b="1" dirty="0">
                <a:solidFill>
                  <a:srgbClr val="000000"/>
                </a:solidFill>
                <a:latin typeface="Trebuchet MS"/>
                <a:ea typeface="Trebuchet MS"/>
                <a:cs typeface="Trebuchet MS"/>
                <a:sym typeface="Trebuchet MS"/>
              </a:rPr>
              <a:t>Supported Features:</a:t>
            </a:r>
            <a:endParaRPr sz="1440" b="1" dirty="0">
              <a:solidFill>
                <a:srgbClr val="000000"/>
              </a:solidFill>
              <a:latin typeface="Trebuchet MS"/>
              <a:ea typeface="Trebuchet MS"/>
              <a:cs typeface="Trebuchet MS"/>
              <a:sym typeface="Trebuchet MS"/>
            </a:endParaRPr>
          </a:p>
          <a:p>
            <a:pPr marL="274320" marR="0" lvl="0" indent="-190500" algn="l" rtl="0">
              <a:spcBef>
                <a:spcPts val="0"/>
              </a:spcBef>
              <a:spcAft>
                <a:spcPts val="0"/>
              </a:spcAft>
              <a:buClr>
                <a:srgbClr val="000000"/>
              </a:buClr>
              <a:buSzPts val="1400"/>
              <a:buFont typeface="Trebuchet MS"/>
              <a:buChar char="●"/>
            </a:pPr>
            <a:r>
              <a:rPr lang="en-US" sz="1440" dirty="0">
                <a:solidFill>
                  <a:srgbClr val="000000"/>
                </a:solidFill>
                <a:latin typeface="Trebuchet MS"/>
                <a:ea typeface="Trebuchet MS"/>
                <a:cs typeface="Trebuchet MS"/>
                <a:sym typeface="Trebuchet MS"/>
              </a:rPr>
              <a:t>TensorFlow 2.4, TensorFlow 1.15.5, </a:t>
            </a:r>
            <a:r>
              <a:rPr lang="en-US" sz="1440" dirty="0" err="1">
                <a:solidFill>
                  <a:srgbClr val="000000"/>
                </a:solidFill>
                <a:latin typeface="Trebuchet MS"/>
                <a:ea typeface="Trebuchet MS"/>
                <a:cs typeface="Trebuchet MS"/>
                <a:sym typeface="Trebuchet MS"/>
              </a:rPr>
              <a:t>TensorRT</a:t>
            </a:r>
            <a:r>
              <a:rPr lang="en-US" sz="1440" dirty="0">
                <a:solidFill>
                  <a:srgbClr val="000000"/>
                </a:solidFill>
                <a:latin typeface="Trebuchet MS"/>
                <a:ea typeface="Trebuchet MS"/>
                <a:cs typeface="Trebuchet MS"/>
                <a:sym typeface="Trebuchet MS"/>
              </a:rPr>
              <a:t> 7.1, ONNX RT 1.8, and Custom backends</a:t>
            </a:r>
            <a:endParaRPr sz="1440" dirty="0">
              <a:solidFill>
                <a:srgbClr val="000000"/>
              </a:solidFill>
              <a:latin typeface="Trebuchet MS"/>
              <a:ea typeface="Trebuchet MS"/>
              <a:cs typeface="Trebuchet MS"/>
              <a:sym typeface="Trebuchet MS"/>
            </a:endParaRPr>
          </a:p>
          <a:p>
            <a:pPr marL="274320" marR="0" lvl="0" indent="-190500" algn="l" rtl="0">
              <a:spcBef>
                <a:spcPts val="0"/>
              </a:spcBef>
              <a:spcAft>
                <a:spcPts val="0"/>
              </a:spcAft>
              <a:buClr>
                <a:srgbClr val="000000"/>
              </a:buClr>
              <a:buSzPts val="1400"/>
              <a:buFont typeface="Trebuchet MS"/>
              <a:buChar char="●"/>
            </a:pPr>
            <a:r>
              <a:rPr lang="en-US" sz="1440" dirty="0">
                <a:solidFill>
                  <a:srgbClr val="000000"/>
                </a:solidFill>
                <a:latin typeface="Trebuchet MS"/>
                <a:ea typeface="Trebuchet MS"/>
                <a:cs typeface="Trebuchet MS"/>
                <a:sym typeface="Trebuchet MS"/>
              </a:rPr>
              <a:t>Model </a:t>
            </a:r>
            <a:r>
              <a:rPr lang="en-US" sz="1440" dirty="0" err="1">
                <a:solidFill>
                  <a:srgbClr val="000000"/>
                </a:solidFill>
                <a:latin typeface="Trebuchet MS"/>
                <a:ea typeface="Trebuchet MS"/>
                <a:cs typeface="Trebuchet MS"/>
                <a:sym typeface="Trebuchet MS"/>
              </a:rPr>
              <a:t>Ensembling</a:t>
            </a:r>
            <a:endParaRPr sz="1440" dirty="0">
              <a:solidFill>
                <a:srgbClr val="000000"/>
              </a:solidFill>
              <a:latin typeface="Trebuchet MS"/>
              <a:ea typeface="Trebuchet MS"/>
              <a:cs typeface="Trebuchet MS"/>
              <a:sym typeface="Trebuchet MS"/>
            </a:endParaRPr>
          </a:p>
          <a:p>
            <a:pPr marL="274320" marR="0" lvl="0" indent="-190500" algn="l" rtl="0">
              <a:spcBef>
                <a:spcPts val="0"/>
              </a:spcBef>
              <a:spcAft>
                <a:spcPts val="0"/>
              </a:spcAft>
              <a:buClr>
                <a:srgbClr val="000000"/>
              </a:buClr>
              <a:buSzPts val="1400"/>
              <a:buFont typeface="Trebuchet MS"/>
              <a:buChar char="●"/>
            </a:pPr>
            <a:r>
              <a:rPr lang="en-US" sz="1440" dirty="0">
                <a:solidFill>
                  <a:srgbClr val="000000"/>
                </a:solidFill>
                <a:latin typeface="Trebuchet MS"/>
                <a:ea typeface="Trebuchet MS"/>
                <a:cs typeface="Trebuchet MS"/>
                <a:sym typeface="Trebuchet MS"/>
              </a:rPr>
              <a:t>GPU support</a:t>
            </a:r>
            <a:endParaRPr sz="1440" dirty="0">
              <a:solidFill>
                <a:srgbClr val="000000"/>
              </a:solidFill>
              <a:latin typeface="Trebuchet MS"/>
              <a:ea typeface="Trebuchet MS"/>
              <a:cs typeface="Trebuchet MS"/>
              <a:sym typeface="Trebuchet MS"/>
            </a:endParaRPr>
          </a:p>
          <a:p>
            <a:pPr marL="274320" marR="0" lvl="0" indent="-190500" algn="l" rtl="0">
              <a:spcBef>
                <a:spcPts val="0"/>
              </a:spcBef>
              <a:spcAft>
                <a:spcPts val="0"/>
              </a:spcAft>
              <a:buClr>
                <a:srgbClr val="000000"/>
              </a:buClr>
              <a:buSzPts val="1400"/>
              <a:buFont typeface="Trebuchet MS"/>
              <a:buChar char="●"/>
            </a:pPr>
            <a:r>
              <a:rPr lang="en-US" sz="1440" dirty="0">
                <a:solidFill>
                  <a:srgbClr val="000000"/>
                </a:solidFill>
                <a:latin typeface="Trebuchet MS"/>
                <a:ea typeface="Trebuchet MS"/>
                <a:cs typeface="Trebuchet MS"/>
                <a:sym typeface="Trebuchet MS"/>
              </a:rPr>
              <a:t>Shared Library and C API</a:t>
            </a:r>
            <a:endParaRPr sz="1440" dirty="0">
              <a:solidFill>
                <a:srgbClr val="000000"/>
              </a:solidFill>
              <a:latin typeface="Trebuchet MS"/>
              <a:ea typeface="Trebuchet MS"/>
              <a:cs typeface="Trebuchet MS"/>
              <a:sym typeface="Trebuchet MS"/>
            </a:endParaRPr>
          </a:p>
          <a:p>
            <a:pPr marL="274320" marR="0" lvl="0" indent="-190500" algn="l" rtl="0">
              <a:spcBef>
                <a:spcPts val="0"/>
              </a:spcBef>
              <a:spcAft>
                <a:spcPts val="0"/>
              </a:spcAft>
              <a:buClr>
                <a:srgbClr val="000000"/>
              </a:buClr>
              <a:buSzPts val="1400"/>
              <a:buFont typeface="Trebuchet MS"/>
              <a:buChar char="●"/>
            </a:pPr>
            <a:r>
              <a:rPr lang="en-US" sz="1440" dirty="0">
                <a:solidFill>
                  <a:srgbClr val="000000"/>
                </a:solidFill>
                <a:latin typeface="Trebuchet MS"/>
                <a:ea typeface="Trebuchet MS"/>
                <a:cs typeface="Trebuchet MS"/>
                <a:sym typeface="Trebuchet MS"/>
              </a:rPr>
              <a:t>C++ and Python client libraries and examples</a:t>
            </a:r>
            <a:endParaRPr sz="1440" dirty="0">
              <a:solidFill>
                <a:srgbClr val="000000"/>
              </a:solidFill>
              <a:latin typeface="Trebuchet MS"/>
              <a:ea typeface="Trebuchet MS"/>
              <a:cs typeface="Trebuchet MS"/>
              <a:sym typeface="Trebuchet MS"/>
            </a:endParaRPr>
          </a:p>
          <a:p>
            <a:pPr marL="83820" marR="0" lvl="0" indent="0" algn="l" rtl="0">
              <a:spcBef>
                <a:spcPts val="900"/>
              </a:spcBef>
              <a:spcAft>
                <a:spcPts val="0"/>
              </a:spcAft>
              <a:buNone/>
            </a:pPr>
            <a:r>
              <a:rPr lang="en-US" sz="1440" dirty="0">
                <a:solidFill>
                  <a:srgbClr val="000000"/>
                </a:solidFill>
                <a:latin typeface="Trebuchet MS"/>
                <a:ea typeface="Trebuchet MS"/>
                <a:cs typeface="Trebuchet MS"/>
                <a:sym typeface="Trebuchet MS"/>
              </a:rPr>
              <a:t>Triton Jetson release available as tar file on Triton GitHub: </a:t>
            </a:r>
            <a:endParaRPr sz="1440" dirty="0">
              <a:solidFill>
                <a:srgbClr val="000000"/>
              </a:solidFill>
              <a:latin typeface="Trebuchet MS"/>
              <a:ea typeface="Trebuchet MS"/>
              <a:cs typeface="Trebuchet MS"/>
              <a:sym typeface="Trebuchet MS"/>
            </a:endParaRPr>
          </a:p>
          <a:p>
            <a:pPr marL="83820" marR="0" lvl="0" indent="0" algn="l" rtl="0">
              <a:spcBef>
                <a:spcPts val="0"/>
              </a:spcBef>
              <a:spcAft>
                <a:spcPts val="0"/>
              </a:spcAft>
              <a:buNone/>
            </a:pPr>
            <a:r>
              <a:rPr lang="en-US" sz="1440" u="sng" dirty="0">
                <a:solidFill>
                  <a:schemeClr val="hlink"/>
                </a:solidFill>
                <a:latin typeface="Arial"/>
                <a:ea typeface="Arial"/>
                <a:cs typeface="Arial"/>
                <a:sym typeface="Arial"/>
                <a:hlinkClick r:id="rId8"/>
              </a:rPr>
              <a:t>https://github.com/triton-inference-server/server/releases</a:t>
            </a:r>
            <a:endParaRPr sz="1080" dirty="0">
              <a:solidFill>
                <a:srgbClr val="FFFFFF"/>
              </a:solidFill>
              <a:latin typeface="Arial"/>
              <a:ea typeface="Arial"/>
              <a:cs typeface="Arial"/>
              <a:sym typeface="Arial"/>
            </a:endParaRPr>
          </a:p>
          <a:p>
            <a:pPr marL="83820" marR="0" lvl="0" indent="0" algn="l" rtl="0">
              <a:spcBef>
                <a:spcPts val="0"/>
              </a:spcBef>
              <a:spcAft>
                <a:spcPts val="0"/>
              </a:spcAft>
              <a:buNone/>
            </a:pPr>
            <a:endParaRPr sz="1440" dirty="0">
              <a:solidFill>
                <a:srgbClr val="FFFFFF"/>
              </a:solidFill>
              <a:latin typeface="Arial"/>
              <a:ea typeface="Arial"/>
              <a:cs typeface="Arial"/>
              <a:sym typeface="Arial"/>
            </a:endParaRPr>
          </a:p>
        </p:txBody>
      </p:sp>
      <p:cxnSp>
        <p:nvCxnSpPr>
          <p:cNvPr id="2654" name="Google Shape;2654;ge5f8a1850c_2_743"/>
          <p:cNvCxnSpPr/>
          <p:nvPr/>
        </p:nvCxnSpPr>
        <p:spPr>
          <a:xfrm rot="10800000" flipH="1">
            <a:off x="3438144" y="1945800"/>
            <a:ext cx="1299000" cy="1140300"/>
          </a:xfrm>
          <a:prstGeom prst="bentConnector3">
            <a:avLst>
              <a:gd name="adj1" fmla="val 49998"/>
            </a:avLst>
          </a:prstGeom>
          <a:noFill/>
          <a:ln w="9525" cap="flat" cmpd="sng">
            <a:solidFill>
              <a:schemeClr val="accent4"/>
            </a:solidFill>
            <a:prstDash val="solid"/>
            <a:round/>
            <a:headEnd type="none" w="sm" len="sm"/>
            <a:tailEnd type="triangle" w="med" len="med"/>
          </a:ln>
        </p:spPr>
      </p:cxnSp>
      <p:cxnSp>
        <p:nvCxnSpPr>
          <p:cNvPr id="2655" name="Google Shape;2655;ge5f8a1850c_2_743"/>
          <p:cNvCxnSpPr/>
          <p:nvPr/>
        </p:nvCxnSpPr>
        <p:spPr>
          <a:xfrm rot="-5400000" flipH="1">
            <a:off x="3441854" y="3703423"/>
            <a:ext cx="1941000" cy="649500"/>
          </a:xfrm>
          <a:prstGeom prst="bentConnector3">
            <a:avLst>
              <a:gd name="adj1" fmla="val 99623"/>
            </a:avLst>
          </a:prstGeom>
          <a:noFill/>
          <a:ln w="9525" cap="flat" cmpd="sng">
            <a:solidFill>
              <a:schemeClr val="accent4"/>
            </a:solidFill>
            <a:prstDash val="solid"/>
            <a:round/>
            <a:headEnd type="none" w="sm" len="sm"/>
            <a:tailEnd type="triangle" w="med" len="med"/>
          </a:ln>
        </p:spPr>
      </p:cxnSp>
      <p:sp>
        <p:nvSpPr>
          <p:cNvPr id="2656" name="Google Shape;2656;ge5f8a1850c_2_743"/>
          <p:cNvSpPr txBox="1"/>
          <p:nvPr/>
        </p:nvSpPr>
        <p:spPr>
          <a:xfrm>
            <a:off x="4805518" y="4715861"/>
            <a:ext cx="5254752" cy="653640"/>
          </a:xfrm>
          <a:prstGeom prst="rect">
            <a:avLst/>
          </a:prstGeom>
          <a:noFill/>
          <a:ln>
            <a:noFill/>
          </a:ln>
        </p:spPr>
        <p:txBody>
          <a:bodyPr spcFirstLastPara="1" wrap="square" lIns="54850" tIns="27425" rIns="54850" bIns="27425" anchor="ctr" anchorCtr="0">
            <a:spAutoFit/>
          </a:bodyPr>
          <a:lstStyle/>
          <a:p>
            <a:pPr marL="0" marR="0" lvl="0" indent="0" algn="ctr" rtl="0">
              <a:lnSpc>
                <a:spcPct val="90000"/>
              </a:lnSpc>
              <a:spcBef>
                <a:spcPts val="0"/>
              </a:spcBef>
              <a:spcAft>
                <a:spcPts val="0"/>
              </a:spcAft>
              <a:buNone/>
            </a:pPr>
            <a:r>
              <a:rPr lang="en-US" sz="1440">
                <a:solidFill>
                  <a:srgbClr val="000000"/>
                </a:solidFill>
                <a:latin typeface="Trebuchet MS"/>
                <a:ea typeface="Trebuchet MS"/>
                <a:cs typeface="Trebuchet MS"/>
                <a:sym typeface="Trebuchet MS"/>
              </a:rPr>
              <a:t>Triton can also be integrated as a shared library (via C-API) in embedded devices with full feature support. </a:t>
            </a:r>
            <a:endParaRPr sz="1440">
              <a:solidFill>
                <a:srgbClr val="000000"/>
              </a:solidFill>
              <a:latin typeface="Trebuchet MS"/>
              <a:ea typeface="Trebuchet MS"/>
              <a:cs typeface="Trebuchet MS"/>
              <a:sym typeface="Trebuchet MS"/>
            </a:endParaRPr>
          </a:p>
          <a:p>
            <a:pPr marL="0" marR="0" lvl="0" indent="0" algn="ctr" rtl="0">
              <a:lnSpc>
                <a:spcPct val="90000"/>
              </a:lnSpc>
              <a:spcBef>
                <a:spcPts val="0"/>
              </a:spcBef>
              <a:spcAft>
                <a:spcPts val="0"/>
              </a:spcAft>
              <a:buNone/>
            </a:pPr>
            <a:r>
              <a:rPr lang="en-US" sz="1440">
                <a:solidFill>
                  <a:srgbClr val="000000"/>
                </a:solidFill>
                <a:latin typeface="Trebuchet MS"/>
                <a:ea typeface="Trebuchet MS"/>
                <a:cs typeface="Trebuchet MS"/>
                <a:sym typeface="Trebuchet MS"/>
              </a:rPr>
              <a:t>Supports both CPU and GPU</a:t>
            </a:r>
            <a:endParaRPr sz="1440">
              <a:solidFill>
                <a:srgbClr val="000000"/>
              </a:solidFill>
              <a:latin typeface="Trebuchet MS"/>
              <a:ea typeface="Trebuchet MS"/>
              <a:cs typeface="Trebuchet MS"/>
              <a:sym typeface="Trebuchet M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A1BE83-E53E-4EC9-9933-4CD0155FA096}"/>
              </a:ext>
            </a:extLst>
          </p:cNvPr>
          <p:cNvSpPr>
            <a:spLocks noGrp="1"/>
          </p:cNvSpPr>
          <p:nvPr>
            <p:ph type="title"/>
          </p:nvPr>
        </p:nvSpPr>
        <p:spPr/>
        <p:txBody>
          <a:bodyPr/>
          <a:lstStyle/>
          <a:p>
            <a:r>
              <a:rPr lang="en-US" dirty="0"/>
              <a:t>HANDS-ON LAB</a:t>
            </a:r>
          </a:p>
        </p:txBody>
      </p:sp>
    </p:spTree>
    <p:extLst>
      <p:ext uri="{BB962C8B-B14F-4D97-AF65-F5344CB8AC3E}">
        <p14:creationId xmlns:p14="http://schemas.microsoft.com/office/powerpoint/2010/main" val="2303435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644"/>
        <p:cNvGrpSpPr/>
        <p:nvPr/>
      </p:nvGrpSpPr>
      <p:grpSpPr>
        <a:xfrm>
          <a:off x="0" y="0"/>
          <a:ext cx="0" cy="0"/>
          <a:chOff x="0" y="0"/>
          <a:chExt cx="0" cy="0"/>
        </a:xfrm>
      </p:grpSpPr>
      <p:sp>
        <p:nvSpPr>
          <p:cNvPr id="2645" name="Google Shape;2645;ge5f8a1850c_2_743"/>
          <p:cNvSpPr txBox="1">
            <a:spLocks noGrp="1"/>
          </p:cNvSpPr>
          <p:nvPr>
            <p:ph type="title"/>
          </p:nvPr>
        </p:nvSpPr>
        <p:spPr>
          <a:xfrm>
            <a:off x="498348" y="521208"/>
            <a:ext cx="9976320" cy="591120"/>
          </a:xfrm>
          <a:prstGeom prst="rect">
            <a:avLst/>
          </a:prstGeom>
          <a:noFill/>
          <a:ln>
            <a:noFill/>
          </a:ln>
        </p:spPr>
        <p:txBody>
          <a:bodyPr spcFirstLastPara="1" wrap="square" lIns="91425" tIns="45675" rIns="91425" bIns="45675" anchor="b" anchorCtr="0">
            <a:noAutofit/>
          </a:bodyPr>
          <a:lstStyle/>
          <a:p>
            <a:pPr marL="0" lvl="0" indent="0" algn="ctr" rtl="0">
              <a:lnSpc>
                <a:spcPct val="90000"/>
              </a:lnSpc>
              <a:spcBef>
                <a:spcPts val="0"/>
              </a:spcBef>
              <a:spcAft>
                <a:spcPts val="0"/>
              </a:spcAft>
              <a:buClr>
                <a:schemeClr val="dk2"/>
              </a:buClr>
              <a:buSzPts val="1400"/>
              <a:buFont typeface="Trebuchet MS"/>
              <a:buNone/>
            </a:pPr>
            <a:r>
              <a:rPr lang="en-US" dirty="0"/>
              <a:t>NOTEBOOKS</a:t>
            </a:r>
            <a:endParaRPr dirty="0"/>
          </a:p>
        </p:txBody>
      </p:sp>
      <p:graphicFrame>
        <p:nvGraphicFramePr>
          <p:cNvPr id="3" name="Diagram 2">
            <a:extLst>
              <a:ext uri="{FF2B5EF4-FFF2-40B4-BE49-F238E27FC236}">
                <a16:creationId xmlns:a16="http://schemas.microsoft.com/office/drawing/2014/main" id="{9ACBDA22-3DAE-40D1-B7F6-18B9E3C345B4}"/>
              </a:ext>
            </a:extLst>
          </p:cNvPr>
          <p:cNvGraphicFramePr/>
          <p:nvPr>
            <p:extLst>
              <p:ext uri="{D42A27DB-BD31-4B8C-83A1-F6EECF244321}">
                <p14:modId xmlns:p14="http://schemas.microsoft.com/office/powerpoint/2010/main" val="3946335505"/>
              </p:ext>
            </p:extLst>
          </p:nvPr>
        </p:nvGraphicFramePr>
        <p:xfrm>
          <a:off x="952981" y="1441174"/>
          <a:ext cx="8976210" cy="398393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60156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807"/>
        <p:cNvGrpSpPr/>
        <p:nvPr/>
      </p:nvGrpSpPr>
      <p:grpSpPr>
        <a:xfrm>
          <a:off x="0" y="0"/>
          <a:ext cx="0" cy="0"/>
          <a:chOff x="0" y="0"/>
          <a:chExt cx="0" cy="0"/>
        </a:xfrm>
      </p:grpSpPr>
      <p:sp>
        <p:nvSpPr>
          <p:cNvPr id="2808" name="Google Shape;2808;g9f01d088fb_2_633"/>
          <p:cNvSpPr txBox="1">
            <a:spLocks noGrp="1"/>
          </p:cNvSpPr>
          <p:nvPr>
            <p:ph type="title"/>
          </p:nvPr>
        </p:nvSpPr>
        <p:spPr>
          <a:xfrm>
            <a:off x="498348" y="521209"/>
            <a:ext cx="9976104" cy="590931"/>
          </a:xfrm>
          <a:prstGeom prst="rect">
            <a:avLst/>
          </a:prstGeom>
          <a:noFill/>
          <a:ln>
            <a:noFill/>
          </a:ln>
        </p:spPr>
        <p:txBody>
          <a:bodyPr spcFirstLastPara="1" wrap="square" lIns="54850" tIns="27425" rIns="54850" bIns="27425" anchor="b" anchorCtr="0">
            <a:noAutofit/>
          </a:bodyPr>
          <a:lstStyle/>
          <a:p>
            <a:pPr marL="0" lvl="0" indent="0" algn="ctr" rtl="0">
              <a:lnSpc>
                <a:spcPct val="90000"/>
              </a:lnSpc>
              <a:spcBef>
                <a:spcPts val="0"/>
              </a:spcBef>
              <a:spcAft>
                <a:spcPts val="0"/>
              </a:spcAft>
              <a:buNone/>
            </a:pPr>
            <a:r>
              <a:rPr lang="en-US" sz="3000"/>
              <a:t>TRITON: BRINGING THE 3 TEAMS TOGETHER</a:t>
            </a:r>
            <a:endParaRPr sz="3000"/>
          </a:p>
        </p:txBody>
      </p:sp>
      <p:sp>
        <p:nvSpPr>
          <p:cNvPr id="2809" name="Google Shape;2809;g9f01d088fb_2_633"/>
          <p:cNvSpPr txBox="1">
            <a:spLocks noGrp="1"/>
          </p:cNvSpPr>
          <p:nvPr>
            <p:ph type="body" idx="2"/>
          </p:nvPr>
        </p:nvSpPr>
        <p:spPr>
          <a:xfrm>
            <a:off x="498348" y="1088137"/>
            <a:ext cx="9976104" cy="525463"/>
          </a:xfrm>
          <a:prstGeom prst="rect">
            <a:avLst/>
          </a:prstGeom>
          <a:noFill/>
          <a:ln>
            <a:noFill/>
          </a:ln>
        </p:spPr>
        <p:txBody>
          <a:bodyPr spcFirstLastPara="1" wrap="square" lIns="54850" tIns="27425" rIns="54850" bIns="27425" anchor="t" anchorCtr="0">
            <a:noAutofit/>
          </a:bodyPr>
          <a:lstStyle/>
          <a:p>
            <a:pPr marL="0" lvl="0" indent="0" algn="ctr" rtl="0">
              <a:lnSpc>
                <a:spcPct val="90000"/>
              </a:lnSpc>
              <a:spcBef>
                <a:spcPts val="0"/>
              </a:spcBef>
              <a:spcAft>
                <a:spcPts val="0"/>
              </a:spcAft>
              <a:buSzPts val="1900"/>
              <a:buFont typeface="Trebuchet MS"/>
              <a:buNone/>
            </a:pPr>
            <a:r>
              <a:rPr lang="en-US" sz="2400"/>
              <a:t>Inference Serving: Simplified, Highly Performant &amp; Flexible</a:t>
            </a:r>
            <a:endParaRPr sz="2400"/>
          </a:p>
        </p:txBody>
      </p:sp>
      <p:sp>
        <p:nvSpPr>
          <p:cNvPr id="2810" name="Google Shape;2810;g9f01d088fb_2_633"/>
          <p:cNvSpPr/>
          <p:nvPr/>
        </p:nvSpPr>
        <p:spPr>
          <a:xfrm>
            <a:off x="1387527" y="3135839"/>
            <a:ext cx="2143433" cy="560438"/>
          </a:xfrm>
          <a:prstGeom prst="rect">
            <a:avLst/>
          </a:prstGeom>
          <a:noFill/>
          <a:ln>
            <a:noFill/>
          </a:ln>
        </p:spPr>
        <p:txBody>
          <a:bodyPr spcFirstLastPara="1" wrap="square" lIns="54850" tIns="27425" rIns="54850" bIns="27425" anchor="ctr" anchorCtr="0">
            <a:noAutofit/>
          </a:bodyPr>
          <a:lstStyle/>
          <a:p>
            <a:pPr marL="0" marR="0" lvl="0" indent="0" algn="ctr" rtl="0">
              <a:spcBef>
                <a:spcPts val="0"/>
              </a:spcBef>
              <a:spcAft>
                <a:spcPts val="0"/>
              </a:spcAft>
              <a:buNone/>
            </a:pPr>
            <a:r>
              <a:rPr lang="en-US" sz="1100">
                <a:solidFill>
                  <a:schemeClr val="accent3"/>
                </a:solidFill>
                <a:latin typeface="Arial"/>
                <a:ea typeface="Arial"/>
                <a:cs typeface="Arial"/>
                <a:sym typeface="Arial"/>
              </a:rPr>
              <a:t>Data scientists</a:t>
            </a:r>
            <a:endParaRPr sz="800"/>
          </a:p>
        </p:txBody>
      </p:sp>
      <p:pic>
        <p:nvPicPr>
          <p:cNvPr id="2811" name="Google Shape;2811;g9f01d088fb_2_633" descr="School boy"/>
          <p:cNvPicPr preferRelativeResize="0"/>
          <p:nvPr/>
        </p:nvPicPr>
        <p:blipFill rotWithShape="1">
          <a:blip r:embed="rId3">
            <a:alphaModFix/>
          </a:blip>
          <a:srcRect/>
          <a:stretch/>
        </p:blipFill>
        <p:spPr>
          <a:xfrm>
            <a:off x="1773443" y="1677092"/>
            <a:ext cx="1371600" cy="1371600"/>
          </a:xfrm>
          <a:prstGeom prst="rect">
            <a:avLst/>
          </a:prstGeom>
          <a:noFill/>
          <a:ln>
            <a:noFill/>
          </a:ln>
        </p:spPr>
      </p:pic>
      <p:sp>
        <p:nvSpPr>
          <p:cNvPr id="2812" name="Google Shape;2812;g9f01d088fb_2_633"/>
          <p:cNvSpPr/>
          <p:nvPr/>
        </p:nvSpPr>
        <p:spPr>
          <a:xfrm>
            <a:off x="4270324" y="3135839"/>
            <a:ext cx="2143433" cy="560438"/>
          </a:xfrm>
          <a:prstGeom prst="rect">
            <a:avLst/>
          </a:prstGeom>
          <a:noFill/>
          <a:ln>
            <a:noFill/>
          </a:ln>
        </p:spPr>
        <p:txBody>
          <a:bodyPr spcFirstLastPara="1" wrap="square" lIns="54850" tIns="27425" rIns="54850" bIns="27425" anchor="ctr" anchorCtr="0">
            <a:noAutofit/>
          </a:bodyPr>
          <a:lstStyle/>
          <a:p>
            <a:pPr marL="0" marR="0" lvl="0" indent="0" algn="ctr" rtl="0">
              <a:spcBef>
                <a:spcPts val="0"/>
              </a:spcBef>
              <a:spcAft>
                <a:spcPts val="0"/>
              </a:spcAft>
              <a:buNone/>
            </a:pPr>
            <a:r>
              <a:rPr lang="en-US" sz="1100">
                <a:solidFill>
                  <a:srgbClr val="00B050"/>
                </a:solidFill>
                <a:latin typeface="Arial"/>
                <a:ea typeface="Arial"/>
                <a:cs typeface="Arial"/>
                <a:sym typeface="Arial"/>
              </a:rPr>
              <a:t>Developers, ML Engineers</a:t>
            </a:r>
            <a:endParaRPr sz="800"/>
          </a:p>
        </p:txBody>
      </p:sp>
      <p:pic>
        <p:nvPicPr>
          <p:cNvPr id="2813" name="Google Shape;2813;g9f01d088fb_2_633" descr="Programmer"/>
          <p:cNvPicPr preferRelativeResize="0"/>
          <p:nvPr/>
        </p:nvPicPr>
        <p:blipFill rotWithShape="1">
          <a:blip r:embed="rId4">
            <a:alphaModFix/>
          </a:blip>
          <a:srcRect/>
          <a:stretch/>
        </p:blipFill>
        <p:spPr>
          <a:xfrm>
            <a:off x="4656239" y="1631552"/>
            <a:ext cx="1371600" cy="1371600"/>
          </a:xfrm>
          <a:prstGeom prst="rect">
            <a:avLst/>
          </a:prstGeom>
          <a:noFill/>
          <a:ln>
            <a:noFill/>
          </a:ln>
        </p:spPr>
      </p:pic>
      <p:sp>
        <p:nvSpPr>
          <p:cNvPr id="2814" name="Google Shape;2814;g9f01d088fb_2_633"/>
          <p:cNvSpPr/>
          <p:nvPr/>
        </p:nvSpPr>
        <p:spPr>
          <a:xfrm>
            <a:off x="7185775" y="3135839"/>
            <a:ext cx="2143433" cy="560438"/>
          </a:xfrm>
          <a:prstGeom prst="rect">
            <a:avLst/>
          </a:prstGeom>
          <a:noFill/>
          <a:ln>
            <a:noFill/>
          </a:ln>
        </p:spPr>
        <p:txBody>
          <a:bodyPr spcFirstLastPara="1" wrap="square" lIns="54850" tIns="27425" rIns="54850" bIns="27425" anchor="ctr" anchorCtr="0">
            <a:noAutofit/>
          </a:bodyPr>
          <a:lstStyle/>
          <a:p>
            <a:pPr marL="0" marR="0" lvl="0" indent="0" algn="ctr" rtl="0">
              <a:spcBef>
                <a:spcPts val="0"/>
              </a:spcBef>
              <a:spcAft>
                <a:spcPts val="0"/>
              </a:spcAft>
              <a:buNone/>
            </a:pPr>
            <a:r>
              <a:rPr lang="en-US" sz="1100">
                <a:solidFill>
                  <a:schemeClr val="accent2"/>
                </a:solidFill>
                <a:latin typeface="Arial"/>
                <a:ea typeface="Arial"/>
                <a:cs typeface="Arial"/>
                <a:sym typeface="Arial"/>
              </a:rPr>
              <a:t>DevOps, MLOps, IT Operators</a:t>
            </a:r>
            <a:endParaRPr sz="800"/>
          </a:p>
        </p:txBody>
      </p:sp>
      <p:pic>
        <p:nvPicPr>
          <p:cNvPr id="2815" name="Google Shape;2815;g9f01d088fb_2_633" descr="Male profile"/>
          <p:cNvPicPr preferRelativeResize="0"/>
          <p:nvPr/>
        </p:nvPicPr>
        <p:blipFill rotWithShape="1">
          <a:blip r:embed="rId5">
            <a:alphaModFix/>
          </a:blip>
          <a:srcRect/>
          <a:stretch/>
        </p:blipFill>
        <p:spPr>
          <a:xfrm>
            <a:off x="7571691" y="1631552"/>
            <a:ext cx="1371600" cy="1371600"/>
          </a:xfrm>
          <a:prstGeom prst="rect">
            <a:avLst/>
          </a:prstGeom>
          <a:noFill/>
          <a:ln>
            <a:noFill/>
          </a:ln>
        </p:spPr>
      </p:pic>
      <p:pic>
        <p:nvPicPr>
          <p:cNvPr id="2816" name="Google Shape;2816;g9f01d088fb_2_633" descr="Chevron arrows"/>
          <p:cNvPicPr preferRelativeResize="0"/>
          <p:nvPr/>
        </p:nvPicPr>
        <p:blipFill rotWithShape="1">
          <a:blip r:embed="rId6">
            <a:alphaModFix/>
          </a:blip>
          <a:srcRect/>
          <a:stretch/>
        </p:blipFill>
        <p:spPr>
          <a:xfrm>
            <a:off x="3479123" y="2251368"/>
            <a:ext cx="640080" cy="640080"/>
          </a:xfrm>
          <a:prstGeom prst="rect">
            <a:avLst/>
          </a:prstGeom>
          <a:noFill/>
          <a:ln>
            <a:noFill/>
          </a:ln>
        </p:spPr>
      </p:pic>
      <p:pic>
        <p:nvPicPr>
          <p:cNvPr id="2817" name="Google Shape;2817;g9f01d088fb_2_633" descr="Chevron arrows"/>
          <p:cNvPicPr preferRelativeResize="0"/>
          <p:nvPr/>
        </p:nvPicPr>
        <p:blipFill rotWithShape="1">
          <a:blip r:embed="rId6">
            <a:alphaModFix/>
          </a:blip>
          <a:srcRect/>
          <a:stretch/>
        </p:blipFill>
        <p:spPr>
          <a:xfrm>
            <a:off x="6531437" y="2233336"/>
            <a:ext cx="640080" cy="640080"/>
          </a:xfrm>
          <a:prstGeom prst="rect">
            <a:avLst/>
          </a:prstGeom>
          <a:noFill/>
          <a:ln>
            <a:noFill/>
          </a:ln>
        </p:spPr>
      </p:pic>
      <p:cxnSp>
        <p:nvCxnSpPr>
          <p:cNvPr id="2818" name="Google Shape;2818;g9f01d088fb_2_633"/>
          <p:cNvCxnSpPr>
            <a:stCxn id="2814" idx="2"/>
            <a:endCxn id="2810" idx="2"/>
          </p:cNvCxnSpPr>
          <p:nvPr/>
        </p:nvCxnSpPr>
        <p:spPr>
          <a:xfrm rot="5400000">
            <a:off x="5358142" y="797527"/>
            <a:ext cx="600" cy="5798100"/>
          </a:xfrm>
          <a:prstGeom prst="bentConnector3">
            <a:avLst>
              <a:gd name="adj1" fmla="val 37041750"/>
            </a:avLst>
          </a:prstGeom>
          <a:noFill/>
          <a:ln w="19050" cap="flat" cmpd="sng">
            <a:solidFill>
              <a:srgbClr val="92D050"/>
            </a:solidFill>
            <a:prstDash val="solid"/>
            <a:round/>
            <a:headEnd type="none" w="sm" len="sm"/>
            <a:tailEnd type="stealth" w="med" len="med"/>
          </a:ln>
        </p:spPr>
      </p:cxnSp>
      <p:sp>
        <p:nvSpPr>
          <p:cNvPr id="2819" name="Google Shape;2819;g9f01d088fb_2_633"/>
          <p:cNvSpPr txBox="1"/>
          <p:nvPr/>
        </p:nvSpPr>
        <p:spPr>
          <a:xfrm>
            <a:off x="3248300" y="2090531"/>
            <a:ext cx="1146210" cy="193938"/>
          </a:xfrm>
          <a:prstGeom prst="rect">
            <a:avLst/>
          </a:prstGeom>
          <a:noFill/>
          <a:ln>
            <a:noFill/>
          </a:ln>
        </p:spPr>
        <p:txBody>
          <a:bodyPr spcFirstLastPara="1" wrap="square" lIns="54850" tIns="27425" rIns="54850" bIns="27425" anchor="ctr" anchorCtr="0">
            <a:noAutofit/>
          </a:bodyPr>
          <a:lstStyle/>
          <a:p>
            <a:pPr marL="0" marR="0" lvl="0" indent="0" algn="ctr" rtl="0">
              <a:lnSpc>
                <a:spcPct val="90000"/>
              </a:lnSpc>
              <a:spcBef>
                <a:spcPts val="0"/>
              </a:spcBef>
              <a:spcAft>
                <a:spcPts val="0"/>
              </a:spcAft>
              <a:buNone/>
            </a:pPr>
            <a:r>
              <a:rPr lang="en-US" sz="1000">
                <a:solidFill>
                  <a:schemeClr val="dk2"/>
                </a:solidFill>
                <a:latin typeface="Trebuchet MS"/>
                <a:ea typeface="Trebuchet MS"/>
                <a:cs typeface="Trebuchet MS"/>
                <a:sym typeface="Trebuchet MS"/>
              </a:rPr>
              <a:t>Trained Models</a:t>
            </a:r>
            <a:endParaRPr sz="800"/>
          </a:p>
        </p:txBody>
      </p:sp>
      <p:sp>
        <p:nvSpPr>
          <p:cNvPr id="2820" name="Google Shape;2820;g9f01d088fb_2_633"/>
          <p:cNvSpPr txBox="1"/>
          <p:nvPr/>
        </p:nvSpPr>
        <p:spPr>
          <a:xfrm>
            <a:off x="6230809" y="2003231"/>
            <a:ext cx="1078644" cy="332476"/>
          </a:xfrm>
          <a:prstGeom prst="rect">
            <a:avLst/>
          </a:prstGeom>
          <a:noFill/>
          <a:ln>
            <a:noFill/>
          </a:ln>
        </p:spPr>
        <p:txBody>
          <a:bodyPr spcFirstLastPara="1" wrap="square" lIns="54850" tIns="27425" rIns="54850" bIns="27425" anchor="ctr" anchorCtr="0">
            <a:noAutofit/>
          </a:bodyPr>
          <a:lstStyle/>
          <a:p>
            <a:pPr marL="0" marR="0" lvl="0" indent="0" algn="ctr" rtl="0">
              <a:lnSpc>
                <a:spcPct val="90000"/>
              </a:lnSpc>
              <a:spcBef>
                <a:spcPts val="0"/>
              </a:spcBef>
              <a:spcAft>
                <a:spcPts val="0"/>
              </a:spcAft>
              <a:buNone/>
            </a:pPr>
            <a:r>
              <a:rPr lang="en-US" sz="1000">
                <a:solidFill>
                  <a:schemeClr val="dk2"/>
                </a:solidFill>
                <a:latin typeface="Trebuchet MS"/>
                <a:ea typeface="Trebuchet MS"/>
                <a:cs typeface="Trebuchet MS"/>
                <a:sym typeface="Trebuchet MS"/>
              </a:rPr>
              <a:t>Apps with trained Models</a:t>
            </a:r>
            <a:endParaRPr sz="800"/>
          </a:p>
        </p:txBody>
      </p:sp>
      <p:sp>
        <p:nvSpPr>
          <p:cNvPr id="2821" name="Google Shape;2821;g9f01d088fb_2_633"/>
          <p:cNvSpPr txBox="1"/>
          <p:nvPr/>
        </p:nvSpPr>
        <p:spPr>
          <a:xfrm>
            <a:off x="4414684" y="3643017"/>
            <a:ext cx="2143432" cy="193938"/>
          </a:xfrm>
          <a:prstGeom prst="rect">
            <a:avLst/>
          </a:prstGeom>
          <a:noFill/>
          <a:ln>
            <a:noFill/>
          </a:ln>
        </p:spPr>
        <p:txBody>
          <a:bodyPr spcFirstLastPara="1" wrap="square" lIns="54850" tIns="27425" rIns="54850" bIns="27425" anchor="ctr" anchorCtr="0">
            <a:noAutofit/>
          </a:bodyPr>
          <a:lstStyle/>
          <a:p>
            <a:pPr marL="0" marR="0" lvl="0" indent="0" algn="ctr" rtl="0">
              <a:lnSpc>
                <a:spcPct val="90000"/>
              </a:lnSpc>
              <a:spcBef>
                <a:spcPts val="0"/>
              </a:spcBef>
              <a:spcAft>
                <a:spcPts val="0"/>
              </a:spcAft>
              <a:buNone/>
            </a:pPr>
            <a:r>
              <a:rPr lang="en-US" sz="1000">
                <a:solidFill>
                  <a:schemeClr val="dk2"/>
                </a:solidFill>
                <a:latin typeface="Trebuchet MS"/>
                <a:ea typeface="Trebuchet MS"/>
                <a:cs typeface="Trebuchet MS"/>
                <a:sym typeface="Trebuchet MS"/>
              </a:rPr>
              <a:t>Retraining</a:t>
            </a:r>
            <a:endParaRPr sz="800"/>
          </a:p>
        </p:txBody>
      </p:sp>
      <p:sp>
        <p:nvSpPr>
          <p:cNvPr id="2822" name="Google Shape;2822;g9f01d088fb_2_633"/>
          <p:cNvSpPr txBox="1"/>
          <p:nvPr/>
        </p:nvSpPr>
        <p:spPr>
          <a:xfrm>
            <a:off x="4191795" y="5001266"/>
            <a:ext cx="2638096" cy="360022"/>
          </a:xfrm>
          <a:prstGeom prst="rect">
            <a:avLst/>
          </a:prstGeom>
          <a:noFill/>
          <a:ln>
            <a:noFill/>
          </a:ln>
        </p:spPr>
        <p:txBody>
          <a:bodyPr spcFirstLastPara="1" wrap="square" lIns="54850" tIns="27425" rIns="54850" bIns="27425" anchor="ctr" anchorCtr="0">
            <a:noAutofit/>
          </a:bodyPr>
          <a:lstStyle/>
          <a:p>
            <a:pPr marL="0" marR="0" lvl="0" indent="0" algn="ctr" rtl="0">
              <a:lnSpc>
                <a:spcPct val="90000"/>
              </a:lnSpc>
              <a:spcBef>
                <a:spcPts val="0"/>
              </a:spcBef>
              <a:spcAft>
                <a:spcPts val="0"/>
              </a:spcAft>
              <a:buNone/>
            </a:pPr>
            <a:r>
              <a:rPr lang="en-US" sz="1100">
                <a:solidFill>
                  <a:schemeClr val="dk2"/>
                </a:solidFill>
                <a:latin typeface="Trebuchet MS"/>
                <a:ea typeface="Trebuchet MS"/>
                <a:cs typeface="Trebuchet MS"/>
                <a:sym typeface="Trebuchet MS"/>
              </a:rPr>
              <a:t>Local storage | AWS S3 | Google Compute Storage | Azure Storage</a:t>
            </a:r>
            <a:endParaRPr sz="800"/>
          </a:p>
        </p:txBody>
      </p:sp>
      <p:sp>
        <p:nvSpPr>
          <p:cNvPr id="2823" name="Google Shape;2823;g9f01d088fb_2_633"/>
          <p:cNvSpPr txBox="1"/>
          <p:nvPr/>
        </p:nvSpPr>
        <p:spPr>
          <a:xfrm>
            <a:off x="6828582" y="5001266"/>
            <a:ext cx="2348928" cy="360022"/>
          </a:xfrm>
          <a:prstGeom prst="rect">
            <a:avLst/>
          </a:prstGeom>
          <a:noFill/>
          <a:ln>
            <a:noFill/>
          </a:ln>
        </p:spPr>
        <p:txBody>
          <a:bodyPr spcFirstLastPara="1" wrap="square" lIns="54850" tIns="27425" rIns="54850" bIns="27425" anchor="ctr" anchorCtr="0">
            <a:noAutofit/>
          </a:bodyPr>
          <a:lstStyle/>
          <a:p>
            <a:pPr marL="0" marR="0" lvl="0" indent="0" algn="ctr" rtl="0">
              <a:lnSpc>
                <a:spcPct val="90000"/>
              </a:lnSpc>
              <a:spcBef>
                <a:spcPts val="0"/>
              </a:spcBef>
              <a:spcAft>
                <a:spcPts val="0"/>
              </a:spcAft>
              <a:buNone/>
            </a:pPr>
            <a:r>
              <a:rPr lang="en-US" sz="1100">
                <a:solidFill>
                  <a:schemeClr val="dk2"/>
                </a:solidFill>
                <a:latin typeface="Trebuchet MS"/>
                <a:ea typeface="Trebuchet MS"/>
                <a:cs typeface="Trebuchet MS"/>
                <a:sym typeface="Trebuchet MS"/>
              </a:rPr>
              <a:t>Cloud (AWS, GCP, Azure) | Data center | Edge | GPU | CPU</a:t>
            </a:r>
            <a:endParaRPr sz="800"/>
          </a:p>
        </p:txBody>
      </p:sp>
      <p:sp>
        <p:nvSpPr>
          <p:cNvPr id="2824" name="Google Shape;2824;g9f01d088fb_2_633"/>
          <p:cNvSpPr txBox="1"/>
          <p:nvPr/>
        </p:nvSpPr>
        <p:spPr>
          <a:xfrm>
            <a:off x="1677725" y="5001275"/>
            <a:ext cx="2691600" cy="360000"/>
          </a:xfrm>
          <a:prstGeom prst="rect">
            <a:avLst/>
          </a:prstGeom>
          <a:noFill/>
          <a:ln>
            <a:noFill/>
          </a:ln>
        </p:spPr>
        <p:txBody>
          <a:bodyPr spcFirstLastPara="1" wrap="square" lIns="54850" tIns="27425" rIns="54850" bIns="27425" anchor="ctr" anchorCtr="0">
            <a:noAutofit/>
          </a:bodyPr>
          <a:lstStyle/>
          <a:p>
            <a:pPr marL="0" marR="0" lvl="0" indent="0" algn="ctr" rtl="0">
              <a:lnSpc>
                <a:spcPct val="90000"/>
              </a:lnSpc>
              <a:spcBef>
                <a:spcPts val="0"/>
              </a:spcBef>
              <a:spcAft>
                <a:spcPts val="0"/>
              </a:spcAft>
              <a:buNone/>
            </a:pPr>
            <a:r>
              <a:rPr lang="en-US" sz="1100">
                <a:solidFill>
                  <a:schemeClr val="dk2"/>
                </a:solidFill>
                <a:latin typeface="Trebuchet MS"/>
                <a:ea typeface="Trebuchet MS"/>
                <a:cs typeface="Trebuchet MS"/>
                <a:sym typeface="Trebuchet MS"/>
              </a:rPr>
              <a:t>TensorFlow | TensorRT Plan | PyTorch | ONNX RT | OpenVINO  |  Custom</a:t>
            </a:r>
            <a:endParaRPr sz="800"/>
          </a:p>
        </p:txBody>
      </p:sp>
      <p:sp>
        <p:nvSpPr>
          <p:cNvPr id="2825" name="Google Shape;2825;g9f01d088fb_2_633"/>
          <p:cNvSpPr txBox="1"/>
          <p:nvPr/>
        </p:nvSpPr>
        <p:spPr>
          <a:xfrm>
            <a:off x="4740561" y="4632963"/>
            <a:ext cx="1540565" cy="249261"/>
          </a:xfrm>
          <a:prstGeom prst="rect">
            <a:avLst/>
          </a:prstGeom>
          <a:noFill/>
          <a:ln>
            <a:noFill/>
          </a:ln>
        </p:spPr>
        <p:txBody>
          <a:bodyPr spcFirstLastPara="1" wrap="square" lIns="54850" tIns="27425" rIns="54850" bIns="27425" anchor="ctr" anchorCtr="0">
            <a:noAutofit/>
          </a:bodyPr>
          <a:lstStyle/>
          <a:p>
            <a:pPr marL="0" marR="0" lvl="0" indent="0" algn="ctr" rtl="0">
              <a:lnSpc>
                <a:spcPct val="90000"/>
              </a:lnSpc>
              <a:spcBef>
                <a:spcPts val="0"/>
              </a:spcBef>
              <a:spcAft>
                <a:spcPts val="0"/>
              </a:spcAft>
              <a:buNone/>
            </a:pPr>
            <a:r>
              <a:rPr lang="en-US" sz="1400">
                <a:solidFill>
                  <a:schemeClr val="dk2"/>
                </a:solidFill>
                <a:latin typeface="Trebuchet MS"/>
                <a:ea typeface="Trebuchet MS"/>
                <a:cs typeface="Trebuchet MS"/>
                <a:sym typeface="Trebuchet MS"/>
              </a:rPr>
              <a:t>Any repository</a:t>
            </a:r>
            <a:endParaRPr sz="800"/>
          </a:p>
        </p:txBody>
      </p:sp>
      <p:sp>
        <p:nvSpPr>
          <p:cNvPr id="2826" name="Google Shape;2826;g9f01d088fb_2_633"/>
          <p:cNvSpPr txBox="1"/>
          <p:nvPr/>
        </p:nvSpPr>
        <p:spPr>
          <a:xfrm>
            <a:off x="2390988" y="4632963"/>
            <a:ext cx="1540565" cy="249261"/>
          </a:xfrm>
          <a:prstGeom prst="rect">
            <a:avLst/>
          </a:prstGeom>
          <a:noFill/>
          <a:ln>
            <a:noFill/>
          </a:ln>
        </p:spPr>
        <p:txBody>
          <a:bodyPr spcFirstLastPara="1" wrap="square" lIns="54850" tIns="27425" rIns="54850" bIns="27425" anchor="ctr" anchorCtr="0">
            <a:noAutofit/>
          </a:bodyPr>
          <a:lstStyle/>
          <a:p>
            <a:pPr marL="0" marR="0" lvl="0" indent="0" algn="ctr" rtl="0">
              <a:lnSpc>
                <a:spcPct val="90000"/>
              </a:lnSpc>
              <a:spcBef>
                <a:spcPts val="0"/>
              </a:spcBef>
              <a:spcAft>
                <a:spcPts val="0"/>
              </a:spcAft>
              <a:buNone/>
            </a:pPr>
            <a:r>
              <a:rPr lang="en-US" sz="1400">
                <a:solidFill>
                  <a:schemeClr val="dk2"/>
                </a:solidFill>
                <a:latin typeface="Trebuchet MS"/>
                <a:ea typeface="Trebuchet MS"/>
                <a:cs typeface="Trebuchet MS"/>
                <a:sym typeface="Trebuchet MS"/>
              </a:rPr>
              <a:t>Any framework</a:t>
            </a:r>
            <a:endParaRPr sz="800"/>
          </a:p>
        </p:txBody>
      </p:sp>
      <p:sp>
        <p:nvSpPr>
          <p:cNvPr id="2827" name="Google Shape;2827;g9f01d088fb_2_633"/>
          <p:cNvSpPr txBox="1"/>
          <p:nvPr/>
        </p:nvSpPr>
        <p:spPr>
          <a:xfrm>
            <a:off x="7209693" y="4632963"/>
            <a:ext cx="1540565" cy="249261"/>
          </a:xfrm>
          <a:prstGeom prst="rect">
            <a:avLst/>
          </a:prstGeom>
          <a:noFill/>
          <a:ln>
            <a:noFill/>
          </a:ln>
        </p:spPr>
        <p:txBody>
          <a:bodyPr spcFirstLastPara="1" wrap="square" lIns="54850" tIns="27425" rIns="54850" bIns="27425" anchor="ctr" anchorCtr="0">
            <a:noAutofit/>
          </a:bodyPr>
          <a:lstStyle/>
          <a:p>
            <a:pPr marL="0" marR="0" lvl="0" indent="0" algn="ctr" rtl="0">
              <a:lnSpc>
                <a:spcPct val="90000"/>
              </a:lnSpc>
              <a:spcBef>
                <a:spcPts val="0"/>
              </a:spcBef>
              <a:spcAft>
                <a:spcPts val="0"/>
              </a:spcAft>
              <a:buNone/>
            </a:pPr>
            <a:r>
              <a:rPr lang="en-US" sz="1400">
                <a:solidFill>
                  <a:schemeClr val="dk2"/>
                </a:solidFill>
                <a:latin typeface="Trebuchet MS"/>
                <a:ea typeface="Trebuchet MS"/>
                <a:cs typeface="Trebuchet MS"/>
                <a:sym typeface="Trebuchet MS"/>
              </a:rPr>
              <a:t>Any platform</a:t>
            </a:r>
            <a:endParaRPr sz="800"/>
          </a:p>
        </p:txBody>
      </p:sp>
      <p:pic>
        <p:nvPicPr>
          <p:cNvPr id="2828" name="Google Shape;2828;g9f01d088fb_2_633"/>
          <p:cNvPicPr preferRelativeResize="0"/>
          <p:nvPr/>
        </p:nvPicPr>
        <p:blipFill rotWithShape="1">
          <a:blip r:embed="rId7">
            <a:alphaModFix/>
          </a:blip>
          <a:srcRect/>
          <a:stretch/>
        </p:blipFill>
        <p:spPr>
          <a:xfrm>
            <a:off x="5246769" y="4137763"/>
            <a:ext cx="528147" cy="454099"/>
          </a:xfrm>
          <a:prstGeom prst="rect">
            <a:avLst/>
          </a:prstGeom>
          <a:noFill/>
          <a:ln>
            <a:noFill/>
          </a:ln>
        </p:spPr>
      </p:pic>
      <p:sp>
        <p:nvSpPr>
          <p:cNvPr id="2829" name="Google Shape;2829;g9f01d088fb_2_633"/>
          <p:cNvSpPr txBox="1"/>
          <p:nvPr/>
        </p:nvSpPr>
        <p:spPr>
          <a:xfrm>
            <a:off x="8081143" y="5906043"/>
            <a:ext cx="1938620" cy="152388"/>
          </a:xfrm>
          <a:prstGeom prst="rect">
            <a:avLst/>
          </a:prstGeom>
          <a:noFill/>
          <a:ln>
            <a:noFill/>
          </a:ln>
        </p:spPr>
        <p:txBody>
          <a:bodyPr spcFirstLastPara="1" wrap="square" lIns="54850" tIns="27425" rIns="54850" bIns="27425" anchor="ctr" anchorCtr="0">
            <a:noAutofit/>
          </a:bodyPr>
          <a:lstStyle/>
          <a:p>
            <a:pPr marL="0" marR="0" lvl="0" indent="0" algn="ctr" rtl="0">
              <a:lnSpc>
                <a:spcPct val="90000"/>
              </a:lnSpc>
              <a:spcBef>
                <a:spcPts val="0"/>
              </a:spcBef>
              <a:spcAft>
                <a:spcPts val="0"/>
              </a:spcAft>
              <a:buNone/>
            </a:pPr>
            <a:r>
              <a:rPr lang="en-US" sz="700">
                <a:solidFill>
                  <a:schemeClr val="dk2"/>
                </a:solidFill>
                <a:latin typeface="Trebuchet MS"/>
                <a:ea typeface="Trebuchet MS"/>
                <a:cs typeface="Trebuchet MS"/>
                <a:sym typeface="Trebuchet MS"/>
              </a:rPr>
              <a:t>* Via Kubernetes volume</a:t>
            </a:r>
            <a:endParaRPr sz="800"/>
          </a:p>
        </p:txBody>
      </p:sp>
      <p:pic>
        <p:nvPicPr>
          <p:cNvPr id="2830" name="Google Shape;2830;g9f01d088fb_2_633" descr="Open folder"/>
          <p:cNvPicPr preferRelativeResize="0"/>
          <p:nvPr/>
        </p:nvPicPr>
        <p:blipFill rotWithShape="1">
          <a:blip r:embed="rId8">
            <a:alphaModFix/>
          </a:blip>
          <a:srcRect/>
          <a:stretch/>
        </p:blipFill>
        <p:spPr>
          <a:xfrm>
            <a:off x="2841229" y="4044772"/>
            <a:ext cx="640080" cy="640080"/>
          </a:xfrm>
          <a:prstGeom prst="rect">
            <a:avLst/>
          </a:prstGeom>
          <a:noFill/>
          <a:ln>
            <a:noFill/>
          </a:ln>
        </p:spPr>
      </p:pic>
      <p:pic>
        <p:nvPicPr>
          <p:cNvPr id="2831" name="Google Shape;2831;g9f01d088fb_2_633" descr="Network"/>
          <p:cNvPicPr preferRelativeResize="0"/>
          <p:nvPr/>
        </p:nvPicPr>
        <p:blipFill rotWithShape="1">
          <a:blip r:embed="rId9">
            <a:alphaModFix/>
          </a:blip>
          <a:srcRect/>
          <a:stretch/>
        </p:blipFill>
        <p:spPr>
          <a:xfrm>
            <a:off x="7705654" y="4090492"/>
            <a:ext cx="548640" cy="548640"/>
          </a:xfrm>
          <a:prstGeom prst="rect">
            <a:avLst/>
          </a:prstGeom>
          <a:noFill/>
          <a:ln>
            <a:noFill/>
          </a:ln>
        </p:spPr>
      </p:pic>
      <p:sp>
        <p:nvSpPr>
          <p:cNvPr id="2832" name="Google Shape;2832;g9f01d088fb_2_633"/>
          <p:cNvSpPr/>
          <p:nvPr/>
        </p:nvSpPr>
        <p:spPr>
          <a:xfrm>
            <a:off x="0" y="5595116"/>
            <a:ext cx="10972800" cy="590922"/>
          </a:xfrm>
          <a:prstGeom prst="rect">
            <a:avLst/>
          </a:prstGeom>
          <a:solidFill>
            <a:schemeClr val="lt2"/>
          </a:solidFill>
          <a:ln>
            <a:noFill/>
          </a:ln>
        </p:spPr>
        <p:txBody>
          <a:bodyPr spcFirstLastPara="1" wrap="square" lIns="54850" tIns="27425" rIns="54850" bIns="27425" anchor="ctr" anchorCtr="0">
            <a:noAutofit/>
          </a:bodyPr>
          <a:lstStyle/>
          <a:p>
            <a:pPr marL="0" marR="0" lvl="0" indent="0" algn="ctr" rtl="0">
              <a:spcBef>
                <a:spcPts val="0"/>
              </a:spcBef>
              <a:spcAft>
                <a:spcPts val="0"/>
              </a:spcAft>
              <a:buNone/>
            </a:pPr>
            <a:endParaRPr sz="1100">
              <a:solidFill>
                <a:schemeClr val="lt1"/>
              </a:solidFill>
              <a:latin typeface="Arial"/>
              <a:ea typeface="Arial"/>
              <a:cs typeface="Arial"/>
              <a:sym typeface="Arial"/>
            </a:endParaRPr>
          </a:p>
        </p:txBody>
      </p:sp>
      <p:sp>
        <p:nvSpPr>
          <p:cNvPr id="2833" name="Google Shape;2833;g9f01d088fb_2_633"/>
          <p:cNvSpPr txBox="1"/>
          <p:nvPr/>
        </p:nvSpPr>
        <p:spPr>
          <a:xfrm>
            <a:off x="1183627" y="5769064"/>
            <a:ext cx="7888006" cy="254839"/>
          </a:xfrm>
          <a:prstGeom prst="rect">
            <a:avLst/>
          </a:prstGeom>
          <a:noFill/>
          <a:ln>
            <a:noFill/>
          </a:ln>
        </p:spPr>
        <p:txBody>
          <a:bodyPr spcFirstLastPara="1" wrap="square" lIns="54850" tIns="27425" rIns="54850" bIns="27425" anchor="ctr" anchorCtr="0">
            <a:noAutofit/>
          </a:bodyPr>
          <a:lstStyle/>
          <a:p>
            <a:pPr marL="0" marR="0" lvl="0" indent="0" algn="ctr" rtl="0">
              <a:lnSpc>
                <a:spcPct val="90000"/>
              </a:lnSpc>
              <a:spcBef>
                <a:spcPts val="0"/>
              </a:spcBef>
              <a:spcAft>
                <a:spcPts val="0"/>
              </a:spcAft>
              <a:buNone/>
            </a:pPr>
            <a:r>
              <a:rPr lang="en-US" sz="1400">
                <a:solidFill>
                  <a:schemeClr val="lt1"/>
                </a:solidFill>
                <a:latin typeface="Trebuchet MS"/>
                <a:ea typeface="Trebuchet MS"/>
                <a:cs typeface="Trebuchet MS"/>
                <a:sym typeface="Trebuchet MS"/>
              </a:rPr>
              <a:t>Download &amp; Get started:  https://developer.nvidia.com/nvidia-triton-inference-server</a:t>
            </a:r>
            <a:endParaRPr sz="8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838"/>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761"/>
        <p:cNvGrpSpPr/>
        <p:nvPr/>
      </p:nvGrpSpPr>
      <p:grpSpPr>
        <a:xfrm>
          <a:off x="0" y="0"/>
          <a:ext cx="0" cy="0"/>
          <a:chOff x="0" y="0"/>
          <a:chExt cx="0" cy="0"/>
        </a:xfrm>
      </p:grpSpPr>
      <p:sp>
        <p:nvSpPr>
          <p:cNvPr id="2762" name="Google Shape;2762;ge5f8a1850c_2_854"/>
          <p:cNvSpPr txBox="1">
            <a:spLocks noGrp="1"/>
          </p:cNvSpPr>
          <p:nvPr>
            <p:ph type="title"/>
          </p:nvPr>
        </p:nvSpPr>
        <p:spPr>
          <a:xfrm>
            <a:off x="374040" y="259710"/>
            <a:ext cx="10224720" cy="687240"/>
          </a:xfrm>
          <a:prstGeom prst="rect">
            <a:avLst/>
          </a:prstGeom>
          <a:noFill/>
          <a:ln>
            <a:noFill/>
          </a:ln>
        </p:spPr>
        <p:txBody>
          <a:bodyPr spcFirstLastPara="1" wrap="square" lIns="109700" tIns="109700" rIns="109700" bIns="109700" anchor="t" anchorCtr="0">
            <a:noAutofit/>
          </a:bodyPr>
          <a:lstStyle/>
          <a:p>
            <a:pPr marL="0" lvl="0" indent="0" algn="ctr" rtl="0">
              <a:lnSpc>
                <a:spcPct val="90000"/>
              </a:lnSpc>
              <a:spcBef>
                <a:spcPts val="0"/>
              </a:spcBef>
              <a:spcAft>
                <a:spcPts val="0"/>
              </a:spcAft>
              <a:buClr>
                <a:schemeClr val="dk2"/>
              </a:buClr>
              <a:buSzPts val="2800"/>
              <a:buFont typeface="Trebuchet MS"/>
              <a:buNone/>
            </a:pPr>
            <a:r>
              <a:rPr lang="en-US"/>
              <a:t>OPEN SOURCE EXAMPLES OF TRITON</a:t>
            </a:r>
            <a:endParaRPr/>
          </a:p>
        </p:txBody>
      </p:sp>
      <p:sp>
        <p:nvSpPr>
          <p:cNvPr id="2763" name="Google Shape;2763;ge5f8a1850c_2_854"/>
          <p:cNvSpPr txBox="1">
            <a:spLocks noGrp="1"/>
          </p:cNvSpPr>
          <p:nvPr>
            <p:ph type="sldNum" idx="12"/>
          </p:nvPr>
        </p:nvSpPr>
        <p:spPr>
          <a:xfrm>
            <a:off x="10166950" y="5595860"/>
            <a:ext cx="658440" cy="472320"/>
          </a:xfrm>
          <a:prstGeom prst="rect">
            <a:avLst/>
          </a:prstGeom>
          <a:noFill/>
          <a:ln>
            <a:noFill/>
          </a:ln>
        </p:spPr>
        <p:txBody>
          <a:bodyPr spcFirstLastPara="1" wrap="square" lIns="109700" tIns="109700" rIns="109700" bIns="109700" anchor="ctr" anchorCtr="0">
            <a:noAutofit/>
          </a:bodyPr>
          <a:lstStyle/>
          <a:p>
            <a:pPr marL="0" lvl="0" indent="0" algn="r" rtl="0">
              <a:spcBef>
                <a:spcPts val="0"/>
              </a:spcBef>
              <a:spcAft>
                <a:spcPts val="0"/>
              </a:spcAft>
              <a:buClr>
                <a:srgbClr val="FFFFFF"/>
              </a:buClr>
              <a:buSzPts val="1500"/>
              <a:buNone/>
            </a:pPr>
            <a:fld id="{00000000-1234-1234-1234-123412341234}" type="slidenum">
              <a:rPr lang="en-US">
                <a:solidFill>
                  <a:srgbClr val="FFFFFF"/>
                </a:solidFill>
              </a:rPr>
              <a:t>19</a:t>
            </a:fld>
            <a:endParaRPr>
              <a:solidFill>
                <a:srgbClr val="FFFFFF"/>
              </a:solidFill>
            </a:endParaRPr>
          </a:p>
        </p:txBody>
      </p:sp>
      <p:graphicFrame>
        <p:nvGraphicFramePr>
          <p:cNvPr id="2764" name="Google Shape;2764;ge5f8a1850c_2_854"/>
          <p:cNvGraphicFramePr/>
          <p:nvPr/>
        </p:nvGraphicFramePr>
        <p:xfrm>
          <a:off x="222076" y="999185"/>
          <a:ext cx="10603300" cy="5065850"/>
        </p:xfrm>
        <a:graphic>
          <a:graphicData uri="http://schemas.openxmlformats.org/drawingml/2006/table">
            <a:tbl>
              <a:tblPr>
                <a:noFill/>
                <a:tableStyleId>{16C09956-C718-4698-857F-D925EE527A59}</a:tableStyleId>
              </a:tblPr>
              <a:tblGrid>
                <a:gridCol w="1887250">
                  <a:extLst>
                    <a:ext uri="{9D8B030D-6E8A-4147-A177-3AD203B41FA5}">
                      <a16:colId xmlns:a16="http://schemas.microsoft.com/office/drawing/2014/main" val="20000"/>
                    </a:ext>
                  </a:extLst>
                </a:gridCol>
                <a:gridCol w="1459950">
                  <a:extLst>
                    <a:ext uri="{9D8B030D-6E8A-4147-A177-3AD203B41FA5}">
                      <a16:colId xmlns:a16="http://schemas.microsoft.com/office/drawing/2014/main" val="20001"/>
                    </a:ext>
                  </a:extLst>
                </a:gridCol>
                <a:gridCol w="1865850">
                  <a:extLst>
                    <a:ext uri="{9D8B030D-6E8A-4147-A177-3AD203B41FA5}">
                      <a16:colId xmlns:a16="http://schemas.microsoft.com/office/drawing/2014/main" val="20002"/>
                    </a:ext>
                  </a:extLst>
                </a:gridCol>
                <a:gridCol w="5390250">
                  <a:extLst>
                    <a:ext uri="{9D8B030D-6E8A-4147-A177-3AD203B41FA5}">
                      <a16:colId xmlns:a16="http://schemas.microsoft.com/office/drawing/2014/main" val="20003"/>
                    </a:ext>
                  </a:extLst>
                </a:gridCol>
              </a:tblGrid>
              <a:tr h="384050">
                <a:tc>
                  <a:txBody>
                    <a:bodyPr/>
                    <a:lstStyle/>
                    <a:p>
                      <a:pPr marL="0" marR="0" lvl="0" indent="0" algn="l" rtl="0">
                        <a:spcBef>
                          <a:spcPts val="0"/>
                        </a:spcBef>
                        <a:spcAft>
                          <a:spcPts val="0"/>
                        </a:spcAft>
                        <a:buClr>
                          <a:schemeClr val="dk2"/>
                        </a:buClr>
                        <a:buSzPts val="1300"/>
                        <a:buFont typeface="Trebuchet MS"/>
                        <a:buNone/>
                      </a:pPr>
                      <a:r>
                        <a:rPr lang="en-US" sz="1300" b="1" u="none" strike="noStrike" cap="none">
                          <a:solidFill>
                            <a:schemeClr val="dk2"/>
                          </a:solidFill>
                        </a:rPr>
                        <a:t>Application</a:t>
                      </a:r>
                      <a:endParaRPr sz="1300" b="1" u="none" strike="noStrike" cap="none">
                        <a:solidFill>
                          <a:schemeClr val="dk2"/>
                        </a:solidFill>
                      </a:endParaRPr>
                    </a:p>
                  </a:txBody>
                  <a:tcPr marL="91450" marR="91450" marT="91450" marB="91450"/>
                </a:tc>
                <a:tc>
                  <a:txBody>
                    <a:bodyPr/>
                    <a:lstStyle/>
                    <a:p>
                      <a:pPr marL="0" marR="0" lvl="0" indent="0" algn="l" rtl="0">
                        <a:spcBef>
                          <a:spcPts val="0"/>
                        </a:spcBef>
                        <a:spcAft>
                          <a:spcPts val="0"/>
                        </a:spcAft>
                        <a:buClr>
                          <a:schemeClr val="dk2"/>
                        </a:buClr>
                        <a:buSzPts val="1300"/>
                        <a:buFont typeface="Trebuchet MS"/>
                        <a:buNone/>
                      </a:pPr>
                      <a:r>
                        <a:rPr lang="en-US" sz="1300" b="1" u="none" strike="noStrike" cap="none">
                          <a:solidFill>
                            <a:schemeClr val="dk2"/>
                          </a:solidFill>
                        </a:rPr>
                        <a:t>Model</a:t>
                      </a:r>
                      <a:endParaRPr sz="1300" b="1" u="none" strike="noStrike" cap="none">
                        <a:solidFill>
                          <a:schemeClr val="dk2"/>
                        </a:solidFill>
                      </a:endParaRPr>
                    </a:p>
                  </a:txBody>
                  <a:tcPr marL="91450" marR="91450" marT="91450" marB="91450"/>
                </a:tc>
                <a:tc>
                  <a:txBody>
                    <a:bodyPr/>
                    <a:lstStyle/>
                    <a:p>
                      <a:pPr marL="0" marR="0" lvl="0" indent="0" algn="l" rtl="0">
                        <a:spcBef>
                          <a:spcPts val="0"/>
                        </a:spcBef>
                        <a:spcAft>
                          <a:spcPts val="0"/>
                        </a:spcAft>
                        <a:buClr>
                          <a:schemeClr val="dk2"/>
                        </a:buClr>
                        <a:buSzPts val="1300"/>
                        <a:buFont typeface="Trebuchet MS"/>
                        <a:buNone/>
                      </a:pPr>
                      <a:r>
                        <a:rPr lang="en-US" sz="1300" b="1" u="none" strike="noStrike" cap="none">
                          <a:solidFill>
                            <a:schemeClr val="dk2"/>
                          </a:solidFill>
                        </a:rPr>
                        <a:t>Framework</a:t>
                      </a:r>
                      <a:endParaRPr sz="1300" b="1" u="none" strike="noStrike" cap="none">
                        <a:solidFill>
                          <a:schemeClr val="dk2"/>
                        </a:solidFill>
                      </a:endParaRPr>
                    </a:p>
                  </a:txBody>
                  <a:tcPr marL="91450" marR="91450" marT="91450" marB="91450"/>
                </a:tc>
                <a:tc>
                  <a:txBody>
                    <a:bodyPr/>
                    <a:lstStyle/>
                    <a:p>
                      <a:pPr marL="0" marR="0" lvl="0" indent="0" algn="l" rtl="0">
                        <a:spcBef>
                          <a:spcPts val="0"/>
                        </a:spcBef>
                        <a:spcAft>
                          <a:spcPts val="0"/>
                        </a:spcAft>
                        <a:buClr>
                          <a:schemeClr val="dk2"/>
                        </a:buClr>
                        <a:buSzPts val="1300"/>
                        <a:buFont typeface="Trebuchet MS"/>
                        <a:buNone/>
                      </a:pPr>
                      <a:r>
                        <a:rPr lang="en-US" sz="1300" b="1" u="none" strike="noStrike" cap="none">
                          <a:solidFill>
                            <a:schemeClr val="dk2"/>
                          </a:solidFill>
                        </a:rPr>
                        <a:t>GitHub URL for example with Triton</a:t>
                      </a:r>
                      <a:endParaRPr sz="1300" b="1" u="none" strike="noStrike" cap="none">
                        <a:solidFill>
                          <a:schemeClr val="dk2"/>
                        </a:solidFill>
                      </a:endParaRPr>
                    </a:p>
                  </a:txBody>
                  <a:tcPr marL="91450" marR="91450" marT="91450" marB="91450"/>
                </a:tc>
                <a:extLst>
                  <a:ext uri="{0D108BD9-81ED-4DB2-BD59-A6C34878D82A}">
                    <a16:rowId xmlns:a16="http://schemas.microsoft.com/office/drawing/2014/main" val="10000"/>
                  </a:ext>
                </a:extLst>
              </a:tr>
              <a:tr h="585225">
                <a:tc rowSpan="3">
                  <a:txBody>
                    <a:bodyPr/>
                    <a:lstStyle/>
                    <a:p>
                      <a:pPr marL="0" marR="0" lvl="0" indent="0" algn="ctr" rtl="0">
                        <a:spcBef>
                          <a:spcPts val="0"/>
                        </a:spcBef>
                        <a:spcAft>
                          <a:spcPts val="0"/>
                        </a:spcAft>
                        <a:buClr>
                          <a:schemeClr val="dk2"/>
                        </a:buClr>
                        <a:buSzPts val="1300"/>
                        <a:buFont typeface="Trebuchet MS"/>
                        <a:buNone/>
                      </a:pPr>
                      <a:r>
                        <a:rPr lang="en-US" sz="1300" u="none" strike="noStrike" cap="none">
                          <a:solidFill>
                            <a:schemeClr val="dk2"/>
                          </a:solidFill>
                        </a:rPr>
                        <a:t>Computer Vision</a:t>
                      </a:r>
                      <a:endParaRPr sz="1300" u="none" strike="noStrike" cap="none">
                        <a:solidFill>
                          <a:schemeClr val="dk2"/>
                        </a:solidFill>
                      </a:endParaRPr>
                    </a:p>
                  </a:txBody>
                  <a:tcPr marL="91450" marR="91450" marT="91450" marB="91450" anchor="ctr"/>
                </a:tc>
                <a:tc>
                  <a:txBody>
                    <a:bodyPr/>
                    <a:lstStyle/>
                    <a:p>
                      <a:pPr marL="0" marR="0" lvl="0" indent="0" algn="ctr" rtl="0">
                        <a:spcBef>
                          <a:spcPts val="0"/>
                        </a:spcBef>
                        <a:spcAft>
                          <a:spcPts val="0"/>
                        </a:spcAft>
                        <a:buClr>
                          <a:schemeClr val="dk2"/>
                        </a:buClr>
                        <a:buSzPts val="1300"/>
                        <a:buFont typeface="Trebuchet MS"/>
                        <a:buNone/>
                      </a:pPr>
                      <a:r>
                        <a:rPr lang="en-US" sz="1300" u="none" strike="noStrike" cap="none">
                          <a:solidFill>
                            <a:schemeClr val="dk2"/>
                          </a:solidFill>
                        </a:rPr>
                        <a:t>ResNet50</a:t>
                      </a:r>
                      <a:endParaRPr sz="1300" u="none" strike="noStrike" cap="none">
                        <a:solidFill>
                          <a:schemeClr val="dk2"/>
                        </a:solidFill>
                      </a:endParaRPr>
                    </a:p>
                  </a:txBody>
                  <a:tcPr marL="91450" marR="91450" marT="91450" marB="91450"/>
                </a:tc>
                <a:tc>
                  <a:txBody>
                    <a:bodyPr/>
                    <a:lstStyle/>
                    <a:p>
                      <a:pPr marL="0" marR="0" lvl="0" indent="0" algn="ctr" rtl="0">
                        <a:spcBef>
                          <a:spcPts val="0"/>
                        </a:spcBef>
                        <a:spcAft>
                          <a:spcPts val="0"/>
                        </a:spcAft>
                        <a:buClr>
                          <a:schemeClr val="dk2"/>
                        </a:buClr>
                        <a:buSzPts val="1300"/>
                        <a:buFont typeface="Trebuchet MS"/>
                        <a:buNone/>
                      </a:pPr>
                      <a:r>
                        <a:rPr lang="en-US" sz="1300" u="none" strike="noStrike" cap="none">
                          <a:solidFill>
                            <a:schemeClr val="dk2"/>
                          </a:solidFill>
                        </a:rPr>
                        <a:t>PyTorch,</a:t>
                      </a:r>
                      <a:endParaRPr sz="1300" u="none" strike="noStrike" cap="none">
                        <a:solidFill>
                          <a:schemeClr val="dk2"/>
                        </a:solidFill>
                      </a:endParaRPr>
                    </a:p>
                    <a:p>
                      <a:pPr marL="0" marR="0" lvl="0" indent="0" algn="ctr" rtl="0">
                        <a:spcBef>
                          <a:spcPts val="0"/>
                        </a:spcBef>
                        <a:spcAft>
                          <a:spcPts val="0"/>
                        </a:spcAft>
                        <a:buClr>
                          <a:schemeClr val="dk2"/>
                        </a:buClr>
                        <a:buSzPts val="1300"/>
                        <a:buFont typeface="Trebuchet MS"/>
                        <a:buNone/>
                      </a:pPr>
                      <a:r>
                        <a:rPr lang="en-US" sz="1300" u="none" strike="noStrike" cap="none">
                          <a:solidFill>
                            <a:schemeClr val="dk2"/>
                          </a:solidFill>
                        </a:rPr>
                        <a:t>TensorRT</a:t>
                      </a:r>
                      <a:endParaRPr sz="1300" u="none" strike="noStrike" cap="none">
                        <a:solidFill>
                          <a:schemeClr val="dk2"/>
                        </a:solidFill>
                      </a:endParaRPr>
                    </a:p>
                  </a:txBody>
                  <a:tcPr marL="91450" marR="91450" marT="91450" marB="91450"/>
                </a:tc>
                <a:tc>
                  <a:txBody>
                    <a:bodyPr/>
                    <a:lstStyle/>
                    <a:p>
                      <a:pPr marL="0" marR="0" lvl="0" indent="0" algn="l" rtl="0">
                        <a:spcBef>
                          <a:spcPts val="0"/>
                        </a:spcBef>
                        <a:spcAft>
                          <a:spcPts val="0"/>
                        </a:spcAft>
                        <a:buClr>
                          <a:schemeClr val="hlink"/>
                        </a:buClr>
                        <a:buSzPts val="1300"/>
                        <a:buFont typeface="Trebuchet MS"/>
                        <a:buNone/>
                      </a:pPr>
                      <a:r>
                        <a:rPr lang="en-US" sz="1300" u="sng" strike="noStrike" cap="none">
                          <a:solidFill>
                            <a:schemeClr val="hlink"/>
                          </a:solidFill>
                          <a:hlinkClick r:id="rId3"/>
                        </a:rPr>
                        <a:t>https://github.com/NVIDIA/DeepLearningExamples/tree/master/PyTorch/Classification/ConvNets/triton/resnet50</a:t>
                      </a:r>
                      <a:endParaRPr sz="1300" u="none" strike="noStrike" cap="none"/>
                    </a:p>
                  </a:txBody>
                  <a:tcPr marL="91450" marR="91450" marT="91450" marB="91450"/>
                </a:tc>
                <a:extLst>
                  <a:ext uri="{0D108BD9-81ED-4DB2-BD59-A6C34878D82A}">
                    <a16:rowId xmlns:a16="http://schemas.microsoft.com/office/drawing/2014/main" val="10001"/>
                  </a:ext>
                </a:extLst>
              </a:tr>
              <a:tr h="585225">
                <a:tc vMerge="1">
                  <a:txBody>
                    <a:bodyPr/>
                    <a:lstStyle/>
                    <a:p>
                      <a:endParaRPr lang="en-US"/>
                    </a:p>
                  </a:txBody>
                  <a:tcPr/>
                </a:tc>
                <a:tc>
                  <a:txBody>
                    <a:bodyPr/>
                    <a:lstStyle/>
                    <a:p>
                      <a:pPr marL="0" marR="0" lvl="0" indent="0" algn="ctr" rtl="0">
                        <a:spcBef>
                          <a:spcPts val="0"/>
                        </a:spcBef>
                        <a:spcAft>
                          <a:spcPts val="0"/>
                        </a:spcAft>
                        <a:buClr>
                          <a:schemeClr val="dk2"/>
                        </a:buClr>
                        <a:buSzPts val="1300"/>
                        <a:buFont typeface="Trebuchet MS"/>
                        <a:buNone/>
                      </a:pPr>
                      <a:r>
                        <a:rPr lang="en-US" sz="1300" u="none" strike="noStrike" cap="none">
                          <a:solidFill>
                            <a:schemeClr val="dk2"/>
                          </a:solidFill>
                        </a:rPr>
                        <a:t>ResNeXt-101</a:t>
                      </a:r>
                      <a:endParaRPr sz="1300" u="none" strike="noStrike" cap="none">
                        <a:solidFill>
                          <a:schemeClr val="dk2"/>
                        </a:solidFill>
                      </a:endParaRPr>
                    </a:p>
                  </a:txBody>
                  <a:tcPr marL="91450" marR="91450" marT="91450" marB="91450"/>
                </a:tc>
                <a:tc>
                  <a:txBody>
                    <a:bodyPr/>
                    <a:lstStyle/>
                    <a:p>
                      <a:pPr marL="0" marR="0" lvl="0" indent="0" algn="ctr" rtl="0">
                        <a:spcBef>
                          <a:spcPts val="0"/>
                        </a:spcBef>
                        <a:spcAft>
                          <a:spcPts val="0"/>
                        </a:spcAft>
                        <a:buClr>
                          <a:schemeClr val="dk2"/>
                        </a:buClr>
                        <a:buSzPts val="900"/>
                        <a:buFont typeface="Arial"/>
                        <a:buNone/>
                      </a:pPr>
                      <a:r>
                        <a:rPr lang="en-US" sz="1300" u="none" strike="noStrike" cap="none">
                          <a:solidFill>
                            <a:schemeClr val="dk2"/>
                          </a:solidFill>
                        </a:rPr>
                        <a:t>PyTorch,</a:t>
                      </a:r>
                      <a:endParaRPr sz="1300" u="none" strike="noStrike" cap="none">
                        <a:solidFill>
                          <a:schemeClr val="dk2"/>
                        </a:solidFill>
                      </a:endParaRPr>
                    </a:p>
                    <a:p>
                      <a:pPr marL="0" marR="0" lvl="0" indent="0" algn="ctr" rtl="0">
                        <a:spcBef>
                          <a:spcPts val="0"/>
                        </a:spcBef>
                        <a:spcAft>
                          <a:spcPts val="0"/>
                        </a:spcAft>
                        <a:buClr>
                          <a:schemeClr val="dk2"/>
                        </a:buClr>
                        <a:buSzPts val="900"/>
                        <a:buFont typeface="Arial"/>
                        <a:buNone/>
                      </a:pPr>
                      <a:r>
                        <a:rPr lang="en-US" sz="1300" u="none" strike="noStrike" cap="none">
                          <a:solidFill>
                            <a:schemeClr val="dk2"/>
                          </a:solidFill>
                        </a:rPr>
                        <a:t>TensorRT</a:t>
                      </a:r>
                      <a:endParaRPr sz="1300" u="none" strike="noStrike" cap="none">
                        <a:solidFill>
                          <a:schemeClr val="dk2"/>
                        </a:solidFill>
                      </a:endParaRPr>
                    </a:p>
                  </a:txBody>
                  <a:tcPr marL="91450" marR="91450" marT="91450" marB="91450"/>
                </a:tc>
                <a:tc>
                  <a:txBody>
                    <a:bodyPr/>
                    <a:lstStyle/>
                    <a:p>
                      <a:pPr marL="0" marR="0" lvl="0" indent="0" algn="l" rtl="0">
                        <a:spcBef>
                          <a:spcPts val="0"/>
                        </a:spcBef>
                        <a:spcAft>
                          <a:spcPts val="0"/>
                        </a:spcAft>
                        <a:buClr>
                          <a:schemeClr val="hlink"/>
                        </a:buClr>
                        <a:buSzPts val="1300"/>
                        <a:buFont typeface="Trebuchet MS"/>
                        <a:buNone/>
                      </a:pPr>
                      <a:r>
                        <a:rPr lang="en-US" sz="1300" u="sng" strike="noStrike" cap="none">
                          <a:solidFill>
                            <a:schemeClr val="hlink"/>
                          </a:solidFill>
                          <a:hlinkClick r:id="rId4"/>
                        </a:rPr>
                        <a:t>https://github.com/NVIDIA/DeepLearningExamples/tree/master/PyTorch/Classification/ConvNets/triton/resnext101-32x4d</a:t>
                      </a:r>
                      <a:endParaRPr sz="1300" u="none" strike="noStrike" cap="none"/>
                    </a:p>
                  </a:txBody>
                  <a:tcPr marL="91450" marR="91450" marT="91450" marB="91450"/>
                </a:tc>
                <a:extLst>
                  <a:ext uri="{0D108BD9-81ED-4DB2-BD59-A6C34878D82A}">
                    <a16:rowId xmlns:a16="http://schemas.microsoft.com/office/drawing/2014/main" val="10002"/>
                  </a:ext>
                </a:extLst>
              </a:tr>
              <a:tr h="585225">
                <a:tc vMerge="1">
                  <a:txBody>
                    <a:bodyPr/>
                    <a:lstStyle/>
                    <a:p>
                      <a:endParaRPr lang="en-US"/>
                    </a:p>
                  </a:txBody>
                  <a:tcPr/>
                </a:tc>
                <a:tc>
                  <a:txBody>
                    <a:bodyPr/>
                    <a:lstStyle/>
                    <a:p>
                      <a:pPr marL="0" marR="0" lvl="0" indent="0" algn="ctr" rtl="0">
                        <a:spcBef>
                          <a:spcPts val="0"/>
                        </a:spcBef>
                        <a:spcAft>
                          <a:spcPts val="0"/>
                        </a:spcAft>
                        <a:buClr>
                          <a:schemeClr val="dk2"/>
                        </a:buClr>
                        <a:buSzPts val="1300"/>
                        <a:buFont typeface="Trebuchet MS"/>
                        <a:buNone/>
                      </a:pPr>
                      <a:r>
                        <a:rPr lang="en-US" sz="1300" u="none" strike="noStrike" cap="none">
                          <a:solidFill>
                            <a:schemeClr val="dk2"/>
                          </a:solidFill>
                        </a:rPr>
                        <a:t>SE-ResNeXt-101</a:t>
                      </a:r>
                      <a:endParaRPr sz="1300" u="none" strike="noStrike" cap="none">
                        <a:solidFill>
                          <a:schemeClr val="dk2"/>
                        </a:solidFill>
                      </a:endParaRPr>
                    </a:p>
                  </a:txBody>
                  <a:tcPr marL="91450" marR="91450" marT="91450" marB="91450"/>
                </a:tc>
                <a:tc>
                  <a:txBody>
                    <a:bodyPr/>
                    <a:lstStyle/>
                    <a:p>
                      <a:pPr marL="0" marR="0" lvl="0" indent="0" algn="ctr" rtl="0">
                        <a:spcBef>
                          <a:spcPts val="0"/>
                        </a:spcBef>
                        <a:spcAft>
                          <a:spcPts val="0"/>
                        </a:spcAft>
                        <a:buClr>
                          <a:schemeClr val="dk2"/>
                        </a:buClr>
                        <a:buSzPts val="900"/>
                        <a:buFont typeface="Arial"/>
                        <a:buNone/>
                      </a:pPr>
                      <a:r>
                        <a:rPr lang="en-US" sz="1300" u="none" strike="noStrike" cap="none">
                          <a:solidFill>
                            <a:schemeClr val="dk2"/>
                          </a:solidFill>
                        </a:rPr>
                        <a:t>PyTorch,</a:t>
                      </a:r>
                      <a:endParaRPr sz="1300" u="none" strike="noStrike" cap="none">
                        <a:solidFill>
                          <a:schemeClr val="dk2"/>
                        </a:solidFill>
                      </a:endParaRPr>
                    </a:p>
                    <a:p>
                      <a:pPr marL="0" marR="0" lvl="0" indent="0" algn="ctr" rtl="0">
                        <a:spcBef>
                          <a:spcPts val="0"/>
                        </a:spcBef>
                        <a:spcAft>
                          <a:spcPts val="0"/>
                        </a:spcAft>
                        <a:buClr>
                          <a:schemeClr val="dk2"/>
                        </a:buClr>
                        <a:buSzPts val="900"/>
                        <a:buFont typeface="Arial"/>
                        <a:buNone/>
                      </a:pPr>
                      <a:r>
                        <a:rPr lang="en-US" sz="1300" u="none" strike="noStrike" cap="none">
                          <a:solidFill>
                            <a:schemeClr val="dk2"/>
                          </a:solidFill>
                        </a:rPr>
                        <a:t>TensorRT </a:t>
                      </a:r>
                      <a:endParaRPr sz="1300" u="none" strike="noStrike" cap="none">
                        <a:solidFill>
                          <a:schemeClr val="dk2"/>
                        </a:solidFill>
                      </a:endParaRPr>
                    </a:p>
                  </a:txBody>
                  <a:tcPr marL="91450" marR="91450" marT="91450" marB="91450"/>
                </a:tc>
                <a:tc>
                  <a:txBody>
                    <a:bodyPr/>
                    <a:lstStyle/>
                    <a:p>
                      <a:pPr marL="0" marR="0" lvl="0" indent="0" algn="l" rtl="0">
                        <a:spcBef>
                          <a:spcPts val="0"/>
                        </a:spcBef>
                        <a:spcAft>
                          <a:spcPts val="0"/>
                        </a:spcAft>
                        <a:buClr>
                          <a:schemeClr val="hlink"/>
                        </a:buClr>
                        <a:buSzPts val="1300"/>
                        <a:buFont typeface="Trebuchet MS"/>
                        <a:buNone/>
                      </a:pPr>
                      <a:r>
                        <a:rPr lang="en-US" sz="1300" u="sng" strike="noStrike" cap="none">
                          <a:solidFill>
                            <a:schemeClr val="hlink"/>
                          </a:solidFill>
                          <a:hlinkClick r:id="rId5"/>
                        </a:rPr>
                        <a:t>https://github.com/NVIDIA/DeepLearningExamples/tree/master/PyTorch/Classification/ConvNets/triton/se-resnext101-32x4d</a:t>
                      </a:r>
                      <a:endParaRPr sz="1300" u="none" strike="noStrike" cap="none"/>
                    </a:p>
                  </a:txBody>
                  <a:tcPr marL="91450" marR="91450" marT="91450" marB="91450"/>
                </a:tc>
                <a:extLst>
                  <a:ext uri="{0D108BD9-81ED-4DB2-BD59-A6C34878D82A}">
                    <a16:rowId xmlns:a16="http://schemas.microsoft.com/office/drawing/2014/main" val="10003"/>
                  </a:ext>
                </a:extLst>
              </a:tr>
              <a:tr h="585225">
                <a:tc rowSpan="2">
                  <a:txBody>
                    <a:bodyPr/>
                    <a:lstStyle/>
                    <a:p>
                      <a:pPr marL="0" marR="0" lvl="0" indent="0" algn="ctr" rtl="0">
                        <a:spcBef>
                          <a:spcPts val="0"/>
                        </a:spcBef>
                        <a:spcAft>
                          <a:spcPts val="0"/>
                        </a:spcAft>
                        <a:buClr>
                          <a:schemeClr val="dk2"/>
                        </a:buClr>
                        <a:buSzPts val="1300"/>
                        <a:buFont typeface="Trebuchet MS"/>
                        <a:buNone/>
                      </a:pPr>
                      <a:r>
                        <a:rPr lang="en-US" sz="1300" u="none" strike="noStrike" cap="none">
                          <a:solidFill>
                            <a:schemeClr val="dk2"/>
                          </a:solidFill>
                        </a:rPr>
                        <a:t>Natural language Processing</a:t>
                      </a:r>
                      <a:endParaRPr sz="1300" u="none" strike="noStrike" cap="none">
                        <a:solidFill>
                          <a:schemeClr val="dk2"/>
                        </a:solidFill>
                      </a:endParaRPr>
                    </a:p>
                  </a:txBody>
                  <a:tcPr marL="91450" marR="91450" marT="91450" marB="91450" anchor="ctr"/>
                </a:tc>
                <a:tc>
                  <a:txBody>
                    <a:bodyPr/>
                    <a:lstStyle/>
                    <a:p>
                      <a:pPr marL="0" marR="0" lvl="0" indent="0" algn="ctr" rtl="0">
                        <a:spcBef>
                          <a:spcPts val="0"/>
                        </a:spcBef>
                        <a:spcAft>
                          <a:spcPts val="0"/>
                        </a:spcAft>
                        <a:buClr>
                          <a:schemeClr val="dk2"/>
                        </a:buClr>
                        <a:buSzPts val="1300"/>
                        <a:buFont typeface="Trebuchet MS"/>
                        <a:buNone/>
                      </a:pPr>
                      <a:r>
                        <a:rPr lang="en-US" sz="1300" u="none" strike="noStrike" cap="none">
                          <a:solidFill>
                            <a:schemeClr val="dk2"/>
                          </a:solidFill>
                        </a:rPr>
                        <a:t>BERT</a:t>
                      </a:r>
                      <a:endParaRPr sz="1300" u="none" strike="noStrike" cap="none">
                        <a:solidFill>
                          <a:schemeClr val="dk2"/>
                        </a:solidFill>
                      </a:endParaRPr>
                    </a:p>
                  </a:txBody>
                  <a:tcPr marL="91450" marR="91450" marT="91450" marB="91450"/>
                </a:tc>
                <a:tc>
                  <a:txBody>
                    <a:bodyPr/>
                    <a:lstStyle/>
                    <a:p>
                      <a:pPr marL="0" marR="0" lvl="0" indent="0" algn="ctr" rtl="0">
                        <a:spcBef>
                          <a:spcPts val="0"/>
                        </a:spcBef>
                        <a:spcAft>
                          <a:spcPts val="0"/>
                        </a:spcAft>
                        <a:buClr>
                          <a:schemeClr val="dk2"/>
                        </a:buClr>
                        <a:buSzPts val="1300"/>
                        <a:buFont typeface="Trebuchet MS"/>
                        <a:buNone/>
                      </a:pPr>
                      <a:r>
                        <a:rPr lang="en-US" sz="1300" u="none" strike="noStrike" cap="none">
                          <a:solidFill>
                            <a:schemeClr val="dk2"/>
                          </a:solidFill>
                        </a:rPr>
                        <a:t>PyTorch</a:t>
                      </a:r>
                      <a:endParaRPr sz="1300" u="none" strike="noStrike" cap="none">
                        <a:solidFill>
                          <a:schemeClr val="dk2"/>
                        </a:solidFill>
                      </a:endParaRPr>
                    </a:p>
                  </a:txBody>
                  <a:tcPr marL="91450" marR="91450" marT="91450" marB="91450"/>
                </a:tc>
                <a:tc>
                  <a:txBody>
                    <a:bodyPr/>
                    <a:lstStyle/>
                    <a:p>
                      <a:pPr marL="0" marR="0" lvl="0" indent="0" algn="l" rtl="0">
                        <a:spcBef>
                          <a:spcPts val="0"/>
                        </a:spcBef>
                        <a:spcAft>
                          <a:spcPts val="0"/>
                        </a:spcAft>
                        <a:buClr>
                          <a:schemeClr val="hlink"/>
                        </a:buClr>
                        <a:buSzPts val="1300"/>
                        <a:buFont typeface="Trebuchet MS"/>
                        <a:buNone/>
                      </a:pPr>
                      <a:r>
                        <a:rPr lang="en-US" sz="1300" u="sng" strike="noStrike" cap="none">
                          <a:solidFill>
                            <a:schemeClr val="hlink"/>
                          </a:solidFill>
                          <a:hlinkClick r:id="rId6"/>
                        </a:rPr>
                        <a:t>https://github.com/NVIDIA/DeepLearningExamples/tree/master/PyTorch/LanguageModeling/BERT</a:t>
                      </a:r>
                      <a:endParaRPr sz="1300" u="none" strike="noStrike" cap="none"/>
                    </a:p>
                  </a:txBody>
                  <a:tcPr marL="91450" marR="91450" marT="91450" marB="91450"/>
                </a:tc>
                <a:extLst>
                  <a:ext uri="{0D108BD9-81ED-4DB2-BD59-A6C34878D82A}">
                    <a16:rowId xmlns:a16="http://schemas.microsoft.com/office/drawing/2014/main" val="10004"/>
                  </a:ext>
                </a:extLst>
              </a:tr>
              <a:tr h="585225">
                <a:tc vMerge="1">
                  <a:txBody>
                    <a:bodyPr/>
                    <a:lstStyle/>
                    <a:p>
                      <a:endParaRPr lang="en-US"/>
                    </a:p>
                  </a:txBody>
                  <a:tcPr/>
                </a:tc>
                <a:tc>
                  <a:txBody>
                    <a:bodyPr/>
                    <a:lstStyle/>
                    <a:p>
                      <a:pPr marL="0" marR="0" lvl="0" indent="0" algn="ctr" rtl="0">
                        <a:spcBef>
                          <a:spcPts val="0"/>
                        </a:spcBef>
                        <a:spcAft>
                          <a:spcPts val="0"/>
                        </a:spcAft>
                        <a:buClr>
                          <a:schemeClr val="dk2"/>
                        </a:buClr>
                        <a:buSzPts val="1300"/>
                        <a:buFont typeface="Trebuchet MS"/>
                        <a:buNone/>
                      </a:pPr>
                      <a:r>
                        <a:rPr lang="en-US" sz="1300" u="none" strike="noStrike" cap="none">
                          <a:solidFill>
                            <a:schemeClr val="dk2"/>
                          </a:solidFill>
                        </a:rPr>
                        <a:t>BERT</a:t>
                      </a:r>
                      <a:endParaRPr sz="1300" u="none" strike="noStrike" cap="none">
                        <a:solidFill>
                          <a:schemeClr val="dk2"/>
                        </a:solidFill>
                      </a:endParaRPr>
                    </a:p>
                  </a:txBody>
                  <a:tcPr marL="91450" marR="91450" marT="91450" marB="91450"/>
                </a:tc>
                <a:tc>
                  <a:txBody>
                    <a:bodyPr/>
                    <a:lstStyle/>
                    <a:p>
                      <a:pPr marL="0" marR="0" lvl="0" indent="0" algn="ctr" rtl="0">
                        <a:spcBef>
                          <a:spcPts val="0"/>
                        </a:spcBef>
                        <a:spcAft>
                          <a:spcPts val="0"/>
                        </a:spcAft>
                        <a:buClr>
                          <a:schemeClr val="dk2"/>
                        </a:buClr>
                        <a:buSzPts val="1300"/>
                        <a:buFont typeface="Trebuchet MS"/>
                        <a:buNone/>
                      </a:pPr>
                      <a:r>
                        <a:rPr lang="en-US" sz="1300" u="none" strike="noStrike" cap="none">
                          <a:solidFill>
                            <a:schemeClr val="dk2"/>
                          </a:solidFill>
                        </a:rPr>
                        <a:t>PyTorch,</a:t>
                      </a:r>
                      <a:endParaRPr sz="1300" u="none" strike="noStrike" cap="none">
                        <a:solidFill>
                          <a:schemeClr val="dk2"/>
                        </a:solidFill>
                      </a:endParaRPr>
                    </a:p>
                    <a:p>
                      <a:pPr marL="0" marR="0" lvl="0" indent="0" algn="ctr" rtl="0">
                        <a:spcBef>
                          <a:spcPts val="0"/>
                        </a:spcBef>
                        <a:spcAft>
                          <a:spcPts val="0"/>
                        </a:spcAft>
                        <a:buClr>
                          <a:schemeClr val="dk2"/>
                        </a:buClr>
                        <a:buSzPts val="900"/>
                        <a:buFont typeface="Arial"/>
                        <a:buNone/>
                      </a:pPr>
                      <a:r>
                        <a:rPr lang="en-US" sz="1300" u="none" strike="noStrike" cap="none">
                          <a:solidFill>
                            <a:schemeClr val="dk2"/>
                          </a:solidFill>
                        </a:rPr>
                        <a:t>TensorRT</a:t>
                      </a:r>
                      <a:endParaRPr sz="1300" u="none" strike="noStrike" cap="none">
                        <a:solidFill>
                          <a:schemeClr val="dk2"/>
                        </a:solidFill>
                      </a:endParaRPr>
                    </a:p>
                  </a:txBody>
                  <a:tcPr marL="91450" marR="91450" marT="91450" marB="91450"/>
                </a:tc>
                <a:tc>
                  <a:txBody>
                    <a:bodyPr/>
                    <a:lstStyle/>
                    <a:p>
                      <a:pPr marL="0" marR="0" lvl="0" indent="0" algn="l" rtl="0">
                        <a:spcBef>
                          <a:spcPts val="0"/>
                        </a:spcBef>
                        <a:spcAft>
                          <a:spcPts val="0"/>
                        </a:spcAft>
                        <a:buClr>
                          <a:schemeClr val="hlink"/>
                        </a:buClr>
                        <a:buSzPts val="1300"/>
                        <a:buFont typeface="Trebuchet MS"/>
                        <a:buNone/>
                      </a:pPr>
                      <a:r>
                        <a:rPr lang="en-US" sz="1300" u="sng" strike="noStrike" cap="none">
                          <a:solidFill>
                            <a:schemeClr val="hlink"/>
                          </a:solidFill>
                          <a:hlinkClick r:id="rId7"/>
                        </a:rPr>
                        <a:t>https://github.com/NVIDIA/DeepLearningExamples/tree/master/TensorFlow/LanguageModeling/BERT/triton</a:t>
                      </a:r>
                      <a:endParaRPr sz="1300" u="none" strike="noStrike" cap="none"/>
                    </a:p>
                  </a:txBody>
                  <a:tcPr marL="91450" marR="91450" marT="91450" marB="91450"/>
                </a:tc>
                <a:extLst>
                  <a:ext uri="{0D108BD9-81ED-4DB2-BD59-A6C34878D82A}">
                    <a16:rowId xmlns:a16="http://schemas.microsoft.com/office/drawing/2014/main" val="10005"/>
                  </a:ext>
                </a:extLst>
              </a:tr>
              <a:tr h="585225">
                <a:tc>
                  <a:txBody>
                    <a:bodyPr/>
                    <a:lstStyle/>
                    <a:p>
                      <a:pPr marL="0" marR="0" lvl="0" indent="0" algn="ctr" rtl="0">
                        <a:spcBef>
                          <a:spcPts val="0"/>
                        </a:spcBef>
                        <a:spcAft>
                          <a:spcPts val="0"/>
                        </a:spcAft>
                        <a:buClr>
                          <a:schemeClr val="dk2"/>
                        </a:buClr>
                        <a:buSzPts val="1300"/>
                        <a:buFont typeface="Trebuchet MS"/>
                        <a:buNone/>
                      </a:pPr>
                      <a:r>
                        <a:rPr lang="en-US" sz="1300" u="none" strike="noStrike" cap="none">
                          <a:solidFill>
                            <a:schemeClr val="dk2"/>
                          </a:solidFill>
                        </a:rPr>
                        <a:t>Automatic Speech Recognition</a:t>
                      </a:r>
                      <a:endParaRPr sz="1300" u="none" strike="noStrike" cap="none">
                        <a:solidFill>
                          <a:schemeClr val="dk2"/>
                        </a:solidFill>
                      </a:endParaRPr>
                    </a:p>
                  </a:txBody>
                  <a:tcPr marL="91450" marR="91450" marT="91450" marB="91450"/>
                </a:tc>
                <a:tc>
                  <a:txBody>
                    <a:bodyPr/>
                    <a:lstStyle/>
                    <a:p>
                      <a:pPr marL="0" marR="0" lvl="0" indent="0" algn="ctr" rtl="0">
                        <a:spcBef>
                          <a:spcPts val="0"/>
                        </a:spcBef>
                        <a:spcAft>
                          <a:spcPts val="0"/>
                        </a:spcAft>
                        <a:buClr>
                          <a:schemeClr val="dk2"/>
                        </a:buClr>
                        <a:buSzPts val="1300"/>
                        <a:buFont typeface="Trebuchet MS"/>
                        <a:buNone/>
                      </a:pPr>
                      <a:r>
                        <a:rPr lang="en-US" sz="1300" u="none" strike="noStrike" cap="none">
                          <a:solidFill>
                            <a:schemeClr val="dk2"/>
                          </a:solidFill>
                        </a:rPr>
                        <a:t>Jasper</a:t>
                      </a:r>
                      <a:endParaRPr sz="1300" u="none" strike="noStrike" cap="none">
                        <a:solidFill>
                          <a:schemeClr val="dk2"/>
                        </a:solidFill>
                      </a:endParaRPr>
                    </a:p>
                  </a:txBody>
                  <a:tcPr marL="91450" marR="91450" marT="91450" marB="91450"/>
                </a:tc>
                <a:tc>
                  <a:txBody>
                    <a:bodyPr/>
                    <a:lstStyle/>
                    <a:p>
                      <a:pPr marL="0" marR="0" lvl="0" indent="0" algn="ctr" rtl="0">
                        <a:spcBef>
                          <a:spcPts val="0"/>
                        </a:spcBef>
                        <a:spcAft>
                          <a:spcPts val="0"/>
                        </a:spcAft>
                        <a:buClr>
                          <a:schemeClr val="dk2"/>
                        </a:buClr>
                        <a:buSzPts val="900"/>
                        <a:buFont typeface="Arial"/>
                        <a:buNone/>
                      </a:pPr>
                      <a:r>
                        <a:rPr lang="en-US" sz="1300" u="none" strike="noStrike" cap="none">
                          <a:solidFill>
                            <a:schemeClr val="dk2"/>
                          </a:solidFill>
                        </a:rPr>
                        <a:t>PyTorch,</a:t>
                      </a:r>
                      <a:endParaRPr sz="1300" u="none" strike="noStrike" cap="none">
                        <a:solidFill>
                          <a:schemeClr val="dk2"/>
                        </a:solidFill>
                      </a:endParaRPr>
                    </a:p>
                    <a:p>
                      <a:pPr marL="0" marR="0" lvl="0" indent="0" algn="ctr" rtl="0">
                        <a:spcBef>
                          <a:spcPts val="0"/>
                        </a:spcBef>
                        <a:spcAft>
                          <a:spcPts val="0"/>
                        </a:spcAft>
                        <a:buClr>
                          <a:schemeClr val="dk2"/>
                        </a:buClr>
                        <a:buSzPts val="900"/>
                        <a:buFont typeface="Arial"/>
                        <a:buNone/>
                      </a:pPr>
                      <a:r>
                        <a:rPr lang="en-US" sz="1300" u="none" strike="noStrike" cap="none">
                          <a:solidFill>
                            <a:schemeClr val="dk2"/>
                          </a:solidFill>
                        </a:rPr>
                        <a:t>TensorRT</a:t>
                      </a:r>
                      <a:endParaRPr sz="1300" u="none" strike="noStrike" cap="none">
                        <a:solidFill>
                          <a:schemeClr val="dk2"/>
                        </a:solidFill>
                      </a:endParaRPr>
                    </a:p>
                  </a:txBody>
                  <a:tcPr marL="91450" marR="91450" marT="91450" marB="91450"/>
                </a:tc>
                <a:tc>
                  <a:txBody>
                    <a:bodyPr/>
                    <a:lstStyle/>
                    <a:p>
                      <a:pPr marL="0" marR="0" lvl="0" indent="0" algn="l" rtl="0">
                        <a:spcBef>
                          <a:spcPts val="0"/>
                        </a:spcBef>
                        <a:spcAft>
                          <a:spcPts val="0"/>
                        </a:spcAft>
                        <a:buClr>
                          <a:schemeClr val="hlink"/>
                        </a:buClr>
                        <a:buSzPts val="1300"/>
                        <a:buFont typeface="Trebuchet MS"/>
                        <a:buNone/>
                      </a:pPr>
                      <a:r>
                        <a:rPr lang="en-US" sz="1300" u="sng" strike="noStrike" cap="none">
                          <a:solidFill>
                            <a:schemeClr val="hlink"/>
                          </a:solidFill>
                          <a:highlight>
                            <a:srgbClr val="F8F8F8"/>
                          </a:highlight>
                          <a:hlinkClick r:id="rId8"/>
                        </a:rPr>
                        <a:t>https://github.com/NVIDIA/DeepLearningExamples/tree/master/PyTorch/SpeechRecognition/Jasper/triton</a:t>
                      </a:r>
                      <a:endParaRPr sz="1300" u="none" strike="noStrike" cap="none"/>
                    </a:p>
                  </a:txBody>
                  <a:tcPr marL="91450" marR="91450" marT="91450" marB="91450"/>
                </a:tc>
                <a:extLst>
                  <a:ext uri="{0D108BD9-81ED-4DB2-BD59-A6C34878D82A}">
                    <a16:rowId xmlns:a16="http://schemas.microsoft.com/office/drawing/2014/main" val="10006"/>
                  </a:ext>
                </a:extLst>
              </a:tr>
              <a:tr h="585225">
                <a:tc>
                  <a:txBody>
                    <a:bodyPr/>
                    <a:lstStyle/>
                    <a:p>
                      <a:pPr marL="0" marR="0" lvl="0" indent="0" algn="ctr" rtl="0">
                        <a:spcBef>
                          <a:spcPts val="0"/>
                        </a:spcBef>
                        <a:spcAft>
                          <a:spcPts val="0"/>
                        </a:spcAft>
                        <a:buClr>
                          <a:schemeClr val="dk2"/>
                        </a:buClr>
                        <a:buSzPts val="1300"/>
                        <a:buFont typeface="Trebuchet MS"/>
                        <a:buNone/>
                      </a:pPr>
                      <a:r>
                        <a:rPr lang="en-US" sz="1300" u="none" strike="noStrike" cap="none">
                          <a:solidFill>
                            <a:schemeClr val="dk2"/>
                          </a:solidFill>
                        </a:rPr>
                        <a:t>Text to Speech</a:t>
                      </a:r>
                      <a:endParaRPr sz="1300" u="none" strike="noStrike" cap="none">
                        <a:solidFill>
                          <a:schemeClr val="dk2"/>
                        </a:solidFill>
                      </a:endParaRPr>
                    </a:p>
                  </a:txBody>
                  <a:tcPr marL="91450" marR="91450" marT="91450" marB="91450">
                    <a:lnB w="9525" cap="flat" cmpd="sng">
                      <a:solidFill>
                        <a:srgbClr val="9E9E9E"/>
                      </a:solidFill>
                      <a:prstDash val="solid"/>
                      <a:round/>
                      <a:headEnd type="none" w="sm" len="sm"/>
                      <a:tailEnd type="none" w="sm" len="sm"/>
                    </a:lnB>
                  </a:tcPr>
                </a:tc>
                <a:tc>
                  <a:txBody>
                    <a:bodyPr/>
                    <a:lstStyle/>
                    <a:p>
                      <a:pPr marL="0" marR="0" lvl="0" indent="0" algn="ctr" rtl="0">
                        <a:spcBef>
                          <a:spcPts val="0"/>
                        </a:spcBef>
                        <a:spcAft>
                          <a:spcPts val="0"/>
                        </a:spcAft>
                        <a:buClr>
                          <a:schemeClr val="dk2"/>
                        </a:buClr>
                        <a:buSzPts val="1300"/>
                        <a:buFont typeface="Trebuchet MS"/>
                        <a:buNone/>
                      </a:pPr>
                      <a:r>
                        <a:rPr lang="en-US" sz="1300" u="none" strike="noStrike" cap="none">
                          <a:solidFill>
                            <a:schemeClr val="dk2"/>
                          </a:solidFill>
                        </a:rPr>
                        <a:t>Tacotron2 &amp; WaveGlow</a:t>
                      </a:r>
                      <a:endParaRPr sz="1300" u="none" strike="noStrike" cap="none">
                        <a:solidFill>
                          <a:schemeClr val="dk2"/>
                        </a:solidFill>
                      </a:endParaRPr>
                    </a:p>
                  </a:txBody>
                  <a:tcPr marL="91450" marR="91450" marT="91450" marB="91450">
                    <a:lnB w="9525" cap="flat" cmpd="sng">
                      <a:solidFill>
                        <a:srgbClr val="9E9E9E"/>
                      </a:solidFill>
                      <a:prstDash val="solid"/>
                      <a:round/>
                      <a:headEnd type="none" w="sm" len="sm"/>
                      <a:tailEnd type="none" w="sm" len="sm"/>
                    </a:lnB>
                  </a:tcPr>
                </a:tc>
                <a:tc>
                  <a:txBody>
                    <a:bodyPr/>
                    <a:lstStyle/>
                    <a:p>
                      <a:pPr marL="0" marR="0" lvl="0" indent="0" algn="ctr" rtl="0">
                        <a:spcBef>
                          <a:spcPts val="0"/>
                        </a:spcBef>
                        <a:spcAft>
                          <a:spcPts val="0"/>
                        </a:spcAft>
                        <a:buClr>
                          <a:schemeClr val="dk2"/>
                        </a:buClr>
                        <a:buSzPts val="900"/>
                        <a:buFont typeface="Arial"/>
                        <a:buNone/>
                      </a:pPr>
                      <a:r>
                        <a:rPr lang="en-US" sz="1300" u="none" strike="noStrike" cap="none">
                          <a:solidFill>
                            <a:schemeClr val="dk2"/>
                          </a:solidFill>
                        </a:rPr>
                        <a:t>PyTorch,</a:t>
                      </a:r>
                      <a:endParaRPr sz="1300" u="none" strike="noStrike" cap="none">
                        <a:solidFill>
                          <a:schemeClr val="dk2"/>
                        </a:solidFill>
                      </a:endParaRPr>
                    </a:p>
                    <a:p>
                      <a:pPr marL="0" marR="0" lvl="0" indent="0" algn="ctr" rtl="0">
                        <a:spcBef>
                          <a:spcPts val="0"/>
                        </a:spcBef>
                        <a:spcAft>
                          <a:spcPts val="0"/>
                        </a:spcAft>
                        <a:buClr>
                          <a:schemeClr val="dk2"/>
                        </a:buClr>
                        <a:buSzPts val="900"/>
                        <a:buFont typeface="Arial"/>
                        <a:buNone/>
                      </a:pPr>
                      <a:r>
                        <a:rPr lang="en-US" sz="1300" u="none" strike="noStrike" cap="none">
                          <a:solidFill>
                            <a:schemeClr val="dk2"/>
                          </a:solidFill>
                        </a:rPr>
                        <a:t>TensorRT</a:t>
                      </a:r>
                      <a:endParaRPr sz="1300" u="none" strike="noStrike" cap="none">
                        <a:solidFill>
                          <a:schemeClr val="dk2"/>
                        </a:solidFill>
                      </a:endParaRPr>
                    </a:p>
                  </a:txBody>
                  <a:tcPr marL="91450" marR="91450" marT="91450" marB="91450">
                    <a:lnB w="9525" cap="flat" cmpd="sng">
                      <a:solidFill>
                        <a:srgbClr val="9E9E9E"/>
                      </a:solidFill>
                      <a:prstDash val="solid"/>
                      <a:round/>
                      <a:headEnd type="none" w="sm" len="sm"/>
                      <a:tailEnd type="none" w="sm" len="sm"/>
                    </a:lnB>
                  </a:tcPr>
                </a:tc>
                <a:tc>
                  <a:txBody>
                    <a:bodyPr/>
                    <a:lstStyle/>
                    <a:p>
                      <a:pPr marL="0" marR="0" lvl="0" indent="0" algn="l" rtl="0">
                        <a:spcBef>
                          <a:spcPts val="0"/>
                        </a:spcBef>
                        <a:spcAft>
                          <a:spcPts val="0"/>
                        </a:spcAft>
                        <a:buClr>
                          <a:schemeClr val="hlink"/>
                        </a:buClr>
                        <a:buSzPts val="1300"/>
                        <a:buFont typeface="Trebuchet MS"/>
                        <a:buNone/>
                      </a:pPr>
                      <a:r>
                        <a:rPr lang="en-US" sz="1300" u="sng" strike="noStrike" cap="none">
                          <a:solidFill>
                            <a:schemeClr val="hlink"/>
                          </a:solidFill>
                          <a:hlinkClick r:id="rId9"/>
                        </a:rPr>
                        <a:t>https://github.com/NVIDIA/DeepLearningExamples/tree/master/PyTorch/SpeechSynthesis/Tacotron2/trtis_cpp</a:t>
                      </a:r>
                      <a:endParaRPr sz="1300" u="none" strike="noStrike" cap="none"/>
                    </a:p>
                  </a:txBody>
                  <a:tcPr marL="91450" marR="91450" marT="91450" marB="91450">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7"/>
                  </a:ext>
                </a:extLst>
              </a:tr>
              <a:tr h="585225">
                <a:tc>
                  <a:txBody>
                    <a:bodyPr/>
                    <a:lstStyle/>
                    <a:p>
                      <a:pPr marL="0" marR="0" lvl="0" indent="0" algn="ctr" rtl="0">
                        <a:spcBef>
                          <a:spcPts val="0"/>
                        </a:spcBef>
                        <a:spcAft>
                          <a:spcPts val="0"/>
                        </a:spcAft>
                        <a:buClr>
                          <a:schemeClr val="dk2"/>
                        </a:buClr>
                        <a:buSzPts val="1300"/>
                        <a:buFont typeface="Trebuchet MS"/>
                        <a:buNone/>
                      </a:pPr>
                      <a:r>
                        <a:rPr lang="en-US" sz="1300" u="none" strike="noStrike" cap="none">
                          <a:solidFill>
                            <a:schemeClr val="dk2"/>
                          </a:solidFill>
                        </a:rPr>
                        <a:t>Recommendation Systems</a:t>
                      </a:r>
                      <a:endParaRPr sz="1300" u="none" strike="noStrike" cap="none">
                        <a:solidFill>
                          <a:schemeClr val="dk2"/>
                        </a:solidFill>
                      </a:endParaRPr>
                    </a:p>
                  </a:txBody>
                  <a:tcPr marL="91450" marR="91450" marT="91450" marB="9145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spcBef>
                          <a:spcPts val="0"/>
                        </a:spcBef>
                        <a:spcAft>
                          <a:spcPts val="0"/>
                        </a:spcAft>
                        <a:buClr>
                          <a:schemeClr val="dk2"/>
                        </a:buClr>
                        <a:buSzPts val="1300"/>
                        <a:buFont typeface="Trebuchet MS"/>
                        <a:buNone/>
                      </a:pPr>
                      <a:r>
                        <a:rPr lang="en-US" sz="1300" u="none" strike="noStrike" cap="none">
                          <a:solidFill>
                            <a:schemeClr val="dk2"/>
                          </a:solidFill>
                        </a:rPr>
                        <a:t>DLRM</a:t>
                      </a:r>
                      <a:endParaRPr sz="1300" u="none" strike="noStrike" cap="none">
                        <a:solidFill>
                          <a:schemeClr val="dk2"/>
                        </a:solidFill>
                      </a:endParaRPr>
                    </a:p>
                  </a:txBody>
                  <a:tcPr marL="91450" marR="91450" marT="91450" marB="9145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spcBef>
                          <a:spcPts val="0"/>
                        </a:spcBef>
                        <a:spcAft>
                          <a:spcPts val="0"/>
                        </a:spcAft>
                        <a:buClr>
                          <a:schemeClr val="dk2"/>
                        </a:buClr>
                        <a:buSzPts val="1300"/>
                        <a:buFont typeface="Trebuchet MS"/>
                        <a:buNone/>
                      </a:pPr>
                      <a:r>
                        <a:rPr lang="en-US" sz="1300" u="none" strike="noStrike" cap="none">
                          <a:solidFill>
                            <a:schemeClr val="dk2"/>
                          </a:solidFill>
                        </a:rPr>
                        <a:t>PyTorch,</a:t>
                      </a:r>
                      <a:endParaRPr sz="1300" u="none" strike="noStrike" cap="none">
                        <a:solidFill>
                          <a:schemeClr val="dk2"/>
                        </a:solidFill>
                      </a:endParaRPr>
                    </a:p>
                    <a:p>
                      <a:pPr marL="0" marR="0" lvl="0" indent="0" algn="ctr" rtl="0">
                        <a:spcBef>
                          <a:spcPts val="0"/>
                        </a:spcBef>
                        <a:spcAft>
                          <a:spcPts val="0"/>
                        </a:spcAft>
                        <a:buClr>
                          <a:schemeClr val="dk2"/>
                        </a:buClr>
                        <a:buSzPts val="900"/>
                        <a:buFont typeface="Arial"/>
                        <a:buNone/>
                      </a:pPr>
                      <a:r>
                        <a:rPr lang="en-US" sz="1300" u="none" strike="noStrike" cap="none">
                          <a:solidFill>
                            <a:schemeClr val="dk2"/>
                          </a:solidFill>
                        </a:rPr>
                        <a:t>TensorRT</a:t>
                      </a:r>
                      <a:endParaRPr sz="1300" u="none" strike="noStrike" cap="none">
                        <a:solidFill>
                          <a:schemeClr val="dk2"/>
                        </a:solidFill>
                      </a:endParaRPr>
                    </a:p>
                  </a:txBody>
                  <a:tcPr marL="91450" marR="91450" marT="91450" marB="9145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spcBef>
                          <a:spcPts val="0"/>
                        </a:spcBef>
                        <a:spcAft>
                          <a:spcPts val="0"/>
                        </a:spcAft>
                        <a:buClr>
                          <a:schemeClr val="hlink"/>
                        </a:buClr>
                        <a:buSzPts val="1300"/>
                        <a:buFont typeface="Trebuchet MS"/>
                        <a:buNone/>
                      </a:pPr>
                      <a:r>
                        <a:rPr lang="en-US" sz="1300" u="sng" strike="noStrike" cap="none">
                          <a:solidFill>
                            <a:schemeClr val="hlink"/>
                          </a:solidFill>
                          <a:hlinkClick r:id="rId10"/>
                        </a:rPr>
                        <a:t>https://github.com/NVIDIA/DeepLearningExamples/tree/master/PyTorch/Recommendation/DLRM/triton</a:t>
                      </a:r>
                      <a:endParaRPr sz="1300" u="none" strike="noStrike" cap="none"/>
                    </a:p>
                  </a:txBody>
                  <a:tcPr marL="91450" marR="91450" marT="91450" marB="9145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8"/>
                  </a:ext>
                </a:extLst>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842"/>
        <p:cNvGrpSpPr/>
        <p:nvPr/>
      </p:nvGrpSpPr>
      <p:grpSpPr>
        <a:xfrm>
          <a:off x="0" y="0"/>
          <a:ext cx="0" cy="0"/>
          <a:chOff x="0" y="0"/>
          <a:chExt cx="0" cy="0"/>
        </a:xfrm>
      </p:grpSpPr>
      <p:sp>
        <p:nvSpPr>
          <p:cNvPr id="2843" name="Google Shape;2843;gb0aab3be4c_3_387"/>
          <p:cNvSpPr txBox="1">
            <a:spLocks noGrp="1"/>
          </p:cNvSpPr>
          <p:nvPr>
            <p:ph type="title"/>
          </p:nvPr>
        </p:nvSpPr>
        <p:spPr>
          <a:xfrm>
            <a:off x="498348" y="521209"/>
            <a:ext cx="9976104" cy="590931"/>
          </a:xfrm>
          <a:prstGeom prst="rect">
            <a:avLst/>
          </a:prstGeom>
          <a:noFill/>
          <a:ln>
            <a:noFill/>
          </a:ln>
        </p:spPr>
        <p:txBody>
          <a:bodyPr spcFirstLastPara="1" wrap="square" lIns="54850" tIns="27425" rIns="54850" bIns="27425" anchor="b" anchorCtr="0">
            <a:noAutofit/>
          </a:bodyPr>
          <a:lstStyle/>
          <a:p>
            <a:pPr marL="0" lvl="0" indent="0" algn="ctr" rtl="0">
              <a:lnSpc>
                <a:spcPct val="90000"/>
              </a:lnSpc>
              <a:spcBef>
                <a:spcPts val="0"/>
              </a:spcBef>
              <a:spcAft>
                <a:spcPts val="0"/>
              </a:spcAft>
              <a:buNone/>
            </a:pPr>
            <a:r>
              <a:rPr lang="en-US" sz="3000"/>
              <a:t>MLOPS</a:t>
            </a:r>
            <a:endParaRPr sz="3000"/>
          </a:p>
        </p:txBody>
      </p:sp>
      <p:sp>
        <p:nvSpPr>
          <p:cNvPr id="2844" name="Google Shape;2844;gb0aab3be4c_3_387"/>
          <p:cNvSpPr txBox="1">
            <a:spLocks noGrp="1"/>
          </p:cNvSpPr>
          <p:nvPr>
            <p:ph type="body" idx="2"/>
          </p:nvPr>
        </p:nvSpPr>
        <p:spPr>
          <a:xfrm>
            <a:off x="498348" y="1088137"/>
            <a:ext cx="9976104" cy="525463"/>
          </a:xfrm>
          <a:prstGeom prst="rect">
            <a:avLst/>
          </a:prstGeom>
          <a:noFill/>
          <a:ln>
            <a:noFill/>
          </a:ln>
        </p:spPr>
        <p:txBody>
          <a:bodyPr spcFirstLastPara="1" wrap="square" lIns="54850" tIns="27425" rIns="54850" bIns="27425" anchor="t" anchorCtr="0">
            <a:noAutofit/>
          </a:bodyPr>
          <a:lstStyle/>
          <a:p>
            <a:pPr marL="0" lvl="0" indent="0" algn="ctr" rtl="0">
              <a:lnSpc>
                <a:spcPct val="90000"/>
              </a:lnSpc>
              <a:spcBef>
                <a:spcPts val="0"/>
              </a:spcBef>
              <a:spcAft>
                <a:spcPts val="0"/>
              </a:spcAft>
              <a:buSzPts val="1800"/>
              <a:buFont typeface="Trebuchet MS"/>
              <a:buNone/>
            </a:pPr>
            <a:r>
              <a:rPr lang="en-US" sz="2400"/>
              <a:t>Operationalizing ML Training and Inference</a:t>
            </a:r>
            <a:endParaRPr sz="2400"/>
          </a:p>
        </p:txBody>
      </p:sp>
      <p:pic>
        <p:nvPicPr>
          <p:cNvPr id="2845" name="Google Shape;2845;gb0aab3be4c_3_387" descr="Image for post"/>
          <p:cNvPicPr preferRelativeResize="0"/>
          <p:nvPr/>
        </p:nvPicPr>
        <p:blipFill rotWithShape="1">
          <a:blip r:embed="rId3">
            <a:alphaModFix/>
          </a:blip>
          <a:srcRect/>
          <a:stretch/>
        </p:blipFill>
        <p:spPr>
          <a:xfrm>
            <a:off x="896919" y="2114603"/>
            <a:ext cx="3419424" cy="2798064"/>
          </a:xfrm>
          <a:prstGeom prst="rect">
            <a:avLst/>
          </a:prstGeom>
          <a:noFill/>
          <a:ln>
            <a:noFill/>
          </a:ln>
        </p:spPr>
      </p:pic>
      <p:sp>
        <p:nvSpPr>
          <p:cNvPr id="2846" name="Google Shape;2846;gb0aab3be4c_3_387"/>
          <p:cNvSpPr txBox="1"/>
          <p:nvPr/>
        </p:nvSpPr>
        <p:spPr>
          <a:xfrm>
            <a:off x="798817" y="4954216"/>
            <a:ext cx="3615627" cy="238219"/>
          </a:xfrm>
          <a:prstGeom prst="rect">
            <a:avLst/>
          </a:prstGeom>
          <a:noFill/>
          <a:ln>
            <a:noFill/>
          </a:ln>
        </p:spPr>
        <p:txBody>
          <a:bodyPr spcFirstLastPara="1" wrap="square" lIns="54850" tIns="27425" rIns="54850" bIns="27425" anchor="ctr" anchorCtr="0">
            <a:noAutofit/>
          </a:bodyPr>
          <a:lstStyle/>
          <a:p>
            <a:pPr marL="0" marR="0" lvl="0" indent="0" algn="ctr" rtl="0">
              <a:lnSpc>
                <a:spcPct val="90000"/>
              </a:lnSpc>
              <a:spcBef>
                <a:spcPts val="0"/>
              </a:spcBef>
              <a:spcAft>
                <a:spcPts val="0"/>
              </a:spcAft>
              <a:buNone/>
            </a:pPr>
            <a:r>
              <a:rPr lang="en-US" sz="700">
                <a:solidFill>
                  <a:schemeClr val="dk2"/>
                </a:solidFill>
                <a:latin typeface="Trebuchet MS"/>
                <a:ea typeface="Trebuchet MS"/>
                <a:cs typeface="Trebuchet MS"/>
                <a:sym typeface="Trebuchet MS"/>
              </a:rPr>
              <a:t>Source: https://towardsdatascience.com/ml-ops-machine-learning-as-an-engineering-discipline-b86ca4874a3f</a:t>
            </a:r>
            <a:endParaRPr sz="800"/>
          </a:p>
        </p:txBody>
      </p:sp>
      <p:cxnSp>
        <p:nvCxnSpPr>
          <p:cNvPr id="2847" name="Google Shape;2847;gb0aab3be4c_3_387"/>
          <p:cNvCxnSpPr>
            <a:cxnSpLocks/>
          </p:cNvCxnSpPr>
          <p:nvPr/>
        </p:nvCxnSpPr>
        <p:spPr>
          <a:xfrm flipH="1">
            <a:off x="5235305" y="1744283"/>
            <a:ext cx="10500" cy="3763200"/>
          </a:xfrm>
          <a:prstGeom prst="straightConnector1">
            <a:avLst/>
          </a:prstGeom>
          <a:noFill/>
          <a:ln w="38100" cap="flat" cmpd="sng">
            <a:solidFill>
              <a:srgbClr val="92D050"/>
            </a:solidFill>
            <a:prstDash val="solid"/>
            <a:round/>
            <a:headEnd type="none" w="sm" len="sm"/>
            <a:tailEnd type="none" w="sm" len="sm"/>
          </a:ln>
        </p:spPr>
      </p:cxnSp>
      <p:sp>
        <p:nvSpPr>
          <p:cNvPr id="2853" name="Google Shape;2853;gb0aab3be4c_3_387"/>
          <p:cNvSpPr txBox="1"/>
          <p:nvPr/>
        </p:nvSpPr>
        <p:spPr>
          <a:xfrm>
            <a:off x="5551957" y="1795141"/>
            <a:ext cx="3084976" cy="221599"/>
          </a:xfrm>
          <a:prstGeom prst="rect">
            <a:avLst/>
          </a:prstGeom>
          <a:noFill/>
          <a:ln>
            <a:noFill/>
          </a:ln>
        </p:spPr>
        <p:txBody>
          <a:bodyPr spcFirstLastPara="1" wrap="square" lIns="54850" tIns="27425" rIns="54850" bIns="27425" anchor="ctr" anchorCtr="0">
            <a:noAutofit/>
          </a:bodyPr>
          <a:lstStyle/>
          <a:p>
            <a:pPr marL="0" marR="0" lvl="0" indent="0" algn="l" rtl="0">
              <a:lnSpc>
                <a:spcPct val="90000"/>
              </a:lnSpc>
              <a:spcBef>
                <a:spcPts val="0"/>
              </a:spcBef>
              <a:spcAft>
                <a:spcPts val="0"/>
              </a:spcAft>
              <a:buNone/>
            </a:pPr>
            <a:r>
              <a:rPr lang="en-US" sz="1200">
                <a:solidFill>
                  <a:schemeClr val="dk2"/>
                </a:solidFill>
                <a:latin typeface="Arial"/>
                <a:ea typeface="Arial"/>
                <a:cs typeface="Arial"/>
                <a:sym typeface="Arial"/>
              </a:rPr>
              <a:t>Data Preparation, Feature Engineering</a:t>
            </a:r>
            <a:endParaRPr sz="800"/>
          </a:p>
        </p:txBody>
      </p:sp>
      <p:sp>
        <p:nvSpPr>
          <p:cNvPr id="2854" name="Google Shape;2854;gb0aab3be4c_3_387"/>
          <p:cNvSpPr/>
          <p:nvPr/>
        </p:nvSpPr>
        <p:spPr>
          <a:xfrm>
            <a:off x="5551957" y="2538281"/>
            <a:ext cx="5410373" cy="424732"/>
          </a:xfrm>
          <a:prstGeom prst="rect">
            <a:avLst/>
          </a:prstGeom>
          <a:noFill/>
          <a:ln>
            <a:noFill/>
          </a:ln>
        </p:spPr>
        <p:txBody>
          <a:bodyPr spcFirstLastPara="1" wrap="square" lIns="54850" tIns="27425" rIns="54850" bIns="27425" anchor="t" anchorCtr="0">
            <a:noAutofit/>
          </a:bodyPr>
          <a:lstStyle/>
          <a:p>
            <a:pPr marL="0" marR="0" lvl="0" indent="0" algn="l" rtl="0">
              <a:spcBef>
                <a:spcPts val="0"/>
              </a:spcBef>
              <a:spcAft>
                <a:spcPts val="0"/>
              </a:spcAft>
              <a:buNone/>
            </a:pPr>
            <a:r>
              <a:rPr lang="en-US" sz="1200">
                <a:solidFill>
                  <a:schemeClr val="dk2"/>
                </a:solidFill>
                <a:latin typeface="Trebuchet MS"/>
                <a:ea typeface="Trebuchet MS"/>
                <a:cs typeface="Trebuchet MS"/>
                <a:sym typeface="Trebuchet MS"/>
              </a:rPr>
              <a:t>Data, Model, Environment, Parameters Versioning For Reproducibility</a:t>
            </a:r>
            <a:endParaRPr sz="800"/>
          </a:p>
          <a:p>
            <a:pPr marL="0" marR="0" lvl="0" indent="0" algn="l" rtl="0">
              <a:spcBef>
                <a:spcPts val="0"/>
              </a:spcBef>
              <a:spcAft>
                <a:spcPts val="0"/>
              </a:spcAft>
              <a:buNone/>
            </a:pPr>
            <a:r>
              <a:rPr lang="en-US" sz="1200">
                <a:solidFill>
                  <a:schemeClr val="dk2"/>
                </a:solidFill>
                <a:latin typeface="Trebuchet MS"/>
                <a:ea typeface="Trebuchet MS"/>
                <a:cs typeface="Trebuchet MS"/>
                <a:sym typeface="Trebuchet MS"/>
              </a:rPr>
              <a:t>Central Storage For Security &amp; Collaboration</a:t>
            </a:r>
            <a:endParaRPr sz="800"/>
          </a:p>
        </p:txBody>
      </p:sp>
      <p:sp>
        <p:nvSpPr>
          <p:cNvPr id="2855" name="Google Shape;2855;gb0aab3be4c_3_387"/>
          <p:cNvSpPr/>
          <p:nvPr/>
        </p:nvSpPr>
        <p:spPr>
          <a:xfrm>
            <a:off x="5551957" y="3484555"/>
            <a:ext cx="2770259" cy="424732"/>
          </a:xfrm>
          <a:prstGeom prst="rect">
            <a:avLst/>
          </a:prstGeom>
          <a:noFill/>
          <a:ln>
            <a:noFill/>
          </a:ln>
        </p:spPr>
        <p:txBody>
          <a:bodyPr spcFirstLastPara="1" wrap="square" lIns="54850" tIns="27425" rIns="54850" bIns="27425" anchor="t" anchorCtr="0">
            <a:noAutofit/>
          </a:bodyPr>
          <a:lstStyle/>
          <a:p>
            <a:pPr marL="0" marR="0" lvl="0" indent="0" algn="l" rtl="0">
              <a:spcBef>
                <a:spcPts val="0"/>
              </a:spcBef>
              <a:spcAft>
                <a:spcPts val="0"/>
              </a:spcAft>
              <a:buNone/>
            </a:pPr>
            <a:r>
              <a:rPr lang="en-US" sz="1200">
                <a:solidFill>
                  <a:schemeClr val="dk2"/>
                </a:solidFill>
                <a:latin typeface="Trebuchet MS"/>
                <a:ea typeface="Trebuchet MS"/>
                <a:cs typeface="Trebuchet MS"/>
                <a:sym typeface="Trebuchet MS"/>
              </a:rPr>
              <a:t>Experiments, Track &amp; Compare Results</a:t>
            </a:r>
            <a:endParaRPr sz="800"/>
          </a:p>
          <a:p>
            <a:pPr marL="0" marR="0" lvl="0" indent="0" algn="l" rtl="0">
              <a:spcBef>
                <a:spcPts val="0"/>
              </a:spcBef>
              <a:spcAft>
                <a:spcPts val="0"/>
              </a:spcAft>
              <a:buNone/>
            </a:pPr>
            <a:r>
              <a:rPr lang="en-US" sz="1200">
                <a:solidFill>
                  <a:schemeClr val="dk2"/>
                </a:solidFill>
                <a:latin typeface="Trebuchet MS"/>
                <a:ea typeface="Trebuchet MS"/>
                <a:cs typeface="Trebuchet MS"/>
                <a:sym typeface="Trebuchet MS"/>
              </a:rPr>
              <a:t>Model Validation</a:t>
            </a:r>
            <a:endParaRPr sz="800"/>
          </a:p>
        </p:txBody>
      </p:sp>
      <p:sp>
        <p:nvSpPr>
          <p:cNvPr id="2856" name="Google Shape;2856;gb0aab3be4c_3_387"/>
          <p:cNvSpPr/>
          <p:nvPr/>
        </p:nvSpPr>
        <p:spPr>
          <a:xfrm>
            <a:off x="5551957" y="4430828"/>
            <a:ext cx="3437672" cy="240066"/>
          </a:xfrm>
          <a:prstGeom prst="rect">
            <a:avLst/>
          </a:prstGeom>
          <a:noFill/>
          <a:ln>
            <a:noFill/>
          </a:ln>
        </p:spPr>
        <p:txBody>
          <a:bodyPr spcFirstLastPara="1" wrap="square" lIns="54850" tIns="27425" rIns="54850" bIns="27425" anchor="t" anchorCtr="0">
            <a:noAutofit/>
          </a:bodyPr>
          <a:lstStyle/>
          <a:p>
            <a:pPr marL="0" marR="0" lvl="0" indent="0" algn="l" rtl="0">
              <a:spcBef>
                <a:spcPts val="0"/>
              </a:spcBef>
              <a:spcAft>
                <a:spcPts val="0"/>
              </a:spcAft>
              <a:buNone/>
            </a:pPr>
            <a:r>
              <a:rPr lang="en-US" sz="1200">
                <a:solidFill>
                  <a:schemeClr val="dk2"/>
                </a:solidFill>
                <a:latin typeface="Trebuchet MS"/>
                <a:ea typeface="Trebuchet MS"/>
                <a:cs typeface="Trebuchet MS"/>
                <a:sym typeface="Trebuchet MS"/>
              </a:rPr>
              <a:t>Deployment Of Models &amp; Pipelines In Production</a:t>
            </a:r>
            <a:endParaRPr sz="800"/>
          </a:p>
        </p:txBody>
      </p:sp>
      <p:sp>
        <p:nvSpPr>
          <p:cNvPr id="2857" name="Google Shape;2857;gb0aab3be4c_3_387"/>
          <p:cNvSpPr/>
          <p:nvPr/>
        </p:nvSpPr>
        <p:spPr>
          <a:xfrm>
            <a:off x="5551957" y="5192436"/>
            <a:ext cx="2568819" cy="424732"/>
          </a:xfrm>
          <a:prstGeom prst="rect">
            <a:avLst/>
          </a:prstGeom>
          <a:noFill/>
          <a:ln>
            <a:noFill/>
          </a:ln>
        </p:spPr>
        <p:txBody>
          <a:bodyPr spcFirstLastPara="1" wrap="square" lIns="54850" tIns="27425" rIns="54850" bIns="27425" anchor="t" anchorCtr="0">
            <a:noAutofit/>
          </a:bodyPr>
          <a:lstStyle/>
          <a:p>
            <a:pPr marL="0" marR="0" lvl="0" indent="0" algn="l" rtl="0">
              <a:spcBef>
                <a:spcPts val="0"/>
              </a:spcBef>
              <a:spcAft>
                <a:spcPts val="0"/>
              </a:spcAft>
              <a:buNone/>
            </a:pPr>
            <a:r>
              <a:rPr lang="en-US" sz="1200">
                <a:solidFill>
                  <a:schemeClr val="dk2"/>
                </a:solidFill>
                <a:latin typeface="Trebuchet MS"/>
                <a:ea typeface="Trebuchet MS"/>
                <a:cs typeface="Trebuchet MS"/>
                <a:sym typeface="Trebuchet MS"/>
              </a:rPr>
              <a:t>Monitoring Accuracy &amp; Performance</a:t>
            </a:r>
            <a:endParaRPr sz="800"/>
          </a:p>
          <a:p>
            <a:pPr marL="0" marR="0" lvl="0" indent="0" algn="l" rtl="0">
              <a:spcBef>
                <a:spcPts val="0"/>
              </a:spcBef>
              <a:spcAft>
                <a:spcPts val="0"/>
              </a:spcAft>
              <a:buNone/>
            </a:pPr>
            <a:r>
              <a:rPr lang="en-US" sz="1200">
                <a:solidFill>
                  <a:schemeClr val="dk2"/>
                </a:solidFill>
                <a:latin typeface="Trebuchet MS"/>
                <a:ea typeface="Trebuchet MS"/>
                <a:cs typeface="Trebuchet MS"/>
                <a:sym typeface="Trebuchet MS"/>
              </a:rPr>
              <a:t>Retraining</a:t>
            </a:r>
            <a:endParaRPr sz="800"/>
          </a:p>
        </p:txBody>
      </p:sp>
      <p:sp>
        <p:nvSpPr>
          <p:cNvPr id="3" name="Arrow: Down 2">
            <a:extLst>
              <a:ext uri="{FF2B5EF4-FFF2-40B4-BE49-F238E27FC236}">
                <a16:creationId xmlns:a16="http://schemas.microsoft.com/office/drawing/2014/main" id="{076774EF-23F6-4B24-9A80-64893DD0321A}"/>
              </a:ext>
            </a:extLst>
          </p:cNvPr>
          <p:cNvSpPr/>
          <p:nvPr/>
        </p:nvSpPr>
        <p:spPr>
          <a:xfrm>
            <a:off x="5026134" y="1663677"/>
            <a:ext cx="428843" cy="426039"/>
          </a:xfrm>
          <a:prstGeom prst="downArrow">
            <a:avLst/>
          </a:prstGeom>
          <a:solidFill>
            <a:schemeClr val="bg1"/>
          </a:solid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Arrow: Down 20">
            <a:extLst>
              <a:ext uri="{FF2B5EF4-FFF2-40B4-BE49-F238E27FC236}">
                <a16:creationId xmlns:a16="http://schemas.microsoft.com/office/drawing/2014/main" id="{3C54454C-2898-45E8-AC9C-CFEE85256E72}"/>
              </a:ext>
            </a:extLst>
          </p:cNvPr>
          <p:cNvSpPr/>
          <p:nvPr/>
        </p:nvSpPr>
        <p:spPr>
          <a:xfrm>
            <a:off x="5026134" y="2546542"/>
            <a:ext cx="428843" cy="426039"/>
          </a:xfrm>
          <a:prstGeom prst="downArrow">
            <a:avLst/>
          </a:prstGeom>
          <a:solidFill>
            <a:schemeClr val="bg1"/>
          </a:solid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Arrow: Down 21">
            <a:extLst>
              <a:ext uri="{FF2B5EF4-FFF2-40B4-BE49-F238E27FC236}">
                <a16:creationId xmlns:a16="http://schemas.microsoft.com/office/drawing/2014/main" id="{400B19DD-0382-45F2-8B55-983931F6C39C}"/>
              </a:ext>
            </a:extLst>
          </p:cNvPr>
          <p:cNvSpPr/>
          <p:nvPr/>
        </p:nvSpPr>
        <p:spPr>
          <a:xfrm>
            <a:off x="5026134" y="3429407"/>
            <a:ext cx="428843" cy="426039"/>
          </a:xfrm>
          <a:prstGeom prst="downArrow">
            <a:avLst/>
          </a:prstGeom>
          <a:solidFill>
            <a:schemeClr val="bg1"/>
          </a:solid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Arrow: Down 22">
            <a:extLst>
              <a:ext uri="{FF2B5EF4-FFF2-40B4-BE49-F238E27FC236}">
                <a16:creationId xmlns:a16="http://schemas.microsoft.com/office/drawing/2014/main" id="{0AC396F5-39E6-48EB-9B4D-5C882593EBEC}"/>
              </a:ext>
            </a:extLst>
          </p:cNvPr>
          <p:cNvSpPr/>
          <p:nvPr/>
        </p:nvSpPr>
        <p:spPr>
          <a:xfrm>
            <a:off x="5026134" y="4312272"/>
            <a:ext cx="428843" cy="426039"/>
          </a:xfrm>
          <a:prstGeom prst="downArrow">
            <a:avLst/>
          </a:prstGeom>
          <a:solidFill>
            <a:schemeClr val="bg1"/>
          </a:solid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062F0E5F-396F-4544-8331-B362417A53B9}"/>
              </a:ext>
            </a:extLst>
          </p:cNvPr>
          <p:cNvSpPr/>
          <p:nvPr/>
        </p:nvSpPr>
        <p:spPr>
          <a:xfrm>
            <a:off x="5037311" y="5207596"/>
            <a:ext cx="406489" cy="406489"/>
          </a:xfrm>
          <a:prstGeom prst="ellipse">
            <a:avLst/>
          </a:prstGeom>
          <a:solidFill>
            <a:schemeClr val="bg1"/>
          </a:solid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A1BE83-E53E-4EC9-9933-4CD0155FA096}"/>
              </a:ext>
            </a:extLst>
          </p:cNvPr>
          <p:cNvSpPr>
            <a:spLocks noGrp="1"/>
          </p:cNvSpPr>
          <p:nvPr>
            <p:ph type="title"/>
          </p:nvPr>
        </p:nvSpPr>
        <p:spPr/>
        <p:txBody>
          <a:bodyPr/>
          <a:lstStyle/>
          <a:p>
            <a:r>
              <a:rPr lang="en-US" dirty="0"/>
              <a:t>CASE STUDIES</a:t>
            </a:r>
          </a:p>
        </p:txBody>
      </p:sp>
    </p:spTree>
    <p:extLst>
      <p:ext uri="{BB962C8B-B14F-4D97-AF65-F5344CB8AC3E}">
        <p14:creationId xmlns:p14="http://schemas.microsoft.com/office/powerpoint/2010/main" val="6637052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745"/>
        <p:cNvGrpSpPr/>
        <p:nvPr/>
      </p:nvGrpSpPr>
      <p:grpSpPr>
        <a:xfrm>
          <a:off x="0" y="0"/>
          <a:ext cx="0" cy="0"/>
          <a:chOff x="0" y="0"/>
          <a:chExt cx="0" cy="0"/>
        </a:xfrm>
      </p:grpSpPr>
      <p:graphicFrame>
        <p:nvGraphicFramePr>
          <p:cNvPr id="2746" name="Google Shape;2746;ge5f8a1850c_2_840"/>
          <p:cNvGraphicFramePr/>
          <p:nvPr/>
        </p:nvGraphicFramePr>
        <p:xfrm>
          <a:off x="-14" y="479735"/>
          <a:ext cx="10972800" cy="5498675"/>
        </p:xfrm>
        <a:graphic>
          <a:graphicData uri="http://schemas.openxmlformats.org/drawingml/2006/table">
            <a:tbl>
              <a:tblPr>
                <a:noFill/>
                <a:tableStyleId>{16C09956-C718-4698-857F-D925EE527A59}</a:tableStyleId>
              </a:tblPr>
              <a:tblGrid>
                <a:gridCol w="1491925">
                  <a:extLst>
                    <a:ext uri="{9D8B030D-6E8A-4147-A177-3AD203B41FA5}">
                      <a16:colId xmlns:a16="http://schemas.microsoft.com/office/drawing/2014/main" val="20000"/>
                    </a:ext>
                  </a:extLst>
                </a:gridCol>
                <a:gridCol w="2561375">
                  <a:extLst>
                    <a:ext uri="{9D8B030D-6E8A-4147-A177-3AD203B41FA5}">
                      <a16:colId xmlns:a16="http://schemas.microsoft.com/office/drawing/2014/main" val="20001"/>
                    </a:ext>
                  </a:extLst>
                </a:gridCol>
                <a:gridCol w="3318850">
                  <a:extLst>
                    <a:ext uri="{9D8B030D-6E8A-4147-A177-3AD203B41FA5}">
                      <a16:colId xmlns:a16="http://schemas.microsoft.com/office/drawing/2014/main" val="20002"/>
                    </a:ext>
                  </a:extLst>
                </a:gridCol>
                <a:gridCol w="3600650">
                  <a:extLst>
                    <a:ext uri="{9D8B030D-6E8A-4147-A177-3AD203B41FA5}">
                      <a16:colId xmlns:a16="http://schemas.microsoft.com/office/drawing/2014/main" val="20003"/>
                    </a:ext>
                  </a:extLst>
                </a:gridCol>
              </a:tblGrid>
              <a:tr h="329175">
                <a:tc>
                  <a:txBody>
                    <a:bodyPr/>
                    <a:lstStyle/>
                    <a:p>
                      <a:pPr marL="0" marR="0" lvl="0" indent="0" algn="ctr" rtl="0">
                        <a:lnSpc>
                          <a:spcPct val="100000"/>
                        </a:lnSpc>
                        <a:spcBef>
                          <a:spcPts val="0"/>
                        </a:spcBef>
                        <a:spcAft>
                          <a:spcPts val="0"/>
                        </a:spcAft>
                        <a:buClr>
                          <a:srgbClr val="000000"/>
                        </a:buClr>
                        <a:buSzPts val="1200"/>
                        <a:buFont typeface="Arial"/>
                        <a:buNone/>
                      </a:pPr>
                      <a:r>
                        <a:rPr lang="en-US" sz="1000" b="1" u="none" strike="noStrike" cap="none">
                          <a:latin typeface="Trebuchet MS"/>
                          <a:ea typeface="Trebuchet MS"/>
                          <a:cs typeface="Trebuchet MS"/>
                          <a:sym typeface="Trebuchet MS"/>
                        </a:rPr>
                        <a:t>Company</a:t>
                      </a:r>
                      <a:endParaRPr sz="1000" b="1" u="none" strike="noStrike" cap="none">
                        <a:latin typeface="Trebuchet MS"/>
                        <a:ea typeface="Trebuchet MS"/>
                        <a:cs typeface="Trebuchet MS"/>
                        <a:sym typeface="Trebuchet MS"/>
                      </a:endParaRPr>
                    </a:p>
                  </a:txBody>
                  <a:tcPr marL="91450" marR="91450" marT="91450" marB="91450">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200"/>
                        <a:buFont typeface="Arial"/>
                        <a:buNone/>
                      </a:pPr>
                      <a:r>
                        <a:rPr lang="en-US" sz="1000" b="1" u="none" strike="noStrike" cap="none">
                          <a:solidFill>
                            <a:schemeClr val="dk2"/>
                          </a:solidFill>
                          <a:latin typeface="Trebuchet MS"/>
                          <a:ea typeface="Trebuchet MS"/>
                          <a:cs typeface="Trebuchet MS"/>
                          <a:sym typeface="Trebuchet MS"/>
                        </a:rPr>
                        <a:t>Triton Use Case</a:t>
                      </a:r>
                      <a:endParaRPr sz="1000" b="1" u="none" strike="noStrike" cap="none">
                        <a:solidFill>
                          <a:schemeClr val="dk2"/>
                        </a:solidFill>
                        <a:latin typeface="Trebuchet MS"/>
                        <a:ea typeface="Trebuchet MS"/>
                        <a:cs typeface="Trebuchet MS"/>
                        <a:sym typeface="Trebuchet MS"/>
                      </a:endParaRPr>
                    </a:p>
                  </a:txBody>
                  <a:tcPr marL="91450" marR="91450" marT="91450" marB="91450">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200"/>
                        <a:buFont typeface="Arial"/>
                        <a:buNone/>
                      </a:pPr>
                      <a:r>
                        <a:rPr lang="en-US" sz="1000" b="1" u="none" strike="noStrike" cap="none">
                          <a:solidFill>
                            <a:schemeClr val="dk2"/>
                          </a:solidFill>
                          <a:latin typeface="Trebuchet MS"/>
                          <a:ea typeface="Trebuchet MS"/>
                          <a:cs typeface="Trebuchet MS"/>
                          <a:sym typeface="Trebuchet MS"/>
                        </a:rPr>
                        <a:t>Workflows</a:t>
                      </a:r>
                      <a:endParaRPr sz="1000" b="1" u="none" strike="noStrike" cap="none">
                        <a:solidFill>
                          <a:schemeClr val="dk2"/>
                        </a:solidFill>
                        <a:latin typeface="Trebuchet MS"/>
                        <a:ea typeface="Trebuchet MS"/>
                        <a:cs typeface="Trebuchet MS"/>
                        <a:sym typeface="Trebuchet MS"/>
                      </a:endParaRPr>
                    </a:p>
                  </a:txBody>
                  <a:tcPr marL="91450" marR="91450" marT="91450" marB="91450">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2"/>
                        </a:buClr>
                        <a:buSzPts val="1000"/>
                        <a:buFont typeface="Trebuchet MS"/>
                        <a:buNone/>
                      </a:pPr>
                      <a:r>
                        <a:rPr lang="en-US" sz="1000" b="1" u="none" strike="noStrike" cap="none">
                          <a:solidFill>
                            <a:schemeClr val="dk2"/>
                          </a:solidFill>
                          <a:latin typeface="Trebuchet MS"/>
                          <a:ea typeface="Trebuchet MS"/>
                          <a:cs typeface="Trebuchet MS"/>
                          <a:sym typeface="Trebuchet MS"/>
                        </a:rPr>
                        <a:t>Outcome</a:t>
                      </a:r>
                      <a:endParaRPr sz="1000" b="1" u="none" strike="noStrike" cap="none">
                        <a:solidFill>
                          <a:schemeClr val="dk2"/>
                        </a:solidFill>
                        <a:latin typeface="Trebuchet MS"/>
                        <a:ea typeface="Trebuchet MS"/>
                        <a:cs typeface="Trebuchet MS"/>
                        <a:sym typeface="Trebuchet MS"/>
                      </a:endParaRPr>
                    </a:p>
                  </a:txBody>
                  <a:tcPr marL="91450" marR="91450" marT="91450" marB="91450">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445000">
                <a:tc>
                  <a:txBody>
                    <a:bodyPr/>
                    <a:lstStyle/>
                    <a:p>
                      <a:pPr marL="0" marR="0" lvl="0" indent="0" algn="l" rtl="0">
                        <a:lnSpc>
                          <a:spcPct val="100000"/>
                        </a:lnSpc>
                        <a:spcBef>
                          <a:spcPts val="0"/>
                        </a:spcBef>
                        <a:spcAft>
                          <a:spcPts val="0"/>
                        </a:spcAft>
                        <a:buClr>
                          <a:schemeClr val="lt1"/>
                        </a:buClr>
                        <a:buSzPts val="1000"/>
                        <a:buFont typeface="Trebuchet MS"/>
                        <a:buNone/>
                      </a:pPr>
                      <a:endParaRPr sz="1000" u="none" strike="noStrike" cap="none">
                        <a:latin typeface="Trebuchet MS"/>
                        <a:ea typeface="Trebuchet MS"/>
                        <a:cs typeface="Trebuchet MS"/>
                        <a:sym typeface="Trebuchet MS"/>
                      </a:endParaRPr>
                    </a:p>
                  </a:txBody>
                  <a:tcPr marL="76200" marR="76200" marT="76200" marB="762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spcBef>
                          <a:spcPts val="0"/>
                        </a:spcBef>
                        <a:spcAft>
                          <a:spcPts val="0"/>
                        </a:spcAft>
                        <a:buClr>
                          <a:srgbClr val="000000"/>
                        </a:buClr>
                        <a:buSzPts val="900"/>
                        <a:buFont typeface="Arial"/>
                        <a:buNone/>
                      </a:pPr>
                      <a:r>
                        <a:rPr lang="en-US" sz="1000" u="none" strike="noStrike" cap="none">
                          <a:solidFill>
                            <a:schemeClr val="dk2"/>
                          </a:solidFill>
                          <a:latin typeface="Trebuchet MS"/>
                          <a:ea typeface="Trebuchet MS"/>
                          <a:cs typeface="Trebuchet MS"/>
                          <a:sym typeface="Trebuchet MS"/>
                        </a:rPr>
                        <a:t>Computer vision, facial recognition, and biometric applications</a:t>
                      </a:r>
                      <a:endParaRPr sz="1000" u="none" strike="noStrike" cap="none">
                        <a:solidFill>
                          <a:schemeClr val="dk2"/>
                        </a:solidFill>
                        <a:latin typeface="Trebuchet MS"/>
                        <a:ea typeface="Trebuchet MS"/>
                        <a:cs typeface="Trebuchet MS"/>
                        <a:sym typeface="Trebuchet MS"/>
                      </a:endParaRPr>
                    </a:p>
                  </a:txBody>
                  <a:tcPr marL="76200" marR="76200" marT="76200" marB="7620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2"/>
                        </a:buClr>
                        <a:buSzPts val="1000"/>
                        <a:buFont typeface="Trebuchet MS"/>
                        <a:buNone/>
                      </a:pPr>
                      <a:r>
                        <a:rPr lang="en-US" sz="1000" u="none" strike="noStrike" cap="none">
                          <a:solidFill>
                            <a:schemeClr val="dk2"/>
                          </a:solidFill>
                          <a:latin typeface="Trebuchet MS"/>
                          <a:ea typeface="Trebuchet MS"/>
                          <a:cs typeface="Trebuchet MS"/>
                          <a:sym typeface="Trebuchet MS"/>
                        </a:rPr>
                        <a:t>Integrated their highly performant TNN framework into Triton as a custom backend</a:t>
                      </a:r>
                      <a:endParaRPr sz="1000" u="none" strike="noStrike" cap="none">
                        <a:solidFill>
                          <a:schemeClr val="dk2"/>
                        </a:solidFill>
                        <a:latin typeface="Trebuchet MS"/>
                        <a:ea typeface="Trebuchet MS"/>
                        <a:cs typeface="Trebuchet MS"/>
                        <a:sym typeface="Trebuchet MS"/>
                      </a:endParaRPr>
                    </a:p>
                  </a:txBody>
                  <a:tcPr marL="76200" marR="76200" marT="76200" marB="7620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2"/>
                        </a:buClr>
                        <a:buSzPts val="1000"/>
                        <a:buFont typeface="Trebuchet MS"/>
                        <a:buNone/>
                      </a:pPr>
                      <a:r>
                        <a:rPr lang="en-US" sz="1000" u="none" strike="noStrike" cap="none">
                          <a:solidFill>
                            <a:schemeClr val="dk2"/>
                          </a:solidFill>
                          <a:latin typeface="Trebuchet MS"/>
                          <a:ea typeface="Trebuchet MS"/>
                          <a:cs typeface="Trebuchet MS"/>
                          <a:sym typeface="Trebuchet MS"/>
                        </a:rPr>
                        <a:t>Standardized high performance inferencing for all AI applications across their entire organization</a:t>
                      </a:r>
                      <a:endParaRPr sz="1000" u="none" strike="noStrike" cap="none">
                        <a:solidFill>
                          <a:schemeClr val="dk2"/>
                        </a:solidFill>
                        <a:latin typeface="Trebuchet MS"/>
                        <a:ea typeface="Trebuchet MS"/>
                        <a:cs typeface="Trebuchet MS"/>
                        <a:sym typeface="Trebuchet MS"/>
                      </a:endParaRPr>
                    </a:p>
                  </a:txBody>
                  <a:tcPr marL="76200" marR="76200" marT="76200" marB="7620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621800">
                <a:tc>
                  <a:txBody>
                    <a:bodyPr/>
                    <a:lstStyle/>
                    <a:p>
                      <a:pPr marL="0" marR="0" lvl="0" indent="0" algn="l" rtl="0">
                        <a:lnSpc>
                          <a:spcPct val="100000"/>
                        </a:lnSpc>
                        <a:spcBef>
                          <a:spcPts val="0"/>
                        </a:spcBef>
                        <a:spcAft>
                          <a:spcPts val="0"/>
                        </a:spcAft>
                        <a:buClr>
                          <a:schemeClr val="lt1"/>
                        </a:buClr>
                        <a:buSzPts val="1000"/>
                        <a:buFont typeface="Trebuchet MS"/>
                        <a:buNone/>
                      </a:pPr>
                      <a:endParaRPr sz="1000" u="none" strike="noStrike" cap="none">
                        <a:latin typeface="Trebuchet MS"/>
                        <a:ea typeface="Trebuchet MS"/>
                        <a:cs typeface="Trebuchet MS"/>
                        <a:sym typeface="Trebuchet MS"/>
                      </a:endParaRPr>
                    </a:p>
                  </a:txBody>
                  <a:tcPr marL="91450" marR="91450" marT="91450" marB="9145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2"/>
                        </a:buClr>
                        <a:buSzPts val="1000"/>
                        <a:buFont typeface="Trebuchet MS"/>
                        <a:buNone/>
                      </a:pPr>
                      <a:r>
                        <a:rPr lang="en-US" sz="1000" u="none" strike="noStrike" cap="none">
                          <a:solidFill>
                            <a:schemeClr val="dk2"/>
                          </a:solidFill>
                          <a:latin typeface="Trebuchet MS"/>
                          <a:ea typeface="Trebuchet MS"/>
                          <a:cs typeface="Trebuchet MS"/>
                          <a:sym typeface="Trebuchet MS"/>
                        </a:rPr>
                        <a:t>Real time grammar checker running more than half a trillion queries a year</a:t>
                      </a:r>
                      <a:endParaRPr sz="1000" u="none" strike="noStrike" cap="none">
                        <a:solidFill>
                          <a:schemeClr val="dk2"/>
                        </a:solidFill>
                        <a:latin typeface="Trebuchet MS"/>
                        <a:ea typeface="Trebuchet MS"/>
                        <a:cs typeface="Trebuchet MS"/>
                        <a:sym typeface="Trebuchet MS"/>
                      </a:endParaRPr>
                    </a:p>
                  </a:txBody>
                  <a:tcPr marL="91450" marR="91450" marT="91450" marB="914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2"/>
                        </a:buClr>
                        <a:buSzPts val="1000"/>
                        <a:buFont typeface="Trebuchet MS"/>
                        <a:buNone/>
                      </a:pPr>
                      <a:r>
                        <a:rPr lang="en-US" sz="1000" u="none" strike="noStrike" cap="none">
                          <a:solidFill>
                            <a:schemeClr val="dk2"/>
                          </a:solidFill>
                          <a:latin typeface="Trebuchet MS"/>
                          <a:ea typeface="Trebuchet MS"/>
                          <a:cs typeface="Trebuchet MS"/>
                          <a:sym typeface="Trebuchet MS"/>
                        </a:rPr>
                        <a:t>NLP models (BERT, Turing-NLG, etc)</a:t>
                      </a:r>
                      <a:endParaRPr sz="1000" u="none" strike="noStrike" cap="none">
                        <a:solidFill>
                          <a:schemeClr val="dk2"/>
                        </a:solidFill>
                        <a:latin typeface="Trebuchet MS"/>
                        <a:ea typeface="Trebuchet MS"/>
                        <a:cs typeface="Trebuchet MS"/>
                        <a:sym typeface="Trebuchet MS"/>
                      </a:endParaRPr>
                    </a:p>
                  </a:txBody>
                  <a:tcPr marL="91450" marR="91450" marT="91450" marB="914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hlink"/>
                        </a:buClr>
                        <a:buSzPts val="1000"/>
                        <a:buFont typeface="Trebuchet MS"/>
                        <a:buNone/>
                      </a:pPr>
                      <a:r>
                        <a:rPr lang="en-US" sz="1000" u="sng" strike="noStrike" cap="none">
                          <a:solidFill>
                            <a:schemeClr val="hlink"/>
                          </a:solidFill>
                          <a:latin typeface="Trebuchet MS"/>
                          <a:ea typeface="Trebuchet MS"/>
                          <a:cs typeface="Trebuchet MS"/>
                          <a:sym typeface="Trebuchet MS"/>
                          <a:hlinkClick r:id="rId3"/>
                        </a:rPr>
                        <a:t>Slashed costs by ~70%</a:t>
                      </a:r>
                      <a:r>
                        <a:rPr lang="en-US" sz="1000" u="none" strike="noStrike" cap="none">
                          <a:latin typeface="Trebuchet MS"/>
                          <a:ea typeface="Trebuchet MS"/>
                          <a:cs typeface="Trebuchet MS"/>
                          <a:sym typeface="Trebuchet MS"/>
                        </a:rPr>
                        <a:t> </a:t>
                      </a:r>
                      <a:r>
                        <a:rPr lang="en-US" sz="1000" u="none" strike="noStrike" cap="none">
                          <a:solidFill>
                            <a:schemeClr val="dk2"/>
                          </a:solidFill>
                          <a:latin typeface="Trebuchet MS"/>
                          <a:ea typeface="Trebuchet MS"/>
                          <a:cs typeface="Trebuchet MS"/>
                          <a:sym typeface="Trebuchet MS"/>
                        </a:rPr>
                        <a:t>and achieved a throughput of 450 queries per second on a single V100 GPU, with less than 200 ms response time</a:t>
                      </a:r>
                      <a:endParaRPr sz="1000" u="none" strike="noStrike" cap="none">
                        <a:solidFill>
                          <a:schemeClr val="dk2"/>
                        </a:solidFill>
                        <a:latin typeface="Trebuchet MS"/>
                        <a:ea typeface="Trebuchet MS"/>
                        <a:cs typeface="Trebuchet MS"/>
                        <a:sym typeface="Trebuchet MS"/>
                      </a:endParaRPr>
                    </a:p>
                  </a:txBody>
                  <a:tcPr marL="91450" marR="91450" marT="91450" marB="914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475500">
                <a:tc>
                  <a:txBody>
                    <a:bodyPr/>
                    <a:lstStyle/>
                    <a:p>
                      <a:pPr marL="0" marR="0" lvl="0" indent="0" algn="l" rtl="0">
                        <a:lnSpc>
                          <a:spcPct val="100000"/>
                        </a:lnSpc>
                        <a:spcBef>
                          <a:spcPts val="0"/>
                        </a:spcBef>
                        <a:spcAft>
                          <a:spcPts val="0"/>
                        </a:spcAft>
                        <a:buClr>
                          <a:schemeClr val="lt1"/>
                        </a:buClr>
                        <a:buSzPts val="1000"/>
                        <a:buFont typeface="Trebuchet MS"/>
                        <a:buNone/>
                      </a:pPr>
                      <a:endParaRPr sz="1000" u="none" strike="noStrike" cap="none">
                        <a:latin typeface="Trebuchet MS"/>
                        <a:ea typeface="Trebuchet MS"/>
                        <a:cs typeface="Trebuchet MS"/>
                        <a:sym typeface="Trebuchet MS"/>
                      </a:endParaRPr>
                    </a:p>
                  </a:txBody>
                  <a:tcPr marL="91450" marR="91450" marT="91450" marB="9145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2"/>
                        </a:buClr>
                        <a:buSzPts val="1000"/>
                        <a:buFont typeface="Trebuchet MS"/>
                        <a:buNone/>
                      </a:pPr>
                      <a:r>
                        <a:rPr lang="en-US" sz="1000" u="none" strike="noStrike" cap="none">
                          <a:solidFill>
                            <a:schemeClr val="dk2"/>
                          </a:solidFill>
                          <a:latin typeface="Trebuchet MS"/>
                          <a:ea typeface="Trebuchet MS"/>
                          <a:cs typeface="Trebuchet MS"/>
                          <a:sym typeface="Trebuchet MS"/>
                        </a:rPr>
                        <a:t>Any ML use case</a:t>
                      </a:r>
                      <a:endParaRPr sz="1000" u="none" strike="noStrike" cap="none">
                        <a:solidFill>
                          <a:schemeClr val="dk2"/>
                        </a:solidFill>
                        <a:latin typeface="Trebuchet MS"/>
                        <a:ea typeface="Trebuchet MS"/>
                        <a:cs typeface="Trebuchet MS"/>
                        <a:sym typeface="Trebuchet MS"/>
                      </a:endParaRPr>
                    </a:p>
                  </a:txBody>
                  <a:tcPr marL="91450" marR="91450" marT="91450" marB="914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2"/>
                        </a:buClr>
                        <a:buSzPts val="1000"/>
                        <a:buFont typeface="Trebuchet MS"/>
                        <a:buNone/>
                      </a:pPr>
                      <a:r>
                        <a:rPr lang="en-US" sz="1000" u="none" strike="noStrike" cap="none">
                          <a:solidFill>
                            <a:schemeClr val="dk2"/>
                          </a:solidFill>
                          <a:latin typeface="Trebuchet MS"/>
                          <a:ea typeface="Trebuchet MS"/>
                          <a:cs typeface="Trebuchet MS"/>
                          <a:sym typeface="Trebuchet MS"/>
                        </a:rPr>
                        <a:t>Real-time inference serving on Triton with Azure ML and ONNX Runtime </a:t>
                      </a:r>
                      <a:endParaRPr sz="1000" u="none" strike="noStrike" cap="none">
                        <a:solidFill>
                          <a:schemeClr val="dk2"/>
                        </a:solidFill>
                        <a:latin typeface="Trebuchet MS"/>
                        <a:ea typeface="Trebuchet MS"/>
                        <a:cs typeface="Trebuchet MS"/>
                        <a:sym typeface="Trebuchet MS"/>
                      </a:endParaRPr>
                    </a:p>
                  </a:txBody>
                  <a:tcPr marL="91450" marR="91450" marT="91450" marB="914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hlink"/>
                        </a:buClr>
                        <a:buSzPts val="1000"/>
                        <a:buFont typeface="Trebuchet MS"/>
                        <a:buNone/>
                      </a:pPr>
                      <a:r>
                        <a:rPr lang="en-US" sz="1000" u="sng" strike="noStrike" cap="none">
                          <a:solidFill>
                            <a:schemeClr val="hlink"/>
                          </a:solidFill>
                          <a:latin typeface="Trebuchet MS"/>
                          <a:ea typeface="Trebuchet MS"/>
                          <a:cs typeface="Trebuchet MS"/>
                          <a:sym typeface="Trebuchet MS"/>
                          <a:hlinkClick r:id="rId4"/>
                        </a:rPr>
                        <a:t>Increased throughput</a:t>
                      </a:r>
                      <a:r>
                        <a:rPr lang="en-US" sz="1000" u="none" strike="noStrike" cap="none">
                          <a:latin typeface="Trebuchet MS"/>
                          <a:ea typeface="Trebuchet MS"/>
                          <a:cs typeface="Trebuchet MS"/>
                          <a:sym typeface="Trebuchet MS"/>
                        </a:rPr>
                        <a:t> </a:t>
                      </a:r>
                      <a:r>
                        <a:rPr lang="en-US" sz="1000" u="none" strike="noStrike" cap="none">
                          <a:solidFill>
                            <a:schemeClr val="dk2"/>
                          </a:solidFill>
                          <a:latin typeface="Trebuchet MS"/>
                          <a:ea typeface="Trebuchet MS"/>
                          <a:cs typeface="Trebuchet MS"/>
                          <a:sym typeface="Trebuchet MS"/>
                        </a:rPr>
                        <a:t>by ~7x compared to Flask (general purpose end-to-end python server)</a:t>
                      </a:r>
                      <a:endParaRPr sz="1000" u="none" strike="noStrike" cap="none">
                        <a:solidFill>
                          <a:schemeClr val="dk2"/>
                        </a:solidFill>
                        <a:latin typeface="Trebuchet MS"/>
                        <a:ea typeface="Trebuchet MS"/>
                        <a:cs typeface="Trebuchet MS"/>
                        <a:sym typeface="Trebuchet MS"/>
                      </a:endParaRPr>
                    </a:p>
                  </a:txBody>
                  <a:tcPr marL="91450" marR="91450" marT="91450" marB="914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r h="475500">
                <a:tc>
                  <a:txBody>
                    <a:bodyPr/>
                    <a:lstStyle/>
                    <a:p>
                      <a:pPr marL="0" marR="0" lvl="0" indent="0" algn="l" rtl="0">
                        <a:lnSpc>
                          <a:spcPct val="100000"/>
                        </a:lnSpc>
                        <a:spcBef>
                          <a:spcPts val="0"/>
                        </a:spcBef>
                        <a:spcAft>
                          <a:spcPts val="0"/>
                        </a:spcAft>
                        <a:buClr>
                          <a:schemeClr val="lt1"/>
                        </a:buClr>
                        <a:buSzPts val="1000"/>
                        <a:buFont typeface="Trebuchet MS"/>
                        <a:buNone/>
                      </a:pPr>
                      <a:endParaRPr sz="1000" u="none" strike="noStrike" cap="none">
                        <a:latin typeface="Trebuchet MS"/>
                        <a:ea typeface="Trebuchet MS"/>
                        <a:cs typeface="Trebuchet MS"/>
                        <a:sym typeface="Trebuchet MS"/>
                      </a:endParaRPr>
                    </a:p>
                  </a:txBody>
                  <a:tcPr marL="91450" marR="91450" marT="91450" marB="9145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2"/>
                        </a:buClr>
                        <a:buSzPts val="1000"/>
                        <a:buFont typeface="Trebuchet MS"/>
                        <a:buNone/>
                      </a:pPr>
                      <a:r>
                        <a:rPr lang="en-US" sz="1000" u="none" strike="noStrike" cap="none">
                          <a:solidFill>
                            <a:schemeClr val="dk2"/>
                          </a:solidFill>
                          <a:latin typeface="Trebuchet MS"/>
                          <a:ea typeface="Trebuchet MS"/>
                          <a:cs typeface="Trebuchet MS"/>
                          <a:sym typeface="Trebuchet MS"/>
                        </a:rPr>
                        <a:t>Identifying trends in 300B pins for better search results</a:t>
                      </a:r>
                      <a:endParaRPr sz="1000" u="none" strike="noStrike" cap="none">
                        <a:solidFill>
                          <a:schemeClr val="dk2"/>
                        </a:solidFill>
                        <a:latin typeface="Trebuchet MS"/>
                        <a:ea typeface="Trebuchet MS"/>
                        <a:cs typeface="Trebuchet MS"/>
                        <a:sym typeface="Trebuchet MS"/>
                      </a:endParaRPr>
                    </a:p>
                  </a:txBody>
                  <a:tcPr marL="91450" marR="91450" marT="91450" marB="914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2"/>
                        </a:buClr>
                        <a:buSzPts val="1000"/>
                        <a:buFont typeface="Trebuchet MS"/>
                        <a:buNone/>
                      </a:pPr>
                      <a:r>
                        <a:rPr lang="en-US" sz="1000" u="none" strike="noStrike" cap="none">
                          <a:solidFill>
                            <a:schemeClr val="dk2"/>
                          </a:solidFill>
                          <a:latin typeface="Trebuchet MS"/>
                          <a:ea typeface="Trebuchet MS"/>
                          <a:cs typeface="Trebuchet MS"/>
                          <a:sym typeface="Trebuchet MS"/>
                        </a:rPr>
                        <a:t>High throughput batch inference - deploying CV models on Triton on V100</a:t>
                      </a:r>
                      <a:endParaRPr sz="1000" u="none" strike="noStrike" cap="none">
                        <a:solidFill>
                          <a:schemeClr val="dk2"/>
                        </a:solidFill>
                        <a:latin typeface="Trebuchet MS"/>
                        <a:ea typeface="Trebuchet MS"/>
                        <a:cs typeface="Trebuchet MS"/>
                        <a:sym typeface="Trebuchet MS"/>
                      </a:endParaRPr>
                    </a:p>
                  </a:txBody>
                  <a:tcPr marL="91450" marR="91450" marT="91450" marB="914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2"/>
                        </a:buClr>
                        <a:buSzPts val="1000"/>
                        <a:buFont typeface="Trebuchet MS"/>
                        <a:buNone/>
                      </a:pPr>
                      <a:r>
                        <a:rPr lang="en-US" sz="1000" u="none" strike="noStrike" cap="none">
                          <a:solidFill>
                            <a:schemeClr val="dk2"/>
                          </a:solidFill>
                          <a:latin typeface="Trebuchet MS"/>
                          <a:ea typeface="Trebuchet MS"/>
                          <a:cs typeface="Trebuchet MS"/>
                          <a:sym typeface="Trebuchet MS"/>
                        </a:rPr>
                        <a:t>Achieved 3x greater throughput with Triton dynamic batching</a:t>
                      </a:r>
                      <a:endParaRPr sz="1000" u="none" strike="noStrike" cap="none">
                        <a:solidFill>
                          <a:schemeClr val="dk2"/>
                        </a:solidFill>
                        <a:latin typeface="Trebuchet MS"/>
                        <a:ea typeface="Trebuchet MS"/>
                        <a:cs typeface="Trebuchet MS"/>
                        <a:sym typeface="Trebuchet MS"/>
                      </a:endParaRPr>
                    </a:p>
                  </a:txBody>
                  <a:tcPr marL="91450" marR="91450" marT="91450" marB="914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4"/>
                  </a:ext>
                </a:extLst>
              </a:tr>
              <a:tr h="517675">
                <a:tc>
                  <a:txBody>
                    <a:bodyPr/>
                    <a:lstStyle/>
                    <a:p>
                      <a:pPr marL="0" marR="0" lvl="0" indent="0" algn="l" rtl="0">
                        <a:lnSpc>
                          <a:spcPct val="100000"/>
                        </a:lnSpc>
                        <a:spcBef>
                          <a:spcPts val="0"/>
                        </a:spcBef>
                        <a:spcAft>
                          <a:spcPts val="0"/>
                        </a:spcAft>
                        <a:buClr>
                          <a:schemeClr val="lt1"/>
                        </a:buClr>
                        <a:buSzPts val="1000"/>
                        <a:buFont typeface="Trebuchet MS"/>
                        <a:buNone/>
                      </a:pPr>
                      <a:endParaRPr sz="1000" u="none" strike="noStrike" cap="none">
                        <a:latin typeface="Trebuchet MS"/>
                        <a:ea typeface="Trebuchet MS"/>
                        <a:cs typeface="Trebuchet MS"/>
                        <a:sym typeface="Trebuchet MS"/>
                      </a:endParaRPr>
                    </a:p>
                  </a:txBody>
                  <a:tcPr marL="91450" marR="91450" marT="91450" marB="91450">
                    <a:lnT w="9525" cap="flat" cmpd="sng">
                      <a:solidFill>
                        <a:srgbClr val="9E9E9E"/>
                      </a:solidFill>
                      <a:prstDash val="solid"/>
                      <a:round/>
                      <a:headEnd type="none" w="sm" len="sm"/>
                      <a:tailEnd type="none" w="sm" len="sm"/>
                    </a:lnT>
                  </a:tcPr>
                </a:tc>
                <a:tc>
                  <a:txBody>
                    <a:bodyPr/>
                    <a:lstStyle/>
                    <a:p>
                      <a:pPr marL="0" marR="0" lvl="0" indent="0" algn="l" rtl="0">
                        <a:lnSpc>
                          <a:spcPct val="100000"/>
                        </a:lnSpc>
                        <a:spcBef>
                          <a:spcPts val="0"/>
                        </a:spcBef>
                        <a:spcAft>
                          <a:spcPts val="0"/>
                        </a:spcAft>
                        <a:buClr>
                          <a:schemeClr val="dk2"/>
                        </a:buClr>
                        <a:buSzPts val="1000"/>
                        <a:buFont typeface="Trebuchet MS"/>
                        <a:buNone/>
                      </a:pPr>
                      <a:r>
                        <a:rPr lang="en-US" sz="1000" u="none" strike="noStrike" cap="none">
                          <a:solidFill>
                            <a:schemeClr val="dk2"/>
                          </a:solidFill>
                          <a:latin typeface="Trebuchet MS"/>
                          <a:ea typeface="Trebuchet MS"/>
                          <a:cs typeface="Trebuchet MS"/>
                          <a:sym typeface="Trebuchet MS"/>
                        </a:rPr>
                        <a:t>Fraud detection on 8B credit card transactions</a:t>
                      </a:r>
                      <a:endParaRPr sz="1000" u="none" strike="noStrike" cap="none">
                        <a:solidFill>
                          <a:schemeClr val="dk2"/>
                        </a:solidFill>
                        <a:latin typeface="Trebuchet MS"/>
                        <a:ea typeface="Trebuchet MS"/>
                        <a:cs typeface="Trebuchet MS"/>
                        <a:sym typeface="Trebuchet MS"/>
                      </a:endParaRPr>
                    </a:p>
                  </a:txBody>
                  <a:tcPr marL="91450" marR="91450" marT="91450" marB="91450" anchor="ctr">
                    <a:lnT w="9525" cap="flat" cmpd="sng">
                      <a:solidFill>
                        <a:srgbClr val="9E9E9E"/>
                      </a:solidFill>
                      <a:prstDash val="solid"/>
                      <a:round/>
                      <a:headEnd type="none" w="sm" len="sm"/>
                      <a:tailEnd type="none" w="sm" len="sm"/>
                    </a:lnT>
                  </a:tcPr>
                </a:tc>
                <a:tc>
                  <a:txBody>
                    <a:bodyPr/>
                    <a:lstStyle/>
                    <a:p>
                      <a:pPr marL="0" marR="0" lvl="0" indent="0" algn="l" rtl="0">
                        <a:spcBef>
                          <a:spcPts val="0"/>
                        </a:spcBef>
                        <a:spcAft>
                          <a:spcPts val="0"/>
                        </a:spcAft>
                        <a:buClr>
                          <a:schemeClr val="dk2"/>
                        </a:buClr>
                        <a:buSzPts val="1000"/>
                        <a:buFont typeface="Trebuchet MS"/>
                        <a:buNone/>
                      </a:pPr>
                      <a:r>
                        <a:rPr lang="en-US" sz="1000" u="none" strike="noStrike" cap="none">
                          <a:solidFill>
                            <a:schemeClr val="dk2"/>
                          </a:solidFill>
                          <a:latin typeface="Trebuchet MS"/>
                          <a:ea typeface="Trebuchet MS"/>
                          <a:cs typeface="Trebuchet MS"/>
                          <a:sym typeface="Trebuchet MS"/>
                        </a:rPr>
                        <a:t>Used Triton to deploy a TensorRT Gated Recurrent Unit model to analyze tens of millions of daily transactions </a:t>
                      </a:r>
                      <a:endParaRPr sz="1000" u="none" strike="noStrike" cap="none">
                        <a:solidFill>
                          <a:schemeClr val="dk2"/>
                        </a:solidFill>
                        <a:latin typeface="Trebuchet MS"/>
                        <a:ea typeface="Trebuchet MS"/>
                        <a:cs typeface="Trebuchet MS"/>
                        <a:sym typeface="Trebuchet MS"/>
                      </a:endParaRPr>
                    </a:p>
                  </a:txBody>
                  <a:tcPr marL="91450" marR="91450" marT="91450" marB="91450" anchor="ctr">
                    <a:lnT w="9525" cap="flat" cmpd="sng">
                      <a:solidFill>
                        <a:srgbClr val="9E9E9E"/>
                      </a:solidFill>
                      <a:prstDash val="solid"/>
                      <a:round/>
                      <a:headEnd type="none" w="sm" len="sm"/>
                      <a:tailEnd type="none" w="sm" len="sm"/>
                    </a:lnT>
                  </a:tcPr>
                </a:tc>
                <a:tc>
                  <a:txBody>
                    <a:bodyPr/>
                    <a:lstStyle/>
                    <a:p>
                      <a:pPr marL="0" marR="0" lvl="0" indent="0" algn="l" rtl="0">
                        <a:spcBef>
                          <a:spcPts val="0"/>
                        </a:spcBef>
                        <a:spcAft>
                          <a:spcPts val="0"/>
                        </a:spcAft>
                        <a:buClr>
                          <a:schemeClr val="dk2"/>
                        </a:buClr>
                        <a:buSzPts val="1000"/>
                        <a:buFont typeface="Trebuchet MS"/>
                        <a:buNone/>
                      </a:pPr>
                      <a:r>
                        <a:rPr lang="en-US" sz="1000" u="none" strike="noStrike" cap="none">
                          <a:solidFill>
                            <a:schemeClr val="dk2"/>
                          </a:solidFill>
                          <a:latin typeface="Trebuchet MS"/>
                          <a:ea typeface="Trebuchet MS"/>
                          <a:cs typeface="Trebuchet MS"/>
                          <a:sym typeface="Trebuchet MS"/>
                        </a:rPr>
                        <a:t>Achieved 2 ms latency budget (a </a:t>
                      </a:r>
                      <a:r>
                        <a:rPr lang="en-US" sz="1000" u="sng" strike="noStrike" cap="none">
                          <a:solidFill>
                            <a:schemeClr val="hlink"/>
                          </a:solidFill>
                          <a:latin typeface="Trebuchet MS"/>
                          <a:ea typeface="Trebuchet MS"/>
                          <a:cs typeface="Trebuchet MS"/>
                          <a:sym typeface="Trebuchet MS"/>
                          <a:hlinkClick r:id="rId5"/>
                        </a:rPr>
                        <a:t>50x improvement</a:t>
                      </a:r>
                      <a:r>
                        <a:rPr lang="en-US" sz="1000" u="none" strike="noStrike" cap="none">
                          <a:solidFill>
                            <a:schemeClr val="dk2"/>
                          </a:solidFill>
                          <a:latin typeface="Trebuchet MS"/>
                          <a:ea typeface="Trebuchet MS"/>
                          <a:cs typeface="Trebuchet MS"/>
                          <a:sym typeface="Trebuchet MS"/>
                        </a:rPr>
                        <a:t> compared to CPUs that could not meet the latency requirement)</a:t>
                      </a:r>
                      <a:endParaRPr sz="1000" u="none" strike="noStrike" cap="none">
                        <a:solidFill>
                          <a:schemeClr val="dk2"/>
                        </a:solidFill>
                        <a:latin typeface="Trebuchet MS"/>
                        <a:ea typeface="Trebuchet MS"/>
                        <a:cs typeface="Trebuchet MS"/>
                        <a:sym typeface="Trebuchet MS"/>
                      </a:endParaRPr>
                    </a:p>
                  </a:txBody>
                  <a:tcPr marL="91450" marR="91450" marT="91450" marB="91450" anchor="ctr">
                    <a:lnT w="9525" cap="flat" cmpd="sng">
                      <a:solidFill>
                        <a:srgbClr val="9E9E9E"/>
                      </a:solidFill>
                      <a:prstDash val="solid"/>
                      <a:round/>
                      <a:headEnd type="none" w="sm" len="sm"/>
                      <a:tailEnd type="none" w="sm" len="sm"/>
                    </a:lnT>
                  </a:tcPr>
                </a:tc>
                <a:extLst>
                  <a:ext uri="{0D108BD9-81ED-4DB2-BD59-A6C34878D82A}">
                    <a16:rowId xmlns:a16="http://schemas.microsoft.com/office/drawing/2014/main" val="10005"/>
                  </a:ext>
                </a:extLst>
              </a:tr>
              <a:tr h="621800">
                <a:tc>
                  <a:txBody>
                    <a:bodyPr/>
                    <a:lstStyle/>
                    <a:p>
                      <a:pPr marL="0" marR="0" lvl="0" indent="0" algn="l" rtl="0">
                        <a:lnSpc>
                          <a:spcPct val="100000"/>
                        </a:lnSpc>
                        <a:spcBef>
                          <a:spcPts val="0"/>
                        </a:spcBef>
                        <a:spcAft>
                          <a:spcPts val="0"/>
                        </a:spcAft>
                        <a:buClr>
                          <a:schemeClr val="lt1"/>
                        </a:buClr>
                        <a:buSzPts val="1000"/>
                        <a:buFont typeface="Trebuchet MS"/>
                        <a:buNone/>
                      </a:pPr>
                      <a:endParaRPr sz="1000" u="none" strike="noStrike" cap="none">
                        <a:latin typeface="Trebuchet MS"/>
                        <a:ea typeface="Trebuchet MS"/>
                        <a:cs typeface="Trebuchet MS"/>
                        <a:sym typeface="Trebuchet MS"/>
                      </a:endParaRPr>
                    </a:p>
                  </a:txBody>
                  <a:tcPr marL="91450" marR="91450" marT="91450" marB="91450"/>
                </a:tc>
                <a:tc>
                  <a:txBody>
                    <a:bodyPr/>
                    <a:lstStyle/>
                    <a:p>
                      <a:pPr marL="0" marR="0" lvl="0" indent="0" algn="l" rtl="0">
                        <a:lnSpc>
                          <a:spcPct val="100000"/>
                        </a:lnSpc>
                        <a:spcBef>
                          <a:spcPts val="0"/>
                        </a:spcBef>
                        <a:spcAft>
                          <a:spcPts val="0"/>
                        </a:spcAft>
                        <a:buClr>
                          <a:schemeClr val="dk2"/>
                        </a:buClr>
                        <a:buSzPts val="1000"/>
                        <a:buFont typeface="Trebuchet MS"/>
                        <a:buNone/>
                      </a:pPr>
                      <a:r>
                        <a:rPr lang="en-US" sz="1000" u="none" strike="noStrike" cap="none">
                          <a:solidFill>
                            <a:schemeClr val="dk2"/>
                          </a:solidFill>
                          <a:latin typeface="Trebuchet MS"/>
                          <a:ea typeface="Trebuchet MS"/>
                          <a:cs typeface="Trebuchet MS"/>
                          <a:sym typeface="Trebuchet MS"/>
                        </a:rPr>
                        <a:t>Hazardous package detection, damage classification, stamp detection and more</a:t>
                      </a:r>
                      <a:endParaRPr sz="1000" u="none" strike="noStrike" cap="none">
                        <a:solidFill>
                          <a:schemeClr val="dk2"/>
                        </a:solidFill>
                        <a:latin typeface="Trebuchet MS"/>
                        <a:ea typeface="Trebuchet MS"/>
                        <a:cs typeface="Trebuchet MS"/>
                        <a:sym typeface="Trebuchet MS"/>
                      </a:endParaRPr>
                    </a:p>
                  </a:txBody>
                  <a:tcPr marL="91450" marR="91450" marT="91450" marB="91450" anchor="ctr"/>
                </a:tc>
                <a:tc>
                  <a:txBody>
                    <a:bodyPr/>
                    <a:lstStyle/>
                    <a:p>
                      <a:pPr marL="0" marR="0" lvl="0" indent="0" algn="l" rtl="0">
                        <a:spcBef>
                          <a:spcPts val="0"/>
                        </a:spcBef>
                        <a:spcAft>
                          <a:spcPts val="0"/>
                        </a:spcAft>
                        <a:buClr>
                          <a:schemeClr val="dk2"/>
                        </a:buClr>
                        <a:buSzPts val="1000"/>
                        <a:buFont typeface="Trebuchet MS"/>
                        <a:buNone/>
                      </a:pPr>
                      <a:r>
                        <a:rPr lang="en-US" sz="1000" u="none" strike="noStrike" cap="none">
                          <a:solidFill>
                            <a:schemeClr val="dk2"/>
                          </a:solidFill>
                          <a:latin typeface="Trebuchet MS"/>
                          <a:ea typeface="Trebuchet MS"/>
                          <a:cs typeface="Trebuchet MS"/>
                          <a:sym typeface="Trebuchet MS"/>
                        </a:rPr>
                        <a:t>Deploying CV deep learning models on Triton at the edge</a:t>
                      </a:r>
                      <a:endParaRPr sz="1000" u="none" strike="noStrike" cap="none">
                        <a:solidFill>
                          <a:schemeClr val="dk2"/>
                        </a:solidFill>
                        <a:latin typeface="Trebuchet MS"/>
                        <a:ea typeface="Trebuchet MS"/>
                        <a:cs typeface="Trebuchet MS"/>
                        <a:sym typeface="Trebuchet MS"/>
                      </a:endParaRPr>
                    </a:p>
                  </a:txBody>
                  <a:tcPr marL="91450" marR="91450" marT="91450" marB="91450" anchor="ctr"/>
                </a:tc>
                <a:tc>
                  <a:txBody>
                    <a:bodyPr/>
                    <a:lstStyle/>
                    <a:p>
                      <a:pPr marL="0" marR="0" lvl="0" indent="0" algn="l" rtl="0">
                        <a:spcBef>
                          <a:spcPts val="0"/>
                        </a:spcBef>
                        <a:spcAft>
                          <a:spcPts val="0"/>
                        </a:spcAft>
                        <a:buClr>
                          <a:schemeClr val="dk2"/>
                        </a:buClr>
                        <a:buSzPts val="1000"/>
                        <a:buFont typeface="Trebuchet MS"/>
                        <a:buNone/>
                      </a:pPr>
                      <a:r>
                        <a:rPr lang="en-US" sz="1000" u="none" strike="noStrike" cap="none">
                          <a:solidFill>
                            <a:schemeClr val="dk2"/>
                          </a:solidFill>
                          <a:latin typeface="Trebuchet MS"/>
                          <a:ea typeface="Trebuchet MS"/>
                          <a:cs typeface="Trebuchet MS"/>
                          <a:sym typeface="Trebuchet MS"/>
                        </a:rPr>
                        <a:t>Triton used as a single standardized inference platform across 192 Distribution Centers, </a:t>
                      </a:r>
                      <a:r>
                        <a:rPr lang="en-US" sz="1000" u="sng" strike="noStrike" cap="none">
                          <a:solidFill>
                            <a:schemeClr val="hlink"/>
                          </a:solidFill>
                          <a:latin typeface="Trebuchet MS"/>
                          <a:ea typeface="Trebuchet MS"/>
                          <a:cs typeface="Trebuchet MS"/>
                          <a:sym typeface="Trebuchet MS"/>
                          <a:hlinkClick r:id="rId6"/>
                        </a:rPr>
                        <a:t>analyzing 7 Billion Packages Per Year</a:t>
                      </a:r>
                      <a:endParaRPr sz="1000" u="none" strike="noStrike" cap="none">
                        <a:solidFill>
                          <a:schemeClr val="dk2"/>
                        </a:solidFill>
                        <a:latin typeface="Trebuchet MS"/>
                        <a:ea typeface="Trebuchet MS"/>
                        <a:cs typeface="Trebuchet MS"/>
                        <a:sym typeface="Trebuchet MS"/>
                      </a:endParaRPr>
                    </a:p>
                  </a:txBody>
                  <a:tcPr marL="91450" marR="91450" marT="91450" marB="91450" anchor="ctr"/>
                </a:tc>
                <a:extLst>
                  <a:ext uri="{0D108BD9-81ED-4DB2-BD59-A6C34878D82A}">
                    <a16:rowId xmlns:a16="http://schemas.microsoft.com/office/drawing/2014/main" val="10006"/>
                  </a:ext>
                </a:extLst>
              </a:tr>
              <a:tr h="621800">
                <a:tc>
                  <a:txBody>
                    <a:bodyPr/>
                    <a:lstStyle/>
                    <a:p>
                      <a:pPr marL="0" marR="0" lvl="0" indent="0" algn="l" rtl="0">
                        <a:lnSpc>
                          <a:spcPct val="100000"/>
                        </a:lnSpc>
                        <a:spcBef>
                          <a:spcPts val="0"/>
                        </a:spcBef>
                        <a:spcAft>
                          <a:spcPts val="0"/>
                        </a:spcAft>
                        <a:buClr>
                          <a:srgbClr val="000000"/>
                        </a:buClr>
                        <a:buSzPts val="1200"/>
                        <a:buFont typeface="Arial"/>
                        <a:buNone/>
                      </a:pPr>
                      <a:endParaRPr sz="1000" u="none" strike="noStrike" cap="none">
                        <a:latin typeface="Trebuchet MS"/>
                        <a:ea typeface="Trebuchet MS"/>
                        <a:cs typeface="Trebuchet MS"/>
                        <a:sym typeface="Trebuchet MS"/>
                      </a:endParaRPr>
                    </a:p>
                  </a:txBody>
                  <a:tcPr marL="91450" marR="91450" marT="91450" marB="91450">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200"/>
                        <a:buFont typeface="Arial"/>
                        <a:buNone/>
                      </a:pPr>
                      <a:r>
                        <a:rPr lang="en-US" sz="1000" u="none" strike="noStrike" cap="none">
                          <a:solidFill>
                            <a:schemeClr val="dk2"/>
                          </a:solidFill>
                          <a:latin typeface="Trebuchet MS"/>
                          <a:ea typeface="Trebuchet MS"/>
                          <a:cs typeface="Trebuchet MS"/>
                          <a:sym typeface="Trebuchet MS"/>
                        </a:rPr>
                        <a:t>Defect detection on 30,000 wafer images per day </a:t>
                      </a:r>
                      <a:endParaRPr sz="1000" u="none" strike="noStrike" cap="none">
                        <a:solidFill>
                          <a:schemeClr val="dk2"/>
                        </a:solidFill>
                        <a:latin typeface="Trebuchet MS"/>
                        <a:ea typeface="Trebuchet MS"/>
                        <a:cs typeface="Trebuchet MS"/>
                        <a:sym typeface="Trebuchet MS"/>
                      </a:endParaRPr>
                    </a:p>
                  </a:txBody>
                  <a:tcPr marL="91450" marR="91450" marT="91450" marB="91450" anchor="ctr">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200"/>
                        <a:buFont typeface="Arial"/>
                        <a:buNone/>
                      </a:pPr>
                      <a:r>
                        <a:rPr lang="en-US" sz="1000" u="none" strike="noStrike" cap="none">
                          <a:solidFill>
                            <a:schemeClr val="dk2"/>
                          </a:solidFill>
                          <a:latin typeface="Trebuchet MS"/>
                          <a:ea typeface="Trebuchet MS"/>
                          <a:cs typeface="Trebuchet MS"/>
                          <a:sym typeface="Trebuchet MS"/>
                        </a:rPr>
                        <a:t>Used Triton to deploy and manage DenseNet, Autoencoder, and UNET models in TensorRT</a:t>
                      </a:r>
                      <a:endParaRPr sz="1000" u="none" strike="noStrike" cap="none">
                        <a:solidFill>
                          <a:schemeClr val="dk2"/>
                        </a:solidFill>
                        <a:latin typeface="Trebuchet MS"/>
                        <a:ea typeface="Trebuchet MS"/>
                        <a:cs typeface="Trebuchet MS"/>
                        <a:sym typeface="Trebuchet MS"/>
                      </a:endParaRPr>
                    </a:p>
                  </a:txBody>
                  <a:tcPr marL="91450" marR="91450" marT="91450" marB="91450" anchor="ctr">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2"/>
                        </a:buClr>
                        <a:buSzPts val="1000"/>
                        <a:buFont typeface="Trebuchet MS"/>
                        <a:buNone/>
                      </a:pPr>
                      <a:r>
                        <a:rPr lang="en-US" sz="1000" u="none" strike="noStrike" cap="none">
                          <a:solidFill>
                            <a:schemeClr val="dk2"/>
                          </a:solidFill>
                          <a:latin typeface="Trebuchet MS"/>
                          <a:ea typeface="Trebuchet MS"/>
                          <a:cs typeface="Trebuchet MS"/>
                          <a:sym typeface="Trebuchet MS"/>
                        </a:rPr>
                        <a:t>Can detect 100% of defects with &lt;10% false positives (</a:t>
                      </a:r>
                      <a:r>
                        <a:rPr lang="en-US" sz="1000" u="sng" strike="noStrike" cap="none">
                          <a:solidFill>
                            <a:schemeClr val="hlink"/>
                          </a:solidFill>
                          <a:latin typeface="Trebuchet MS"/>
                          <a:ea typeface="Trebuchet MS"/>
                          <a:cs typeface="Trebuchet MS"/>
                          <a:sym typeface="Trebuchet MS"/>
                          <a:hlinkClick r:id="rId7"/>
                        </a:rPr>
                        <a:t>7x improvement</a:t>
                      </a:r>
                      <a:r>
                        <a:rPr lang="en-US" sz="1000" u="none" strike="noStrike" cap="none">
                          <a:solidFill>
                            <a:schemeClr val="dk2"/>
                          </a:solidFill>
                          <a:latin typeface="Trebuchet MS"/>
                          <a:ea typeface="Trebuchet MS"/>
                          <a:cs typeface="Trebuchet MS"/>
                          <a:sym typeface="Trebuchet MS"/>
                        </a:rPr>
                        <a:t>), and scale to 100 different models without changes to serving infrastructure</a:t>
                      </a:r>
                      <a:endParaRPr sz="1000" u="none" strike="noStrike" cap="none">
                        <a:solidFill>
                          <a:schemeClr val="dk2"/>
                        </a:solidFill>
                        <a:latin typeface="Trebuchet MS"/>
                        <a:ea typeface="Trebuchet MS"/>
                        <a:cs typeface="Trebuchet MS"/>
                        <a:sym typeface="Trebuchet MS"/>
                      </a:endParaRPr>
                    </a:p>
                  </a:txBody>
                  <a:tcPr marL="91450" marR="91450" marT="91450" marB="91450" anchor="ctr">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7"/>
                  </a:ext>
                </a:extLst>
              </a:tr>
              <a:tr h="621800">
                <a:tc>
                  <a:txBody>
                    <a:bodyPr/>
                    <a:lstStyle/>
                    <a:p>
                      <a:pPr marL="0" marR="0" lvl="0" indent="0" algn="l" rtl="0">
                        <a:lnSpc>
                          <a:spcPct val="100000"/>
                        </a:lnSpc>
                        <a:spcBef>
                          <a:spcPts val="0"/>
                        </a:spcBef>
                        <a:spcAft>
                          <a:spcPts val="0"/>
                        </a:spcAft>
                        <a:buClr>
                          <a:schemeClr val="lt1"/>
                        </a:buClr>
                        <a:buSzPts val="1000"/>
                        <a:buFont typeface="Trebuchet MS"/>
                        <a:buNone/>
                      </a:pPr>
                      <a:endParaRPr sz="1000" u="none" strike="noStrike" cap="none">
                        <a:latin typeface="Trebuchet MS"/>
                        <a:ea typeface="Trebuchet MS"/>
                        <a:cs typeface="Trebuchet MS"/>
                        <a:sym typeface="Trebuchet MS"/>
                      </a:endParaRPr>
                    </a:p>
                  </a:txBody>
                  <a:tcPr marL="91450" marR="91450" marT="91450" marB="9145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2"/>
                        </a:buClr>
                        <a:buSzPts val="1000"/>
                        <a:buFont typeface="Trebuchet MS"/>
                        <a:buNone/>
                      </a:pPr>
                      <a:r>
                        <a:rPr lang="en-US" sz="1000" u="none" strike="noStrike" cap="none">
                          <a:solidFill>
                            <a:schemeClr val="dk2"/>
                          </a:solidFill>
                          <a:latin typeface="Trebuchet MS"/>
                          <a:ea typeface="Trebuchet MS"/>
                          <a:cs typeface="Trebuchet MS"/>
                          <a:sym typeface="Trebuchet MS"/>
                        </a:rPr>
                        <a:t>Search recommendations and image classification</a:t>
                      </a:r>
                      <a:endParaRPr sz="1000" u="none" strike="noStrike" cap="none">
                        <a:solidFill>
                          <a:schemeClr val="dk2"/>
                        </a:solidFill>
                        <a:latin typeface="Trebuchet MS"/>
                        <a:ea typeface="Trebuchet MS"/>
                        <a:cs typeface="Trebuchet MS"/>
                        <a:sym typeface="Trebuchet MS"/>
                      </a:endParaRPr>
                    </a:p>
                  </a:txBody>
                  <a:tcPr marL="91450" marR="91450" marT="91450" marB="914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spcBef>
                          <a:spcPts val="0"/>
                        </a:spcBef>
                        <a:spcAft>
                          <a:spcPts val="0"/>
                        </a:spcAft>
                        <a:buClr>
                          <a:schemeClr val="dk2"/>
                        </a:buClr>
                        <a:buSzPts val="1000"/>
                        <a:buFont typeface="Trebuchet MS"/>
                        <a:buNone/>
                      </a:pPr>
                      <a:r>
                        <a:rPr lang="en-US" sz="1000" u="none" strike="noStrike" cap="none">
                          <a:solidFill>
                            <a:schemeClr val="dk2"/>
                          </a:solidFill>
                          <a:latin typeface="Trebuchet MS"/>
                          <a:ea typeface="Trebuchet MS"/>
                          <a:cs typeface="Trebuchet MS"/>
                          <a:sym typeface="Trebuchet MS"/>
                        </a:rPr>
                        <a:t>Models in multiple frameworks (TensorFlow, PyTorch, Caffe, and TensorRT) on CPU and GPU</a:t>
                      </a:r>
                      <a:endParaRPr sz="1000" u="none" strike="noStrike" cap="none">
                        <a:solidFill>
                          <a:schemeClr val="dk2"/>
                        </a:solidFill>
                        <a:latin typeface="Trebuchet MS"/>
                        <a:ea typeface="Trebuchet MS"/>
                        <a:cs typeface="Trebuchet MS"/>
                        <a:sym typeface="Trebuchet MS"/>
                      </a:endParaRPr>
                    </a:p>
                  </a:txBody>
                  <a:tcPr marL="91450" marR="91450" marT="91450" marB="914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spcBef>
                          <a:spcPts val="0"/>
                        </a:spcBef>
                        <a:spcAft>
                          <a:spcPts val="0"/>
                        </a:spcAft>
                        <a:buClr>
                          <a:schemeClr val="dk2"/>
                        </a:buClr>
                        <a:buSzPts val="1000"/>
                        <a:buFont typeface="Trebuchet MS"/>
                        <a:buNone/>
                      </a:pPr>
                      <a:r>
                        <a:rPr lang="en-US" sz="1000" u="none" strike="noStrike" cap="none">
                          <a:solidFill>
                            <a:schemeClr val="dk2"/>
                          </a:solidFill>
                          <a:latin typeface="Trebuchet MS"/>
                          <a:ea typeface="Trebuchet MS"/>
                          <a:cs typeface="Trebuchet MS"/>
                          <a:sym typeface="Trebuchet MS"/>
                        </a:rPr>
                        <a:t>A single inference platform that allowed for faster rollout of new DL models from multiple frameworks and </a:t>
                      </a:r>
                      <a:r>
                        <a:rPr lang="en-US" sz="1000" u="sng" strike="noStrike" cap="none">
                          <a:solidFill>
                            <a:schemeClr val="hlink"/>
                          </a:solidFill>
                          <a:latin typeface="Trebuchet MS"/>
                          <a:ea typeface="Trebuchet MS"/>
                          <a:cs typeface="Trebuchet MS"/>
                          <a:sym typeface="Trebuchet MS"/>
                          <a:hlinkClick r:id="rId8"/>
                        </a:rPr>
                        <a:t>lowered Naver’s operational costs</a:t>
                      </a:r>
                      <a:endParaRPr sz="1000" u="none" strike="noStrike" cap="none">
                        <a:solidFill>
                          <a:schemeClr val="dk2"/>
                        </a:solidFill>
                        <a:latin typeface="Trebuchet MS"/>
                        <a:ea typeface="Trebuchet MS"/>
                        <a:cs typeface="Trebuchet MS"/>
                        <a:sym typeface="Trebuchet MS"/>
                      </a:endParaRPr>
                    </a:p>
                  </a:txBody>
                  <a:tcPr marL="91450" marR="91450" marT="91450" marB="914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8"/>
                  </a:ext>
                </a:extLst>
              </a:tr>
              <a:tr h="530275">
                <a:tc>
                  <a:txBody>
                    <a:bodyPr/>
                    <a:lstStyle/>
                    <a:p>
                      <a:pPr marL="0" marR="0" lvl="0" indent="0" algn="l" rtl="0">
                        <a:lnSpc>
                          <a:spcPct val="100000"/>
                        </a:lnSpc>
                        <a:spcBef>
                          <a:spcPts val="0"/>
                        </a:spcBef>
                        <a:spcAft>
                          <a:spcPts val="0"/>
                        </a:spcAft>
                        <a:buClr>
                          <a:schemeClr val="lt1"/>
                        </a:buClr>
                        <a:buSzPts val="1000"/>
                        <a:buFont typeface="Trebuchet MS"/>
                        <a:buNone/>
                      </a:pPr>
                      <a:endParaRPr sz="1000" u="none" strike="noStrike" cap="none">
                        <a:latin typeface="Trebuchet MS"/>
                        <a:ea typeface="Trebuchet MS"/>
                        <a:cs typeface="Trebuchet MS"/>
                        <a:sym typeface="Trebuchet MS"/>
                      </a:endParaRPr>
                    </a:p>
                  </a:txBody>
                  <a:tcPr marL="91450" marR="91450" marT="91450" marB="9145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2"/>
                        </a:buClr>
                        <a:buSzPts val="1000"/>
                        <a:buFont typeface="Trebuchet MS"/>
                        <a:buNone/>
                      </a:pPr>
                      <a:r>
                        <a:rPr lang="en-US" sz="1000" u="none" strike="noStrike" cap="none">
                          <a:solidFill>
                            <a:schemeClr val="dk2"/>
                          </a:solidFill>
                          <a:latin typeface="Trebuchet MS"/>
                          <a:ea typeface="Trebuchet MS"/>
                          <a:cs typeface="Trebuchet MS"/>
                          <a:sym typeface="Trebuchet MS"/>
                        </a:rPr>
                        <a:t>High Energy Particle Physics</a:t>
                      </a:r>
                      <a:endParaRPr sz="1000" u="none" strike="noStrike" cap="none">
                        <a:solidFill>
                          <a:schemeClr val="dk2"/>
                        </a:solidFill>
                        <a:latin typeface="Trebuchet MS"/>
                        <a:ea typeface="Trebuchet MS"/>
                        <a:cs typeface="Trebuchet MS"/>
                        <a:sym typeface="Trebuchet MS"/>
                      </a:endParaRPr>
                    </a:p>
                  </a:txBody>
                  <a:tcPr marL="91450" marR="91450" marT="91450" marB="914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spcBef>
                          <a:spcPts val="0"/>
                        </a:spcBef>
                        <a:spcAft>
                          <a:spcPts val="0"/>
                        </a:spcAft>
                        <a:buClr>
                          <a:schemeClr val="dk2"/>
                        </a:buClr>
                        <a:buSzPts val="1000"/>
                        <a:buFont typeface="Trebuchet MS"/>
                        <a:buNone/>
                      </a:pPr>
                      <a:r>
                        <a:rPr lang="en-US" sz="1000" u="none" strike="noStrike" cap="none">
                          <a:solidFill>
                            <a:schemeClr val="dk2"/>
                          </a:solidFill>
                          <a:latin typeface="Trebuchet MS"/>
                          <a:ea typeface="Trebuchet MS"/>
                          <a:cs typeface="Trebuchet MS"/>
                          <a:sym typeface="Trebuchet MS"/>
                        </a:rPr>
                        <a:t>Deploying </a:t>
                      </a:r>
                      <a:r>
                        <a:rPr lang="en-US" sz="1000" u="sng" strike="noStrike" cap="none">
                          <a:solidFill>
                            <a:schemeClr val="hlink"/>
                          </a:solidFill>
                          <a:latin typeface="Trebuchet MS"/>
                          <a:ea typeface="Trebuchet MS"/>
                          <a:cs typeface="Trebuchet MS"/>
                          <a:sym typeface="Trebuchet MS"/>
                          <a:hlinkClick r:id="rId9"/>
                        </a:rPr>
                        <a:t>Graph Neural Networks</a:t>
                      </a:r>
                      <a:r>
                        <a:rPr lang="en-US" sz="1000" u="none" strike="noStrike" cap="none">
                          <a:solidFill>
                            <a:schemeClr val="dk2"/>
                          </a:solidFill>
                          <a:latin typeface="Trebuchet MS"/>
                          <a:ea typeface="Trebuchet MS"/>
                          <a:cs typeface="Trebuchet MS"/>
                          <a:sym typeface="Trebuchet MS"/>
                        </a:rPr>
                        <a:t> using Triton on T4 GPU</a:t>
                      </a:r>
                      <a:endParaRPr sz="1000" u="none" strike="noStrike" cap="none">
                        <a:solidFill>
                          <a:schemeClr val="dk2"/>
                        </a:solidFill>
                        <a:latin typeface="Trebuchet MS"/>
                        <a:ea typeface="Trebuchet MS"/>
                        <a:cs typeface="Trebuchet MS"/>
                        <a:sym typeface="Trebuchet MS"/>
                      </a:endParaRPr>
                    </a:p>
                  </a:txBody>
                  <a:tcPr marL="91450" marR="91450" marT="91450" marB="914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spcBef>
                          <a:spcPts val="0"/>
                        </a:spcBef>
                        <a:spcAft>
                          <a:spcPts val="0"/>
                        </a:spcAft>
                        <a:buClr>
                          <a:schemeClr val="dk2"/>
                        </a:buClr>
                        <a:buSzPts val="1000"/>
                        <a:buFont typeface="Trebuchet MS"/>
                        <a:buNone/>
                      </a:pPr>
                      <a:r>
                        <a:rPr lang="en-US" sz="1000" u="none" strike="noStrike" cap="none">
                          <a:solidFill>
                            <a:schemeClr val="dk2"/>
                          </a:solidFill>
                          <a:latin typeface="Trebuchet MS"/>
                          <a:ea typeface="Trebuchet MS"/>
                          <a:cs typeface="Trebuchet MS"/>
                          <a:sym typeface="Trebuchet MS"/>
                        </a:rPr>
                        <a:t>Obtained a 17x speedup in performance </a:t>
                      </a:r>
                      <a:endParaRPr sz="1000" u="none" strike="noStrike" cap="none">
                        <a:solidFill>
                          <a:schemeClr val="dk2"/>
                        </a:solidFill>
                        <a:latin typeface="Trebuchet MS"/>
                        <a:ea typeface="Trebuchet MS"/>
                        <a:cs typeface="Trebuchet MS"/>
                        <a:sym typeface="Trebuchet MS"/>
                      </a:endParaRPr>
                    </a:p>
                  </a:txBody>
                  <a:tcPr marL="91450" marR="91450" marT="91450" marB="914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9"/>
                  </a:ext>
                </a:extLst>
              </a:tr>
            </a:tbl>
          </a:graphicData>
        </a:graphic>
      </p:graphicFrame>
      <p:pic>
        <p:nvPicPr>
          <p:cNvPr id="2747" name="Google Shape;2747;ge5f8a1850c_2_840" descr="SPIL/Foxconn Share Swap Rejected"/>
          <p:cNvPicPr preferRelativeResize="0"/>
          <p:nvPr/>
        </p:nvPicPr>
        <p:blipFill rotWithShape="1">
          <a:blip r:embed="rId10">
            <a:alphaModFix/>
          </a:blip>
          <a:srcRect/>
          <a:stretch/>
        </p:blipFill>
        <p:spPr>
          <a:xfrm>
            <a:off x="383864" y="4234080"/>
            <a:ext cx="721948" cy="500887"/>
          </a:xfrm>
          <a:prstGeom prst="rect">
            <a:avLst/>
          </a:prstGeom>
          <a:noFill/>
          <a:ln>
            <a:noFill/>
          </a:ln>
        </p:spPr>
      </p:pic>
      <p:sp>
        <p:nvSpPr>
          <p:cNvPr id="2748" name="Google Shape;2748;ge5f8a1850c_2_840"/>
          <p:cNvSpPr txBox="1">
            <a:spLocks noGrp="1"/>
          </p:cNvSpPr>
          <p:nvPr>
            <p:ph type="title"/>
          </p:nvPr>
        </p:nvSpPr>
        <p:spPr>
          <a:xfrm>
            <a:off x="498228" y="-96634"/>
            <a:ext cx="9976320" cy="591120"/>
          </a:xfrm>
          <a:prstGeom prst="rect">
            <a:avLst/>
          </a:prstGeom>
          <a:noFill/>
          <a:ln>
            <a:noFill/>
          </a:ln>
        </p:spPr>
        <p:txBody>
          <a:bodyPr spcFirstLastPara="1" wrap="square" lIns="91425" tIns="45675" rIns="91425" bIns="45675" anchor="b" anchorCtr="0">
            <a:noAutofit/>
          </a:bodyPr>
          <a:lstStyle/>
          <a:p>
            <a:pPr marL="0" marR="0" lvl="0" indent="0" algn="ctr" rtl="0">
              <a:lnSpc>
                <a:spcPct val="90000"/>
              </a:lnSpc>
              <a:spcBef>
                <a:spcPts val="0"/>
              </a:spcBef>
              <a:spcAft>
                <a:spcPts val="0"/>
              </a:spcAft>
              <a:buClr>
                <a:schemeClr val="dk2"/>
              </a:buClr>
              <a:buSzPts val="1200"/>
              <a:buFont typeface="Trebuchet MS"/>
              <a:buNone/>
            </a:pPr>
            <a:r>
              <a:rPr lang="en-US" sz="2520"/>
              <a:t>TRITON CUSTOMER CASE STUDIES SUMMARY</a:t>
            </a:r>
            <a:endParaRPr sz="2520"/>
          </a:p>
        </p:txBody>
      </p:sp>
      <p:pic>
        <p:nvPicPr>
          <p:cNvPr id="2749" name="Google Shape;2749;ge5f8a1850c_2_840" descr="Tencent Logo transparent PNG - StickPNG"/>
          <p:cNvPicPr preferRelativeResize="0"/>
          <p:nvPr/>
        </p:nvPicPr>
        <p:blipFill rotWithShape="1">
          <a:blip r:embed="rId11">
            <a:alphaModFix/>
          </a:blip>
          <a:srcRect b="41839"/>
          <a:stretch/>
        </p:blipFill>
        <p:spPr>
          <a:xfrm>
            <a:off x="292318" y="886831"/>
            <a:ext cx="905040" cy="270030"/>
          </a:xfrm>
          <a:prstGeom prst="rect">
            <a:avLst/>
          </a:prstGeom>
          <a:noFill/>
          <a:ln>
            <a:noFill/>
          </a:ln>
        </p:spPr>
      </p:pic>
      <p:pic>
        <p:nvPicPr>
          <p:cNvPr id="2750" name="Google Shape;2750;ge5f8a1850c_2_840" descr="Office 365 - Santa Monica College"/>
          <p:cNvPicPr preferRelativeResize="0"/>
          <p:nvPr/>
        </p:nvPicPr>
        <p:blipFill rotWithShape="1">
          <a:blip r:embed="rId12">
            <a:alphaModFix/>
          </a:blip>
          <a:srcRect/>
          <a:stretch/>
        </p:blipFill>
        <p:spPr>
          <a:xfrm>
            <a:off x="134951" y="1445320"/>
            <a:ext cx="1219775" cy="290747"/>
          </a:xfrm>
          <a:prstGeom prst="rect">
            <a:avLst/>
          </a:prstGeom>
          <a:noFill/>
          <a:ln>
            <a:noFill/>
          </a:ln>
        </p:spPr>
      </p:pic>
      <p:pic>
        <p:nvPicPr>
          <p:cNvPr id="2751" name="Google Shape;2751;ge5f8a1850c_2_840"/>
          <p:cNvPicPr preferRelativeResize="0"/>
          <p:nvPr/>
        </p:nvPicPr>
        <p:blipFill rotWithShape="1">
          <a:blip r:embed="rId13">
            <a:alphaModFix/>
          </a:blip>
          <a:srcRect/>
          <a:stretch/>
        </p:blipFill>
        <p:spPr>
          <a:xfrm>
            <a:off x="182947" y="1981111"/>
            <a:ext cx="1123783" cy="360840"/>
          </a:xfrm>
          <a:prstGeom prst="rect">
            <a:avLst/>
          </a:prstGeom>
          <a:noFill/>
          <a:ln>
            <a:noFill/>
          </a:ln>
        </p:spPr>
      </p:pic>
      <p:pic>
        <p:nvPicPr>
          <p:cNvPr id="2752" name="Google Shape;2752;ge5f8a1850c_2_840"/>
          <p:cNvPicPr preferRelativeResize="0"/>
          <p:nvPr/>
        </p:nvPicPr>
        <p:blipFill rotWithShape="1">
          <a:blip r:embed="rId14">
            <a:alphaModFix/>
          </a:blip>
          <a:srcRect/>
          <a:stretch/>
        </p:blipFill>
        <p:spPr>
          <a:xfrm>
            <a:off x="182944" y="5015569"/>
            <a:ext cx="1123788" cy="210691"/>
          </a:xfrm>
          <a:prstGeom prst="rect">
            <a:avLst/>
          </a:prstGeom>
          <a:noFill/>
          <a:ln>
            <a:noFill/>
          </a:ln>
        </p:spPr>
      </p:pic>
      <p:pic>
        <p:nvPicPr>
          <p:cNvPr id="2753" name="Google Shape;2753;ge5f8a1850c_2_840" descr="Fermilab | Graphics Standards at Fermilab | Logo and usage"/>
          <p:cNvPicPr preferRelativeResize="0"/>
          <p:nvPr/>
        </p:nvPicPr>
        <p:blipFill rotWithShape="1">
          <a:blip r:embed="rId15">
            <a:alphaModFix/>
          </a:blip>
          <a:srcRect/>
          <a:stretch/>
        </p:blipFill>
        <p:spPr>
          <a:xfrm>
            <a:off x="134951" y="5589477"/>
            <a:ext cx="1219774" cy="270026"/>
          </a:xfrm>
          <a:prstGeom prst="rect">
            <a:avLst/>
          </a:prstGeom>
          <a:noFill/>
          <a:ln>
            <a:noFill/>
          </a:ln>
        </p:spPr>
      </p:pic>
      <p:pic>
        <p:nvPicPr>
          <p:cNvPr id="2754" name="Google Shape;2754;ge5f8a1850c_2_840"/>
          <p:cNvPicPr preferRelativeResize="0"/>
          <p:nvPr/>
        </p:nvPicPr>
        <p:blipFill rotWithShape="1">
          <a:blip r:embed="rId16">
            <a:alphaModFix/>
          </a:blip>
          <a:srcRect/>
          <a:stretch/>
        </p:blipFill>
        <p:spPr>
          <a:xfrm>
            <a:off x="520708" y="2386169"/>
            <a:ext cx="448260" cy="464284"/>
          </a:xfrm>
          <a:prstGeom prst="rect">
            <a:avLst/>
          </a:prstGeom>
          <a:noFill/>
          <a:ln>
            <a:noFill/>
          </a:ln>
        </p:spPr>
      </p:pic>
      <p:pic>
        <p:nvPicPr>
          <p:cNvPr id="2755" name="Google Shape;2755;ge5f8a1850c_2_840"/>
          <p:cNvPicPr preferRelativeResize="0"/>
          <p:nvPr/>
        </p:nvPicPr>
        <p:blipFill rotWithShape="1">
          <a:blip r:embed="rId17">
            <a:alphaModFix/>
          </a:blip>
          <a:srcRect/>
          <a:stretch/>
        </p:blipFill>
        <p:spPr>
          <a:xfrm>
            <a:off x="10917" y="3701807"/>
            <a:ext cx="1467842" cy="290760"/>
          </a:xfrm>
          <a:prstGeom prst="rect">
            <a:avLst/>
          </a:prstGeom>
          <a:noFill/>
          <a:ln>
            <a:noFill/>
          </a:ln>
        </p:spPr>
      </p:pic>
      <p:pic>
        <p:nvPicPr>
          <p:cNvPr id="2756" name="Google Shape;2756;ge5f8a1850c_2_840"/>
          <p:cNvPicPr preferRelativeResize="0"/>
          <p:nvPr/>
        </p:nvPicPr>
        <p:blipFill rotWithShape="1">
          <a:blip r:embed="rId18">
            <a:alphaModFix/>
          </a:blip>
          <a:srcRect/>
          <a:stretch/>
        </p:blipFill>
        <p:spPr>
          <a:xfrm>
            <a:off x="257513" y="3031098"/>
            <a:ext cx="974650" cy="373291"/>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881"/>
        <p:cNvGrpSpPr/>
        <p:nvPr/>
      </p:nvGrpSpPr>
      <p:grpSpPr>
        <a:xfrm>
          <a:off x="0" y="0"/>
          <a:ext cx="0" cy="0"/>
          <a:chOff x="0" y="0"/>
          <a:chExt cx="0" cy="0"/>
        </a:xfrm>
      </p:grpSpPr>
      <p:sp>
        <p:nvSpPr>
          <p:cNvPr id="2882" name="Google Shape;2882;gad34f10f80_2_661"/>
          <p:cNvSpPr txBox="1">
            <a:spLocks noGrp="1"/>
          </p:cNvSpPr>
          <p:nvPr>
            <p:ph type="title"/>
          </p:nvPr>
        </p:nvSpPr>
        <p:spPr>
          <a:xfrm>
            <a:off x="706400" y="1591925"/>
            <a:ext cx="4614900" cy="603900"/>
          </a:xfrm>
          <a:prstGeom prst="rect">
            <a:avLst/>
          </a:prstGeom>
          <a:noFill/>
          <a:ln>
            <a:noFill/>
          </a:ln>
        </p:spPr>
        <p:txBody>
          <a:bodyPr spcFirstLastPara="1" wrap="square" lIns="54850" tIns="27425" rIns="54850" bIns="27425" anchor="b" anchorCtr="0">
            <a:noAutofit/>
          </a:bodyPr>
          <a:lstStyle/>
          <a:p>
            <a:pPr marL="0" lvl="0" indent="0" algn="l" rtl="0">
              <a:lnSpc>
                <a:spcPct val="90000"/>
              </a:lnSpc>
              <a:spcBef>
                <a:spcPts val="0"/>
              </a:spcBef>
              <a:spcAft>
                <a:spcPts val="0"/>
              </a:spcAft>
              <a:buNone/>
            </a:pPr>
            <a:r>
              <a:rPr lang="en-US" sz="1900">
                <a:solidFill>
                  <a:schemeClr val="dk2"/>
                </a:solidFill>
              </a:rPr>
              <a:t>FERMILAB USES TRITON TO SCALE DEEP LEARNING INFERENCE IN HIGH ENERGY PARTICLE PHYSICS</a:t>
            </a:r>
            <a:endParaRPr sz="1900"/>
          </a:p>
        </p:txBody>
      </p:sp>
      <p:sp>
        <p:nvSpPr>
          <p:cNvPr id="2883" name="Google Shape;2883;gad34f10f80_2_661"/>
          <p:cNvSpPr txBox="1">
            <a:spLocks noGrp="1"/>
          </p:cNvSpPr>
          <p:nvPr>
            <p:ph type="body" idx="1"/>
          </p:nvPr>
        </p:nvSpPr>
        <p:spPr>
          <a:xfrm>
            <a:off x="706398" y="2591174"/>
            <a:ext cx="4059912" cy="1532023"/>
          </a:xfrm>
          <a:prstGeom prst="rect">
            <a:avLst/>
          </a:prstGeom>
          <a:noFill/>
          <a:ln>
            <a:noFill/>
          </a:ln>
        </p:spPr>
        <p:txBody>
          <a:bodyPr spcFirstLastPara="1" wrap="square" lIns="54850" tIns="27425" rIns="54850" bIns="27425" anchor="t" anchorCtr="0">
            <a:noAutofit/>
          </a:bodyPr>
          <a:lstStyle/>
          <a:p>
            <a:pPr marL="0" lvl="0" indent="0" algn="l" rtl="0">
              <a:lnSpc>
                <a:spcPct val="90000"/>
              </a:lnSpc>
              <a:spcBef>
                <a:spcPts val="0"/>
              </a:spcBef>
              <a:spcAft>
                <a:spcPts val="0"/>
              </a:spcAft>
              <a:buSzPts val="1100"/>
              <a:buFont typeface="Trebuchet MS"/>
              <a:buNone/>
            </a:pPr>
            <a:r>
              <a:rPr lang="en-US" sz="1200"/>
              <a:t>400TB Data from Hundreds of Millions of Neutrino Events</a:t>
            </a:r>
            <a:endParaRPr sz="1200"/>
          </a:p>
          <a:p>
            <a:pPr marL="0" lvl="0" indent="0" algn="l" rtl="0">
              <a:lnSpc>
                <a:spcPct val="90000"/>
              </a:lnSpc>
              <a:spcBef>
                <a:spcPts val="1100"/>
              </a:spcBef>
              <a:spcAft>
                <a:spcPts val="0"/>
              </a:spcAft>
              <a:buSzPts val="1100"/>
              <a:buFont typeface="Trebuchet MS"/>
              <a:buNone/>
            </a:pPr>
            <a:r>
              <a:rPr lang="en-US" sz="1200"/>
              <a:t>17x Speedup of DL Model on T4 GPU Vs. CPU</a:t>
            </a:r>
            <a:endParaRPr sz="1200"/>
          </a:p>
          <a:p>
            <a:pPr marL="0" lvl="0" indent="0" algn="l" rtl="0">
              <a:lnSpc>
                <a:spcPct val="90000"/>
              </a:lnSpc>
              <a:spcBef>
                <a:spcPts val="1100"/>
              </a:spcBef>
              <a:spcAft>
                <a:spcPts val="0"/>
              </a:spcAft>
              <a:buSzPts val="1100"/>
              <a:buFont typeface="Trebuchet MS"/>
              <a:buNone/>
            </a:pPr>
            <a:r>
              <a:rPr lang="en-US" sz="1200"/>
              <a:t>Triton in Kubernetes Enables “DL Inference” as a Service</a:t>
            </a:r>
            <a:endParaRPr sz="1200"/>
          </a:p>
          <a:p>
            <a:pPr marL="0" lvl="0" indent="0" algn="l" rtl="0">
              <a:lnSpc>
                <a:spcPct val="90000"/>
              </a:lnSpc>
              <a:spcBef>
                <a:spcPts val="1100"/>
              </a:spcBef>
              <a:spcAft>
                <a:spcPts val="0"/>
              </a:spcAft>
              <a:buSzPts val="1100"/>
              <a:buFont typeface="Trebuchet MS"/>
              <a:buNone/>
            </a:pPr>
            <a:r>
              <a:rPr lang="en-US" sz="1200"/>
              <a:t>Expected to Scale to Thousands of Particle Physics Client Nodes</a:t>
            </a:r>
            <a:endParaRPr sz="1200"/>
          </a:p>
        </p:txBody>
      </p:sp>
      <p:sp>
        <p:nvSpPr>
          <p:cNvPr id="2884" name="Google Shape;2884;gad34f10f80_2_661"/>
          <p:cNvSpPr txBox="1">
            <a:spLocks noGrp="1"/>
          </p:cNvSpPr>
          <p:nvPr>
            <p:ph type="body" idx="2"/>
          </p:nvPr>
        </p:nvSpPr>
        <p:spPr>
          <a:xfrm>
            <a:off x="706401" y="2187650"/>
            <a:ext cx="4195200" cy="420900"/>
          </a:xfrm>
          <a:prstGeom prst="rect">
            <a:avLst/>
          </a:prstGeom>
          <a:noFill/>
          <a:ln>
            <a:noFill/>
          </a:ln>
        </p:spPr>
        <p:txBody>
          <a:bodyPr spcFirstLastPara="1" wrap="square" lIns="54850" tIns="27425" rIns="54850" bIns="27425" anchor="t" anchorCtr="0">
            <a:noAutofit/>
          </a:bodyPr>
          <a:lstStyle/>
          <a:p>
            <a:pPr marL="0" lvl="0" indent="0" algn="l" rtl="0">
              <a:lnSpc>
                <a:spcPct val="90000"/>
              </a:lnSpc>
              <a:spcBef>
                <a:spcPts val="0"/>
              </a:spcBef>
              <a:spcAft>
                <a:spcPts val="0"/>
              </a:spcAft>
              <a:buSzPts val="1400"/>
              <a:buFont typeface="Trebuchet MS"/>
              <a:buNone/>
            </a:pPr>
            <a:r>
              <a:rPr lang="en-US" sz="1600"/>
              <a:t>Offline Neutrino Reconstruction</a:t>
            </a:r>
            <a:endParaRPr sz="1600"/>
          </a:p>
        </p:txBody>
      </p:sp>
      <p:sp>
        <p:nvSpPr>
          <p:cNvPr id="2885" name="Google Shape;2885;gad34f10f80_2_661"/>
          <p:cNvSpPr txBox="1"/>
          <p:nvPr/>
        </p:nvSpPr>
        <p:spPr>
          <a:xfrm>
            <a:off x="6231799" y="4854805"/>
            <a:ext cx="3468188" cy="203132"/>
          </a:xfrm>
          <a:prstGeom prst="rect">
            <a:avLst/>
          </a:prstGeom>
          <a:noFill/>
          <a:ln>
            <a:noFill/>
          </a:ln>
        </p:spPr>
        <p:txBody>
          <a:bodyPr spcFirstLastPara="1" wrap="square" lIns="54850" tIns="27425" rIns="54850" bIns="27425" anchor="t" anchorCtr="0">
            <a:noAutofit/>
          </a:bodyPr>
          <a:lstStyle/>
          <a:p>
            <a:pPr marL="0" marR="0" lvl="0" indent="0" algn="ctr" rtl="0">
              <a:spcBef>
                <a:spcPts val="0"/>
              </a:spcBef>
              <a:spcAft>
                <a:spcPts val="0"/>
              </a:spcAft>
              <a:buNone/>
            </a:pPr>
            <a:r>
              <a:rPr lang="en-US" sz="1000">
                <a:solidFill>
                  <a:srgbClr val="262626"/>
                </a:solidFill>
                <a:latin typeface="Trebuchet MS"/>
                <a:ea typeface="Trebuchet MS"/>
                <a:cs typeface="Trebuchet MS"/>
                <a:sym typeface="Trebuchet MS"/>
              </a:rPr>
              <a:t>Neutrino Event Classification from Reconstruction</a:t>
            </a:r>
            <a:endParaRPr sz="800"/>
          </a:p>
        </p:txBody>
      </p:sp>
      <p:grpSp>
        <p:nvGrpSpPr>
          <p:cNvPr id="2886" name="Google Shape;2886;gad34f10f80_2_661"/>
          <p:cNvGrpSpPr/>
          <p:nvPr/>
        </p:nvGrpSpPr>
        <p:grpSpPr>
          <a:xfrm>
            <a:off x="5997788" y="1442238"/>
            <a:ext cx="3936210" cy="3290237"/>
            <a:chOff x="10096500" y="2378911"/>
            <a:chExt cx="6620406" cy="5533928"/>
          </a:xfrm>
        </p:grpSpPr>
        <p:sp>
          <p:nvSpPr>
            <p:cNvPr id="2887" name="Google Shape;2887;gad34f10f80_2_661"/>
            <p:cNvSpPr/>
            <p:nvPr/>
          </p:nvSpPr>
          <p:spPr>
            <a:xfrm>
              <a:off x="10096500" y="2378911"/>
              <a:ext cx="6620406" cy="5533928"/>
            </a:xfrm>
            <a:prstGeom prst="rect">
              <a:avLst/>
            </a:prstGeom>
            <a:solidFill>
              <a:srgbClr val="000000"/>
            </a:solidFill>
            <a:ln w="19050" cap="flat" cmpd="sng">
              <a:solidFill>
                <a:schemeClr val="lt1"/>
              </a:solidFill>
              <a:prstDash val="solid"/>
              <a:round/>
              <a:headEnd type="none" w="sm" len="sm"/>
              <a:tailEnd type="none" w="sm" len="sm"/>
            </a:ln>
          </p:spPr>
          <p:txBody>
            <a:bodyPr spcFirstLastPara="1" wrap="square" lIns="54850" tIns="27425" rIns="54850" bIns="27425" anchor="ctr" anchorCtr="0">
              <a:noAutofit/>
            </a:bodyPr>
            <a:lstStyle/>
            <a:p>
              <a:pPr marL="0" marR="0" lvl="0" indent="0" algn="ctr" rtl="0">
                <a:spcBef>
                  <a:spcPts val="0"/>
                </a:spcBef>
                <a:spcAft>
                  <a:spcPts val="0"/>
                </a:spcAft>
                <a:buNone/>
              </a:pPr>
              <a:endParaRPr sz="700">
                <a:solidFill>
                  <a:schemeClr val="lt1"/>
                </a:solidFill>
                <a:latin typeface="Trebuchet MS"/>
                <a:ea typeface="Trebuchet MS"/>
                <a:cs typeface="Trebuchet MS"/>
                <a:sym typeface="Trebuchet MS"/>
              </a:endParaRPr>
            </a:p>
          </p:txBody>
        </p:sp>
        <p:pic>
          <p:nvPicPr>
            <p:cNvPr id="2888" name="Google Shape;2888;gad34f10f80_2_661" descr="Graphical user interface&#10;&#10;Description automatically generated"/>
            <p:cNvPicPr preferRelativeResize="0"/>
            <p:nvPr/>
          </p:nvPicPr>
          <p:blipFill rotWithShape="1">
            <a:blip r:embed="rId3">
              <a:alphaModFix/>
            </a:blip>
            <a:srcRect l="18859" t="27939" r="42104" b="16730"/>
            <a:stretch/>
          </p:blipFill>
          <p:spPr>
            <a:xfrm>
              <a:off x="10382250" y="2755488"/>
              <a:ext cx="6118998" cy="4780968"/>
            </a:xfrm>
            <a:prstGeom prst="rect">
              <a:avLst/>
            </a:prstGeom>
            <a:noFill/>
            <a:ln>
              <a:noFill/>
            </a:ln>
          </p:spPr>
        </p:pic>
      </p:grpSp>
      <p:grpSp>
        <p:nvGrpSpPr>
          <p:cNvPr id="2889" name="Google Shape;2889;gad34f10f80_2_661"/>
          <p:cNvGrpSpPr/>
          <p:nvPr/>
        </p:nvGrpSpPr>
        <p:grpSpPr>
          <a:xfrm>
            <a:off x="1485900" y="3865983"/>
            <a:ext cx="2186096" cy="1298643"/>
            <a:chOff x="1573812" y="2038306"/>
            <a:chExt cx="2233591" cy="1326858"/>
          </a:xfrm>
        </p:grpSpPr>
        <p:cxnSp>
          <p:nvCxnSpPr>
            <p:cNvPr id="2890" name="Google Shape;2890;gad34f10f80_2_661"/>
            <p:cNvCxnSpPr/>
            <p:nvPr/>
          </p:nvCxnSpPr>
          <p:spPr>
            <a:xfrm rot="10800000">
              <a:off x="2331554" y="2499353"/>
              <a:ext cx="817976" cy="0"/>
            </a:xfrm>
            <a:prstGeom prst="straightConnector1">
              <a:avLst/>
            </a:prstGeom>
            <a:noFill/>
            <a:ln w="12700" cap="flat" cmpd="sng">
              <a:solidFill>
                <a:srgbClr val="262626"/>
              </a:solidFill>
              <a:prstDash val="solid"/>
              <a:round/>
              <a:headEnd type="triangle" w="med" len="med"/>
              <a:tailEnd type="none" w="sm" len="sm"/>
            </a:ln>
          </p:spPr>
        </p:cxnSp>
        <p:cxnSp>
          <p:nvCxnSpPr>
            <p:cNvPr id="2891" name="Google Shape;2891;gad34f10f80_2_661"/>
            <p:cNvCxnSpPr/>
            <p:nvPr/>
          </p:nvCxnSpPr>
          <p:spPr>
            <a:xfrm>
              <a:off x="2318569" y="2894914"/>
              <a:ext cx="826388" cy="0"/>
            </a:xfrm>
            <a:prstGeom prst="straightConnector1">
              <a:avLst/>
            </a:prstGeom>
            <a:noFill/>
            <a:ln w="12700" cap="flat" cmpd="sng">
              <a:solidFill>
                <a:srgbClr val="262626"/>
              </a:solidFill>
              <a:prstDash val="solid"/>
              <a:round/>
              <a:headEnd type="triangle" w="med" len="med"/>
              <a:tailEnd type="none" w="sm" len="sm"/>
            </a:ln>
          </p:spPr>
        </p:cxnSp>
        <p:sp>
          <p:nvSpPr>
            <p:cNvPr id="2892" name="Google Shape;2892;gad34f10f80_2_661"/>
            <p:cNvSpPr txBox="1"/>
            <p:nvPr/>
          </p:nvSpPr>
          <p:spPr>
            <a:xfrm flipH="1">
              <a:off x="2110829" y="2331222"/>
              <a:ext cx="1196755" cy="153685"/>
            </a:xfrm>
            <a:prstGeom prst="rect">
              <a:avLst/>
            </a:prstGeom>
            <a:noFill/>
            <a:ln>
              <a:noFill/>
            </a:ln>
          </p:spPr>
          <p:txBody>
            <a:bodyPr spcFirstLastPara="1" wrap="square" lIns="54850" tIns="27425" rIns="54850" bIns="27425" anchor="t" anchorCtr="0">
              <a:noAutofit/>
            </a:bodyPr>
            <a:lstStyle/>
            <a:p>
              <a:pPr marL="0" marR="0" lvl="0" indent="0" algn="ctr" rtl="0">
                <a:lnSpc>
                  <a:spcPct val="100000"/>
                </a:lnSpc>
                <a:spcBef>
                  <a:spcPts val="0"/>
                </a:spcBef>
                <a:spcAft>
                  <a:spcPts val="0"/>
                </a:spcAft>
                <a:buClr>
                  <a:srgbClr val="262626"/>
                </a:buClr>
                <a:buSzPts val="700"/>
                <a:buFont typeface="Trebuchet MS"/>
                <a:buNone/>
              </a:pPr>
              <a:r>
                <a:rPr lang="en-US" sz="700" b="0" i="0" u="none" strike="noStrike" cap="none">
                  <a:solidFill>
                    <a:srgbClr val="262626"/>
                  </a:solidFill>
                  <a:latin typeface="Trebuchet MS"/>
                  <a:ea typeface="Trebuchet MS"/>
                  <a:cs typeface="Trebuchet MS"/>
                  <a:sym typeface="Trebuchet MS"/>
                </a:rPr>
                <a:t>Detector data</a:t>
              </a:r>
              <a:endParaRPr sz="800"/>
            </a:p>
          </p:txBody>
        </p:sp>
        <p:sp>
          <p:nvSpPr>
            <p:cNvPr id="2893" name="Google Shape;2893;gad34f10f80_2_661"/>
            <p:cNvSpPr txBox="1"/>
            <p:nvPr/>
          </p:nvSpPr>
          <p:spPr>
            <a:xfrm flipH="1">
              <a:off x="2249574" y="2701746"/>
              <a:ext cx="945485" cy="153685"/>
            </a:xfrm>
            <a:prstGeom prst="rect">
              <a:avLst/>
            </a:prstGeom>
            <a:noFill/>
            <a:ln>
              <a:noFill/>
            </a:ln>
          </p:spPr>
          <p:txBody>
            <a:bodyPr spcFirstLastPara="1" wrap="square" lIns="54850" tIns="27425" rIns="54850" bIns="27425" anchor="t" anchorCtr="0">
              <a:noAutofit/>
            </a:bodyPr>
            <a:lstStyle/>
            <a:p>
              <a:pPr marL="0" marR="0" lvl="0" indent="0" algn="ctr" rtl="0">
                <a:lnSpc>
                  <a:spcPct val="100000"/>
                </a:lnSpc>
                <a:spcBef>
                  <a:spcPts val="0"/>
                </a:spcBef>
                <a:spcAft>
                  <a:spcPts val="0"/>
                </a:spcAft>
                <a:buClr>
                  <a:srgbClr val="262626"/>
                </a:buClr>
                <a:buSzPts val="700"/>
                <a:buFont typeface="Trebuchet MS"/>
                <a:buNone/>
              </a:pPr>
              <a:r>
                <a:rPr lang="en-US" sz="700" b="0" i="0" u="none" strike="noStrike" cap="none">
                  <a:solidFill>
                    <a:srgbClr val="262626"/>
                  </a:solidFill>
                  <a:latin typeface="Trebuchet MS"/>
                  <a:ea typeface="Trebuchet MS"/>
                  <a:cs typeface="Trebuchet MS"/>
                  <a:sym typeface="Trebuchet MS"/>
                </a:rPr>
                <a:t>Cluster Assignments</a:t>
              </a:r>
              <a:endParaRPr sz="800"/>
            </a:p>
          </p:txBody>
        </p:sp>
        <p:sp>
          <p:nvSpPr>
            <p:cNvPr id="2894" name="Google Shape;2894;gad34f10f80_2_661"/>
            <p:cNvSpPr/>
            <p:nvPr/>
          </p:nvSpPr>
          <p:spPr>
            <a:xfrm>
              <a:off x="3258763" y="2383453"/>
              <a:ext cx="548640" cy="551583"/>
            </a:xfrm>
            <a:prstGeom prst="rect">
              <a:avLst/>
            </a:prstGeom>
            <a:solidFill>
              <a:schemeClr val="lt2"/>
            </a:solidFill>
            <a:ln>
              <a:noFill/>
            </a:ln>
          </p:spPr>
          <p:txBody>
            <a:bodyPr spcFirstLastPara="1" wrap="square" lIns="54850" tIns="27425" rIns="54850" bIns="27425" anchor="ctr" anchorCtr="0">
              <a:noAutofit/>
            </a:bodyPr>
            <a:lstStyle/>
            <a:p>
              <a:pPr marL="0" marR="0" lvl="0" indent="0" algn="ctr" rtl="0">
                <a:lnSpc>
                  <a:spcPct val="100000"/>
                </a:lnSpc>
                <a:spcBef>
                  <a:spcPts val="0"/>
                </a:spcBef>
                <a:spcAft>
                  <a:spcPts val="0"/>
                </a:spcAft>
                <a:buClr>
                  <a:schemeClr val="lt1"/>
                </a:buClr>
                <a:buSzPts val="700"/>
                <a:buFont typeface="Trebuchet MS"/>
                <a:buNone/>
              </a:pPr>
              <a:r>
                <a:rPr lang="en-US" sz="700" b="0" i="0" u="none" strike="noStrike" cap="none">
                  <a:solidFill>
                    <a:schemeClr val="lt1"/>
                  </a:solidFill>
                  <a:latin typeface="Trebuchet MS"/>
                  <a:ea typeface="Trebuchet MS"/>
                  <a:cs typeface="Trebuchet MS"/>
                  <a:sym typeface="Trebuchet MS"/>
                </a:rPr>
                <a:t>Triton</a:t>
              </a:r>
              <a:endParaRPr sz="800"/>
            </a:p>
          </p:txBody>
        </p:sp>
        <p:sp>
          <p:nvSpPr>
            <p:cNvPr id="2895" name="Google Shape;2895;gad34f10f80_2_661"/>
            <p:cNvSpPr/>
            <p:nvPr/>
          </p:nvSpPr>
          <p:spPr>
            <a:xfrm>
              <a:off x="1759992" y="2038306"/>
              <a:ext cx="464344" cy="914055"/>
            </a:xfrm>
            <a:prstGeom prst="rect">
              <a:avLst/>
            </a:prstGeom>
            <a:noFill/>
            <a:ln w="12700" cap="flat" cmpd="sng">
              <a:solidFill>
                <a:schemeClr val="accent5"/>
              </a:solidFill>
              <a:prstDash val="solid"/>
              <a:round/>
              <a:headEnd type="none" w="sm" len="sm"/>
              <a:tailEnd type="none" w="sm" len="sm"/>
            </a:ln>
          </p:spPr>
          <p:txBody>
            <a:bodyPr spcFirstLastPara="1" wrap="square" lIns="54850" tIns="27425" rIns="54850" bIns="27425" anchor="ctr" anchorCtr="0">
              <a:noAutofit/>
            </a:bodyPr>
            <a:lstStyle/>
            <a:p>
              <a:pPr marL="0" marR="0" lvl="0" indent="0" algn="ctr" rtl="0">
                <a:lnSpc>
                  <a:spcPct val="100000"/>
                </a:lnSpc>
                <a:spcBef>
                  <a:spcPts val="0"/>
                </a:spcBef>
                <a:spcAft>
                  <a:spcPts val="0"/>
                </a:spcAft>
                <a:buClr>
                  <a:srgbClr val="FFFFFF"/>
                </a:buClr>
                <a:buSzPts val="400"/>
                <a:buFont typeface="Trebuchet MS"/>
                <a:buNone/>
              </a:pPr>
              <a:r>
                <a:rPr lang="en-US" sz="400" b="0" i="0" u="none" strike="noStrike" cap="none">
                  <a:solidFill>
                    <a:srgbClr val="FFFFFF"/>
                  </a:solidFill>
                  <a:latin typeface="Trebuchet MS"/>
                  <a:ea typeface="Trebuchet MS"/>
                  <a:cs typeface="Trebuchet MS"/>
                  <a:sym typeface="Trebuchet MS"/>
                </a:rPr>
                <a:t> </a:t>
              </a:r>
              <a:endParaRPr sz="800"/>
            </a:p>
          </p:txBody>
        </p:sp>
        <p:sp>
          <p:nvSpPr>
            <p:cNvPr id="2896" name="Google Shape;2896;gad34f10f80_2_661"/>
            <p:cNvSpPr/>
            <p:nvPr/>
          </p:nvSpPr>
          <p:spPr>
            <a:xfrm>
              <a:off x="1573812" y="2305428"/>
              <a:ext cx="464344" cy="914055"/>
            </a:xfrm>
            <a:prstGeom prst="rect">
              <a:avLst/>
            </a:prstGeom>
            <a:solidFill>
              <a:schemeClr val="accent5"/>
            </a:solidFill>
            <a:ln>
              <a:noFill/>
            </a:ln>
          </p:spPr>
          <p:txBody>
            <a:bodyPr spcFirstLastPara="1" wrap="square" lIns="54850" tIns="27425" rIns="54850" bIns="27425" anchor="ctr" anchorCtr="0">
              <a:noAutofit/>
            </a:bodyPr>
            <a:lstStyle/>
            <a:p>
              <a:pPr marL="0" marR="0" lvl="0" indent="0" algn="ctr" rtl="0">
                <a:spcBef>
                  <a:spcPts val="0"/>
                </a:spcBef>
                <a:spcAft>
                  <a:spcPts val="0"/>
                </a:spcAft>
                <a:buNone/>
              </a:pPr>
              <a:r>
                <a:rPr lang="en-US" sz="700">
                  <a:solidFill>
                    <a:schemeClr val="lt1"/>
                  </a:solidFill>
                  <a:latin typeface="Trebuchet MS"/>
                  <a:ea typeface="Trebuchet MS"/>
                  <a:cs typeface="Trebuchet MS"/>
                  <a:sym typeface="Trebuchet MS"/>
                </a:rPr>
                <a:t>Client</a:t>
              </a:r>
              <a:endParaRPr sz="800"/>
            </a:p>
          </p:txBody>
        </p:sp>
        <p:cxnSp>
          <p:nvCxnSpPr>
            <p:cNvPr id="2897" name="Google Shape;2897;gad34f10f80_2_661"/>
            <p:cNvCxnSpPr/>
            <p:nvPr/>
          </p:nvCxnSpPr>
          <p:spPr>
            <a:xfrm rot="10800000" flipH="1">
              <a:off x="1578495" y="2045662"/>
              <a:ext cx="166625" cy="242364"/>
            </a:xfrm>
            <a:prstGeom prst="straightConnector1">
              <a:avLst/>
            </a:prstGeom>
            <a:noFill/>
            <a:ln w="9525" cap="flat" cmpd="sng">
              <a:solidFill>
                <a:schemeClr val="accent4"/>
              </a:solidFill>
              <a:prstDash val="dash"/>
              <a:round/>
              <a:headEnd type="none" w="sm" len="sm"/>
              <a:tailEnd type="none" w="sm" len="sm"/>
            </a:ln>
          </p:spPr>
        </p:cxnSp>
        <p:pic>
          <p:nvPicPr>
            <p:cNvPr id="2898" name="Google Shape;2898;gad34f10f80_2_661"/>
            <p:cNvPicPr preferRelativeResize="0"/>
            <p:nvPr/>
          </p:nvPicPr>
          <p:blipFill rotWithShape="1">
            <a:blip r:embed="rId4">
              <a:alphaModFix/>
            </a:blip>
            <a:srcRect/>
            <a:stretch/>
          </p:blipFill>
          <p:spPr>
            <a:xfrm>
              <a:off x="3437145" y="3036603"/>
              <a:ext cx="191875" cy="182880"/>
            </a:xfrm>
            <a:prstGeom prst="rect">
              <a:avLst/>
            </a:prstGeom>
            <a:noFill/>
            <a:ln>
              <a:noFill/>
            </a:ln>
          </p:spPr>
        </p:pic>
        <p:sp>
          <p:nvSpPr>
            <p:cNvPr id="2899" name="Google Shape;2899;gad34f10f80_2_661"/>
            <p:cNvSpPr txBox="1"/>
            <p:nvPr/>
          </p:nvSpPr>
          <p:spPr>
            <a:xfrm flipH="1">
              <a:off x="3258179" y="3223129"/>
              <a:ext cx="548640" cy="142035"/>
            </a:xfrm>
            <a:prstGeom prst="rect">
              <a:avLst/>
            </a:prstGeom>
            <a:noFill/>
            <a:ln>
              <a:noFill/>
            </a:ln>
          </p:spPr>
          <p:txBody>
            <a:bodyPr spcFirstLastPara="1" wrap="square" lIns="54850" tIns="27425" rIns="54850" bIns="27425" anchor="t" anchorCtr="0">
              <a:noAutofit/>
            </a:bodyPr>
            <a:lstStyle/>
            <a:p>
              <a:pPr marL="0" marR="0" lvl="0" indent="0" algn="ctr" rtl="0">
                <a:lnSpc>
                  <a:spcPct val="100000"/>
                </a:lnSpc>
                <a:spcBef>
                  <a:spcPts val="0"/>
                </a:spcBef>
                <a:spcAft>
                  <a:spcPts val="0"/>
                </a:spcAft>
                <a:buClr>
                  <a:srgbClr val="262626"/>
                </a:buClr>
                <a:buSzPts val="600"/>
                <a:buFont typeface="Trebuchet MS"/>
                <a:buNone/>
              </a:pPr>
              <a:r>
                <a:rPr lang="en-US" sz="600" b="0" i="0" u="none" strike="noStrike" cap="none">
                  <a:solidFill>
                    <a:srgbClr val="262626"/>
                  </a:solidFill>
                  <a:latin typeface="Trebuchet MS"/>
                  <a:ea typeface="Trebuchet MS"/>
                  <a:cs typeface="Trebuchet MS"/>
                  <a:sym typeface="Trebuchet MS"/>
                </a:rPr>
                <a:t>T4 GPU</a:t>
              </a:r>
              <a:endParaRPr sz="800"/>
            </a:p>
          </p:txBody>
        </p:sp>
        <p:cxnSp>
          <p:nvCxnSpPr>
            <p:cNvPr id="2900" name="Google Shape;2900;gad34f10f80_2_661"/>
            <p:cNvCxnSpPr>
              <a:stCxn id="2894" idx="2"/>
              <a:endCxn id="2898" idx="0"/>
            </p:cNvCxnSpPr>
            <p:nvPr/>
          </p:nvCxnSpPr>
          <p:spPr>
            <a:xfrm>
              <a:off x="3533083" y="2935036"/>
              <a:ext cx="0" cy="101700"/>
            </a:xfrm>
            <a:prstGeom prst="straightConnector1">
              <a:avLst/>
            </a:prstGeom>
            <a:noFill/>
            <a:ln w="9525" cap="flat" cmpd="sng">
              <a:solidFill>
                <a:srgbClr val="BFBFBF"/>
              </a:solidFill>
              <a:prstDash val="solid"/>
              <a:round/>
              <a:headEnd type="none" w="sm" len="sm"/>
              <a:tailEnd type="none" w="sm" len="sm"/>
            </a:ln>
          </p:spPr>
        </p:cxnSp>
        <p:sp>
          <p:nvSpPr>
            <p:cNvPr id="2901" name="Google Shape;2901;gad34f10f80_2_661"/>
            <p:cNvSpPr txBox="1"/>
            <p:nvPr/>
          </p:nvSpPr>
          <p:spPr>
            <a:xfrm>
              <a:off x="2377054" y="3082517"/>
              <a:ext cx="767903" cy="144617"/>
            </a:xfrm>
            <a:prstGeom prst="rect">
              <a:avLst/>
            </a:prstGeom>
            <a:noFill/>
            <a:ln>
              <a:noFill/>
            </a:ln>
          </p:spPr>
          <p:txBody>
            <a:bodyPr spcFirstLastPara="1" wrap="square" lIns="54850" tIns="27425" rIns="54850" bIns="27425" anchor="ctr" anchorCtr="0">
              <a:noAutofit/>
            </a:bodyPr>
            <a:lstStyle/>
            <a:p>
              <a:pPr marL="0" marR="0" lvl="0" indent="0" algn="ctr" rtl="0">
                <a:lnSpc>
                  <a:spcPct val="90000"/>
                </a:lnSpc>
                <a:spcBef>
                  <a:spcPts val="0"/>
                </a:spcBef>
                <a:spcAft>
                  <a:spcPts val="0"/>
                </a:spcAft>
                <a:buNone/>
              </a:pPr>
              <a:r>
                <a:rPr lang="en-US" sz="700">
                  <a:solidFill>
                    <a:srgbClr val="262626"/>
                  </a:solidFill>
                  <a:latin typeface="Trebuchet MS"/>
                  <a:ea typeface="Trebuchet MS"/>
                  <a:cs typeface="Trebuchet MS"/>
                  <a:sym typeface="Trebuchet MS"/>
                </a:rPr>
                <a:t>Over Network</a:t>
              </a:r>
              <a:endParaRPr sz="800"/>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905"/>
        <p:cNvGrpSpPr/>
        <p:nvPr/>
      </p:nvGrpSpPr>
      <p:grpSpPr>
        <a:xfrm>
          <a:off x="0" y="0"/>
          <a:ext cx="0" cy="0"/>
          <a:chOff x="0" y="0"/>
          <a:chExt cx="0" cy="0"/>
        </a:xfrm>
      </p:grpSpPr>
      <p:sp>
        <p:nvSpPr>
          <p:cNvPr id="2906" name="Google Shape;2906;gdc84c79368_2_345"/>
          <p:cNvSpPr txBox="1">
            <a:spLocks noGrp="1"/>
          </p:cNvSpPr>
          <p:nvPr>
            <p:ph type="title"/>
          </p:nvPr>
        </p:nvSpPr>
        <p:spPr>
          <a:xfrm>
            <a:off x="706400" y="2099488"/>
            <a:ext cx="3126013" cy="775579"/>
          </a:xfrm>
          <a:prstGeom prst="rect">
            <a:avLst/>
          </a:prstGeom>
          <a:noFill/>
          <a:ln>
            <a:noFill/>
          </a:ln>
        </p:spPr>
        <p:txBody>
          <a:bodyPr spcFirstLastPara="1" wrap="square" lIns="54850" tIns="27425" rIns="54850" bIns="27425" anchor="b" anchorCtr="0">
            <a:noAutofit/>
          </a:bodyPr>
          <a:lstStyle/>
          <a:p>
            <a:pPr marL="0" lvl="0" indent="0" algn="l" rtl="0">
              <a:lnSpc>
                <a:spcPct val="90000"/>
              </a:lnSpc>
              <a:spcBef>
                <a:spcPts val="0"/>
              </a:spcBef>
              <a:spcAft>
                <a:spcPts val="0"/>
              </a:spcAft>
              <a:buNone/>
            </a:pPr>
            <a:r>
              <a:rPr lang="en-US" sz="2400">
                <a:solidFill>
                  <a:schemeClr val="dk2"/>
                </a:solidFill>
                <a:latin typeface="Trebuchet MS"/>
                <a:ea typeface="Trebuchet MS"/>
                <a:cs typeface="Trebuchet MS"/>
                <a:sym typeface="Trebuchet MS"/>
              </a:rPr>
              <a:t>ANNOUNCING</a:t>
            </a:r>
            <a:br>
              <a:rPr lang="en-US" sz="1800">
                <a:solidFill>
                  <a:schemeClr val="dk2"/>
                </a:solidFill>
                <a:latin typeface="Trebuchet MS"/>
                <a:ea typeface="Trebuchet MS"/>
                <a:cs typeface="Trebuchet MS"/>
                <a:sym typeface="Trebuchet MS"/>
              </a:rPr>
            </a:br>
            <a:r>
              <a:rPr lang="en-US" sz="1800">
                <a:solidFill>
                  <a:schemeClr val="dk2"/>
                </a:solidFill>
                <a:latin typeface="Trebuchet MS"/>
                <a:ea typeface="Trebuchet MS"/>
                <a:cs typeface="Trebuchet MS"/>
                <a:sym typeface="Trebuchet MS"/>
              </a:rPr>
              <a:t>USPS ADOPTS TRITON FOR PACKAGE ANALYTICS</a:t>
            </a:r>
            <a:endParaRPr sz="1800">
              <a:latin typeface="Trebuchet MS"/>
              <a:ea typeface="Trebuchet MS"/>
              <a:cs typeface="Trebuchet MS"/>
              <a:sym typeface="Trebuchet MS"/>
            </a:endParaRPr>
          </a:p>
        </p:txBody>
      </p:sp>
      <p:sp>
        <p:nvSpPr>
          <p:cNvPr id="2907" name="Google Shape;2907;gdc84c79368_2_345"/>
          <p:cNvSpPr txBox="1">
            <a:spLocks noGrp="1"/>
          </p:cNvSpPr>
          <p:nvPr>
            <p:ph type="body" idx="1"/>
          </p:nvPr>
        </p:nvSpPr>
        <p:spPr>
          <a:xfrm>
            <a:off x="706398" y="3396234"/>
            <a:ext cx="4011906" cy="1532023"/>
          </a:xfrm>
          <a:prstGeom prst="rect">
            <a:avLst/>
          </a:prstGeom>
          <a:noFill/>
          <a:ln>
            <a:noFill/>
          </a:ln>
        </p:spPr>
        <p:txBody>
          <a:bodyPr spcFirstLastPara="1" wrap="square" lIns="54850" tIns="27425" rIns="54850" bIns="27425" anchor="t" anchorCtr="0">
            <a:noAutofit/>
          </a:bodyPr>
          <a:lstStyle/>
          <a:p>
            <a:pPr marL="0" lvl="0" indent="0" algn="l" rtl="0">
              <a:lnSpc>
                <a:spcPct val="90000"/>
              </a:lnSpc>
              <a:spcBef>
                <a:spcPts val="0"/>
              </a:spcBef>
              <a:spcAft>
                <a:spcPts val="0"/>
              </a:spcAft>
              <a:buSzPts val="1100"/>
              <a:buFont typeface="Trebuchet MS"/>
              <a:buNone/>
            </a:pPr>
            <a:r>
              <a:rPr lang="en-US" sz="1300">
                <a:solidFill>
                  <a:schemeClr val="dk2"/>
                </a:solidFill>
                <a:latin typeface="Trebuchet MS"/>
                <a:ea typeface="Trebuchet MS"/>
                <a:cs typeface="Trebuchet MS"/>
                <a:sym typeface="Trebuchet MS"/>
              </a:rPr>
              <a:t>Triton Enabled Microservices Infrastructure For Edge AI</a:t>
            </a:r>
            <a:endParaRPr sz="1300">
              <a:latin typeface="Trebuchet MS"/>
              <a:ea typeface="Trebuchet MS"/>
              <a:cs typeface="Trebuchet MS"/>
              <a:sym typeface="Trebuchet MS"/>
            </a:endParaRPr>
          </a:p>
          <a:p>
            <a:pPr marL="0" lvl="0" indent="0" algn="l" rtl="0">
              <a:lnSpc>
                <a:spcPct val="90000"/>
              </a:lnSpc>
              <a:spcBef>
                <a:spcPts val="1100"/>
              </a:spcBef>
              <a:spcAft>
                <a:spcPts val="0"/>
              </a:spcAft>
              <a:buSzPts val="1100"/>
              <a:buFont typeface="Trebuchet MS"/>
              <a:buNone/>
            </a:pPr>
            <a:r>
              <a:rPr lang="en-US" sz="1300">
                <a:solidFill>
                  <a:schemeClr val="dk2"/>
                </a:solidFill>
                <a:latin typeface="Trebuchet MS"/>
                <a:ea typeface="Trebuchet MS"/>
                <a:cs typeface="Trebuchet MS"/>
                <a:sym typeface="Trebuchet MS"/>
              </a:rPr>
              <a:t>For Hazardous Package Detection, Damage Classification, Stamp Detection And More</a:t>
            </a:r>
            <a:endParaRPr sz="1300">
              <a:latin typeface="Trebuchet MS"/>
              <a:ea typeface="Trebuchet MS"/>
              <a:cs typeface="Trebuchet MS"/>
              <a:sym typeface="Trebuchet MS"/>
            </a:endParaRPr>
          </a:p>
          <a:p>
            <a:pPr marL="0" lvl="0" indent="0" algn="l" rtl="0">
              <a:lnSpc>
                <a:spcPct val="90000"/>
              </a:lnSpc>
              <a:spcBef>
                <a:spcPts val="1100"/>
              </a:spcBef>
              <a:spcAft>
                <a:spcPts val="0"/>
              </a:spcAft>
              <a:buSzPts val="1100"/>
              <a:buFont typeface="Trebuchet MS"/>
              <a:buNone/>
            </a:pPr>
            <a:r>
              <a:rPr lang="en-US" sz="1300">
                <a:solidFill>
                  <a:schemeClr val="dk2"/>
                </a:solidFill>
                <a:latin typeface="Trebuchet MS"/>
                <a:ea typeface="Trebuchet MS"/>
                <a:cs typeface="Trebuchet MS"/>
                <a:sym typeface="Trebuchet MS"/>
              </a:rPr>
              <a:t>192 Distribution Centers | 7 Billion Packages Per Year</a:t>
            </a:r>
            <a:endParaRPr sz="1300">
              <a:latin typeface="Trebuchet MS"/>
              <a:ea typeface="Trebuchet MS"/>
              <a:cs typeface="Trebuchet MS"/>
              <a:sym typeface="Trebuchet MS"/>
            </a:endParaRPr>
          </a:p>
          <a:p>
            <a:pPr marL="0" lvl="0" indent="0" algn="l" rtl="0">
              <a:lnSpc>
                <a:spcPct val="90000"/>
              </a:lnSpc>
              <a:spcBef>
                <a:spcPts val="1100"/>
              </a:spcBef>
              <a:spcAft>
                <a:spcPts val="0"/>
              </a:spcAft>
              <a:buSzPts val="1100"/>
              <a:buFont typeface="Arial"/>
              <a:buNone/>
            </a:pPr>
            <a:endParaRPr sz="1300" strike="sngStrike">
              <a:solidFill>
                <a:schemeClr val="dk2"/>
              </a:solidFill>
              <a:latin typeface="Trebuchet MS"/>
              <a:ea typeface="Trebuchet MS"/>
              <a:cs typeface="Trebuchet MS"/>
              <a:sym typeface="Trebuchet MS"/>
            </a:endParaRPr>
          </a:p>
        </p:txBody>
      </p:sp>
      <p:sp>
        <p:nvSpPr>
          <p:cNvPr id="2908" name="Google Shape;2908;gdc84c79368_2_345"/>
          <p:cNvSpPr txBox="1">
            <a:spLocks noGrp="1"/>
          </p:cNvSpPr>
          <p:nvPr>
            <p:ph type="body" idx="2"/>
          </p:nvPr>
        </p:nvSpPr>
        <p:spPr>
          <a:xfrm>
            <a:off x="706399" y="2866979"/>
            <a:ext cx="2715928" cy="421003"/>
          </a:xfrm>
          <a:prstGeom prst="rect">
            <a:avLst/>
          </a:prstGeom>
          <a:noFill/>
          <a:ln>
            <a:noFill/>
          </a:ln>
        </p:spPr>
        <p:txBody>
          <a:bodyPr spcFirstLastPara="1" wrap="square" lIns="54850" tIns="27425" rIns="54850" bIns="27425" anchor="t" anchorCtr="0">
            <a:noAutofit/>
          </a:bodyPr>
          <a:lstStyle/>
          <a:p>
            <a:pPr marL="0" lvl="0" indent="0" algn="l" rtl="0">
              <a:lnSpc>
                <a:spcPct val="90000"/>
              </a:lnSpc>
              <a:spcBef>
                <a:spcPts val="0"/>
              </a:spcBef>
              <a:spcAft>
                <a:spcPts val="0"/>
              </a:spcAft>
              <a:buSzPts val="1300"/>
              <a:buFont typeface="Trebuchet MS"/>
              <a:buNone/>
            </a:pPr>
            <a:r>
              <a:rPr lang="en-US">
                <a:solidFill>
                  <a:schemeClr val="dk2"/>
                </a:solidFill>
                <a:latin typeface="Trebuchet MS"/>
                <a:ea typeface="Trebuchet MS"/>
                <a:cs typeface="Trebuchet MS"/>
                <a:sym typeface="Trebuchet MS"/>
              </a:rPr>
              <a:t>Bringing Rapid, Accurate &amp; Safer Package Delivery</a:t>
            </a:r>
            <a:endParaRPr>
              <a:latin typeface="Trebuchet MS"/>
              <a:ea typeface="Trebuchet MS"/>
              <a:cs typeface="Trebuchet MS"/>
              <a:sym typeface="Trebuchet MS"/>
            </a:endParaRPr>
          </a:p>
          <a:p>
            <a:pPr marL="0" lvl="0" indent="0" algn="l" rtl="0">
              <a:lnSpc>
                <a:spcPct val="90000"/>
              </a:lnSpc>
              <a:spcBef>
                <a:spcPts val="1800"/>
              </a:spcBef>
              <a:spcAft>
                <a:spcPts val="0"/>
              </a:spcAft>
              <a:buSzPts val="1300"/>
              <a:buFont typeface="Arial"/>
              <a:buNone/>
            </a:pPr>
            <a:endParaRPr strike="sngStrike">
              <a:solidFill>
                <a:schemeClr val="dk2"/>
              </a:solidFill>
              <a:latin typeface="Trebuchet MS"/>
              <a:ea typeface="Trebuchet MS"/>
              <a:cs typeface="Trebuchet MS"/>
              <a:sym typeface="Trebuchet MS"/>
            </a:endParaRPr>
          </a:p>
        </p:txBody>
      </p:sp>
      <p:pic>
        <p:nvPicPr>
          <p:cNvPr id="2909" name="Google Shape;2909;gdc84c79368_2_345"/>
          <p:cNvPicPr preferRelativeResize="0"/>
          <p:nvPr/>
        </p:nvPicPr>
        <p:blipFill rotWithShape="1">
          <a:blip r:embed="rId3">
            <a:alphaModFix/>
          </a:blip>
          <a:srcRect/>
          <a:stretch/>
        </p:blipFill>
        <p:spPr>
          <a:xfrm>
            <a:off x="6132369" y="4708801"/>
            <a:ext cx="2294966" cy="438912"/>
          </a:xfrm>
          <a:prstGeom prst="rect">
            <a:avLst/>
          </a:prstGeom>
          <a:noFill/>
          <a:ln>
            <a:noFill/>
          </a:ln>
        </p:spPr>
      </p:pic>
      <p:pic>
        <p:nvPicPr>
          <p:cNvPr id="2910" name="Google Shape;2910;gdc84c79368_2_345"/>
          <p:cNvPicPr preferRelativeResize="0"/>
          <p:nvPr/>
        </p:nvPicPr>
        <p:blipFill rotWithShape="1">
          <a:blip r:embed="rId4">
            <a:alphaModFix/>
          </a:blip>
          <a:srcRect/>
          <a:stretch/>
        </p:blipFill>
        <p:spPr>
          <a:xfrm>
            <a:off x="4532773" y="1431902"/>
            <a:ext cx="5853989" cy="329115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915"/>
        <p:cNvGrpSpPr/>
        <p:nvPr/>
      </p:nvGrpSpPr>
      <p:grpSpPr>
        <a:xfrm>
          <a:off x="0" y="0"/>
          <a:ext cx="0" cy="0"/>
          <a:chOff x="0" y="0"/>
          <a:chExt cx="0" cy="0"/>
        </a:xfrm>
      </p:grpSpPr>
      <p:sp>
        <p:nvSpPr>
          <p:cNvPr id="2916" name="Google Shape;2916;gdc84c79368_7_0"/>
          <p:cNvSpPr txBox="1">
            <a:spLocks noGrp="1"/>
          </p:cNvSpPr>
          <p:nvPr>
            <p:ph type="title"/>
          </p:nvPr>
        </p:nvSpPr>
        <p:spPr>
          <a:xfrm>
            <a:off x="498348" y="521209"/>
            <a:ext cx="9976104" cy="590931"/>
          </a:xfrm>
          <a:prstGeom prst="rect">
            <a:avLst/>
          </a:prstGeom>
          <a:noFill/>
          <a:ln>
            <a:noFill/>
          </a:ln>
        </p:spPr>
        <p:txBody>
          <a:bodyPr spcFirstLastPara="1" wrap="square" lIns="54850" tIns="27425" rIns="54850" bIns="27425" anchor="b" anchorCtr="0">
            <a:noAutofit/>
          </a:bodyPr>
          <a:lstStyle/>
          <a:p>
            <a:pPr marL="0" lvl="0" indent="0" algn="ctr" rtl="0">
              <a:lnSpc>
                <a:spcPct val="90000"/>
              </a:lnSpc>
              <a:spcBef>
                <a:spcPts val="0"/>
              </a:spcBef>
              <a:spcAft>
                <a:spcPts val="0"/>
              </a:spcAft>
              <a:buNone/>
            </a:pPr>
            <a:r>
              <a:rPr lang="en-US" sz="2400">
                <a:latin typeface="Trebuchet MS"/>
                <a:ea typeface="Trebuchet MS"/>
                <a:cs typeface="Trebuchet MS"/>
                <a:sym typeface="Trebuchet MS"/>
              </a:rPr>
              <a:t>PINTEREST</a:t>
            </a:r>
            <a:endParaRPr sz="2400"/>
          </a:p>
        </p:txBody>
      </p:sp>
      <p:sp>
        <p:nvSpPr>
          <p:cNvPr id="2917" name="Google Shape;2917;gdc84c79368_7_0"/>
          <p:cNvSpPr txBox="1">
            <a:spLocks noGrp="1"/>
          </p:cNvSpPr>
          <p:nvPr>
            <p:ph type="body" idx="2"/>
          </p:nvPr>
        </p:nvSpPr>
        <p:spPr>
          <a:xfrm>
            <a:off x="498348" y="1088137"/>
            <a:ext cx="9976104" cy="525463"/>
          </a:xfrm>
          <a:prstGeom prst="rect">
            <a:avLst/>
          </a:prstGeom>
          <a:noFill/>
          <a:ln>
            <a:noFill/>
          </a:ln>
        </p:spPr>
        <p:txBody>
          <a:bodyPr spcFirstLastPara="1" wrap="square" lIns="54850" tIns="27425" rIns="54850" bIns="27425" anchor="t" anchorCtr="0">
            <a:noAutofit/>
          </a:bodyPr>
          <a:lstStyle/>
          <a:p>
            <a:pPr marL="0" lvl="0" indent="0" algn="ctr" rtl="0">
              <a:lnSpc>
                <a:spcPct val="90000"/>
              </a:lnSpc>
              <a:spcBef>
                <a:spcPts val="0"/>
              </a:spcBef>
              <a:spcAft>
                <a:spcPts val="0"/>
              </a:spcAft>
              <a:buSzPts val="1800"/>
              <a:buFont typeface="Trebuchet MS"/>
              <a:buNone/>
            </a:pPr>
            <a:endParaRPr sz="800">
              <a:latin typeface="Trebuchet MS"/>
              <a:ea typeface="Trebuchet MS"/>
              <a:cs typeface="Trebuchet MS"/>
              <a:sym typeface="Trebuchet MS"/>
            </a:endParaRPr>
          </a:p>
        </p:txBody>
      </p:sp>
      <p:sp>
        <p:nvSpPr>
          <p:cNvPr id="2918" name="Google Shape;2918;gdc84c79368_7_0"/>
          <p:cNvSpPr txBox="1"/>
          <p:nvPr/>
        </p:nvSpPr>
        <p:spPr>
          <a:xfrm>
            <a:off x="498348" y="1861077"/>
            <a:ext cx="5727600" cy="2576700"/>
          </a:xfrm>
          <a:prstGeom prst="rect">
            <a:avLst/>
          </a:prstGeom>
          <a:noFill/>
          <a:ln>
            <a:noFill/>
          </a:ln>
        </p:spPr>
        <p:txBody>
          <a:bodyPr spcFirstLastPara="1" wrap="square" lIns="54850" tIns="27425" rIns="54850" bIns="27425" anchor="ctr" anchorCtr="0">
            <a:spAutoFit/>
          </a:bodyPr>
          <a:lstStyle/>
          <a:p>
            <a:pPr marL="0" marR="0" lvl="0" indent="0" algn="l" rtl="0">
              <a:lnSpc>
                <a:spcPct val="90000"/>
              </a:lnSpc>
              <a:spcBef>
                <a:spcPts val="0"/>
              </a:spcBef>
              <a:spcAft>
                <a:spcPts val="0"/>
              </a:spcAft>
              <a:buNone/>
            </a:pPr>
            <a:r>
              <a:rPr lang="en-US" sz="1400">
                <a:solidFill>
                  <a:schemeClr val="dk2"/>
                </a:solidFill>
                <a:latin typeface="Trebuchet MS"/>
                <a:ea typeface="Trebuchet MS"/>
                <a:cs typeface="Trebuchet MS"/>
                <a:sym typeface="Trebuchet MS"/>
              </a:rPr>
              <a:t>Pinterest Uses Triton to identify trends in 300B pins for better search results</a:t>
            </a:r>
            <a:endParaRPr sz="800"/>
          </a:p>
          <a:p>
            <a:pPr marL="0" marR="0" lvl="0" indent="0" algn="l" rtl="0">
              <a:lnSpc>
                <a:spcPct val="90000"/>
              </a:lnSpc>
              <a:spcBef>
                <a:spcPts val="0"/>
              </a:spcBef>
              <a:spcAft>
                <a:spcPts val="0"/>
              </a:spcAft>
              <a:buNone/>
            </a:pPr>
            <a:endParaRPr sz="1400">
              <a:solidFill>
                <a:schemeClr val="dk2"/>
              </a:solidFill>
              <a:latin typeface="Trebuchet MS"/>
              <a:ea typeface="Trebuchet MS"/>
              <a:cs typeface="Trebuchet MS"/>
              <a:sym typeface="Trebuchet MS"/>
            </a:endParaRPr>
          </a:p>
          <a:p>
            <a:pPr marL="279400" marR="0" lvl="0" indent="-279400" algn="l" rtl="0">
              <a:lnSpc>
                <a:spcPct val="90000"/>
              </a:lnSpc>
              <a:spcBef>
                <a:spcPts val="0"/>
              </a:spcBef>
              <a:spcAft>
                <a:spcPts val="0"/>
              </a:spcAft>
              <a:buClr>
                <a:schemeClr val="dk2"/>
              </a:buClr>
              <a:buSzPts val="1400"/>
              <a:buFont typeface="Arial"/>
              <a:buChar char="•"/>
            </a:pPr>
            <a:r>
              <a:rPr lang="en-US" sz="1400">
                <a:solidFill>
                  <a:schemeClr val="dk2"/>
                </a:solidFill>
                <a:latin typeface="Trebuchet MS"/>
                <a:ea typeface="Trebuchet MS"/>
                <a:cs typeface="Trebuchet MS"/>
                <a:sym typeface="Trebuchet MS"/>
              </a:rPr>
              <a:t>Provide a delightful customer experience through highly relevant search results and recommendations to 259M monthly active use</a:t>
            </a:r>
            <a:r>
              <a:rPr lang="en-US">
                <a:solidFill>
                  <a:schemeClr val="dk2"/>
                </a:solidFill>
                <a:latin typeface="Trebuchet MS"/>
                <a:ea typeface="Trebuchet MS"/>
                <a:cs typeface="Trebuchet MS"/>
                <a:sym typeface="Trebuchet MS"/>
              </a:rPr>
              <a:t>rs worldwide</a:t>
            </a:r>
            <a:endParaRPr>
              <a:solidFill>
                <a:schemeClr val="dk2"/>
              </a:solidFill>
              <a:latin typeface="Trebuchet MS"/>
              <a:ea typeface="Trebuchet MS"/>
              <a:cs typeface="Trebuchet MS"/>
              <a:sym typeface="Trebuchet MS"/>
            </a:endParaRPr>
          </a:p>
          <a:p>
            <a:pPr marL="0" marR="0" lvl="0" indent="0" algn="l" rtl="0">
              <a:lnSpc>
                <a:spcPct val="90000"/>
              </a:lnSpc>
              <a:spcBef>
                <a:spcPts val="0"/>
              </a:spcBef>
              <a:spcAft>
                <a:spcPts val="0"/>
              </a:spcAft>
              <a:buNone/>
            </a:pPr>
            <a:endParaRPr>
              <a:solidFill>
                <a:schemeClr val="dk2"/>
              </a:solidFill>
              <a:latin typeface="Trebuchet MS"/>
              <a:ea typeface="Trebuchet MS"/>
              <a:cs typeface="Trebuchet MS"/>
              <a:sym typeface="Trebuchet MS"/>
            </a:endParaRPr>
          </a:p>
          <a:p>
            <a:pPr marL="279400" marR="0" lvl="0" indent="-279400" algn="l" rtl="0">
              <a:lnSpc>
                <a:spcPct val="90000"/>
              </a:lnSpc>
              <a:spcBef>
                <a:spcPts val="0"/>
              </a:spcBef>
              <a:spcAft>
                <a:spcPts val="0"/>
              </a:spcAft>
              <a:buClr>
                <a:schemeClr val="dk2"/>
              </a:buClr>
              <a:buSzPts val="1400"/>
              <a:buFont typeface="Arial"/>
              <a:buChar char="•"/>
            </a:pPr>
            <a:r>
              <a:rPr lang="en-US" sz="1400">
                <a:solidFill>
                  <a:schemeClr val="dk2"/>
                </a:solidFill>
                <a:latin typeface="Trebuchet MS"/>
                <a:ea typeface="Trebuchet MS"/>
                <a:cs typeface="Trebuchet MS"/>
                <a:sym typeface="Trebuchet MS"/>
              </a:rPr>
              <a:t>State of the art computer vision models by Triton on V100 process 300B pins(images) every night to extract embedded features</a:t>
            </a:r>
            <a:endParaRPr sz="1400">
              <a:solidFill>
                <a:schemeClr val="dk2"/>
              </a:solidFill>
              <a:latin typeface="Trebuchet MS"/>
              <a:ea typeface="Trebuchet MS"/>
              <a:cs typeface="Trebuchet MS"/>
              <a:sym typeface="Trebuchet MS"/>
            </a:endParaRPr>
          </a:p>
          <a:p>
            <a:pPr marL="0" marR="0" lvl="0" indent="0" algn="l" rtl="0">
              <a:lnSpc>
                <a:spcPct val="90000"/>
              </a:lnSpc>
              <a:spcBef>
                <a:spcPts val="0"/>
              </a:spcBef>
              <a:spcAft>
                <a:spcPts val="0"/>
              </a:spcAft>
              <a:buNone/>
            </a:pPr>
            <a:endParaRPr>
              <a:solidFill>
                <a:schemeClr val="dk2"/>
              </a:solidFill>
              <a:latin typeface="Trebuchet MS"/>
              <a:ea typeface="Trebuchet MS"/>
              <a:cs typeface="Trebuchet MS"/>
              <a:sym typeface="Trebuchet MS"/>
            </a:endParaRPr>
          </a:p>
          <a:p>
            <a:pPr marL="279400" marR="0" lvl="0" indent="-279400" algn="l" rtl="0">
              <a:lnSpc>
                <a:spcPct val="90000"/>
              </a:lnSpc>
              <a:spcBef>
                <a:spcPts val="0"/>
              </a:spcBef>
              <a:spcAft>
                <a:spcPts val="0"/>
              </a:spcAft>
              <a:buClr>
                <a:schemeClr val="dk2"/>
              </a:buClr>
              <a:buSzPts val="1400"/>
              <a:buFont typeface="Arial"/>
              <a:buChar char="•"/>
            </a:pPr>
            <a:r>
              <a:rPr lang="en-US" sz="1400">
                <a:solidFill>
                  <a:schemeClr val="dk2"/>
                </a:solidFill>
                <a:latin typeface="Trebuchet MS"/>
                <a:ea typeface="Trebuchet MS"/>
                <a:cs typeface="Trebuchet MS"/>
                <a:sym typeface="Trebuchet MS"/>
              </a:rPr>
              <a:t>High throughput batch inference - 3x higher throughput with Triton dynamic batching</a:t>
            </a:r>
            <a:endParaRPr sz="800"/>
          </a:p>
          <a:p>
            <a:pPr marL="279400" marR="0" lvl="0" indent="-190500" algn="l" rtl="0">
              <a:lnSpc>
                <a:spcPct val="90000"/>
              </a:lnSpc>
              <a:spcBef>
                <a:spcPts val="0"/>
              </a:spcBef>
              <a:spcAft>
                <a:spcPts val="0"/>
              </a:spcAft>
              <a:buClr>
                <a:schemeClr val="lt1"/>
              </a:buClr>
              <a:buSzPts val="1400"/>
              <a:buFont typeface="Arial"/>
              <a:buNone/>
            </a:pPr>
            <a:endParaRPr sz="1400">
              <a:solidFill>
                <a:schemeClr val="dk2"/>
              </a:solidFill>
              <a:latin typeface="Trebuchet MS"/>
              <a:ea typeface="Trebuchet MS"/>
              <a:cs typeface="Trebuchet MS"/>
              <a:sym typeface="Trebuchet MS"/>
            </a:endParaRPr>
          </a:p>
        </p:txBody>
      </p:sp>
      <p:pic>
        <p:nvPicPr>
          <p:cNvPr id="2919" name="Google Shape;2919;gdc84c79368_7_0"/>
          <p:cNvPicPr preferRelativeResize="0"/>
          <p:nvPr/>
        </p:nvPicPr>
        <p:blipFill>
          <a:blip r:embed="rId3">
            <a:alphaModFix/>
          </a:blip>
          <a:stretch>
            <a:fillRect/>
          </a:stretch>
        </p:blipFill>
        <p:spPr>
          <a:xfrm>
            <a:off x="6276598" y="1969500"/>
            <a:ext cx="4442053" cy="333154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989"/>
        <p:cNvGrpSpPr/>
        <p:nvPr/>
      </p:nvGrpSpPr>
      <p:grpSpPr>
        <a:xfrm>
          <a:off x="0" y="0"/>
          <a:ext cx="0" cy="0"/>
          <a:chOff x="0" y="0"/>
          <a:chExt cx="0" cy="0"/>
        </a:xfrm>
      </p:grpSpPr>
      <p:pic>
        <p:nvPicPr>
          <p:cNvPr id="2990" name="Google Shape;2990;g9f0614a455_1_357" descr="Image"/>
          <p:cNvPicPr preferRelativeResize="0"/>
          <p:nvPr/>
        </p:nvPicPr>
        <p:blipFill rotWithShape="1">
          <a:blip r:embed="rId3">
            <a:alphaModFix/>
          </a:blip>
          <a:srcRect l="8515" r="84077"/>
          <a:stretch/>
        </p:blipFill>
        <p:spPr>
          <a:xfrm flipH="1">
            <a:off x="-12609" y="-83114"/>
            <a:ext cx="888572" cy="6250351"/>
          </a:xfrm>
          <a:prstGeom prst="rect">
            <a:avLst/>
          </a:prstGeom>
          <a:noFill/>
          <a:ln>
            <a:noFill/>
          </a:ln>
        </p:spPr>
      </p:pic>
      <p:pic>
        <p:nvPicPr>
          <p:cNvPr id="2991" name="Google Shape;2991;g9f0614a455_1_357" descr="Image"/>
          <p:cNvPicPr preferRelativeResize="0"/>
          <p:nvPr/>
        </p:nvPicPr>
        <p:blipFill rotWithShape="1">
          <a:blip r:embed="rId3">
            <a:alphaModFix/>
          </a:blip>
          <a:srcRect l="8515"/>
          <a:stretch/>
        </p:blipFill>
        <p:spPr>
          <a:xfrm>
            <a:off x="874643" y="-78151"/>
            <a:ext cx="10972800" cy="6250351"/>
          </a:xfrm>
          <a:prstGeom prst="rect">
            <a:avLst/>
          </a:prstGeom>
          <a:noFill/>
          <a:ln>
            <a:noFill/>
          </a:ln>
        </p:spPr>
      </p:pic>
      <p:sp>
        <p:nvSpPr>
          <p:cNvPr id="2992" name="Google Shape;2992;g9f0614a455_1_357"/>
          <p:cNvSpPr/>
          <p:nvPr/>
        </p:nvSpPr>
        <p:spPr>
          <a:xfrm>
            <a:off x="0" y="979340"/>
            <a:ext cx="6385810" cy="4366066"/>
          </a:xfrm>
          <a:prstGeom prst="rect">
            <a:avLst/>
          </a:prstGeom>
          <a:solidFill>
            <a:srgbClr val="262626">
              <a:alpha val="84313"/>
            </a:srgbClr>
          </a:solidFill>
          <a:ln w="9525" cap="flat" cmpd="sng">
            <a:solidFill>
              <a:schemeClr val="dk1"/>
            </a:solidFill>
            <a:prstDash val="solid"/>
            <a:round/>
            <a:headEnd type="none" w="sm" len="sm"/>
            <a:tailEnd type="none" w="sm" len="sm"/>
          </a:ln>
          <a:effectLst>
            <a:outerShdw blurRad="165100" dist="38100" dir="18900000" algn="bl" rotWithShape="0">
              <a:srgbClr val="000000">
                <a:alpha val="42352"/>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993" name="Google Shape;2993;g9f0614a455_1_357"/>
          <p:cNvSpPr txBox="1"/>
          <p:nvPr/>
        </p:nvSpPr>
        <p:spPr>
          <a:xfrm>
            <a:off x="404870" y="1257256"/>
            <a:ext cx="3939447" cy="341571"/>
          </a:xfrm>
          <a:prstGeom prst="rect">
            <a:avLst/>
          </a:prstGeom>
          <a:noFill/>
          <a:ln>
            <a:noFill/>
          </a:ln>
        </p:spPr>
        <p:txBody>
          <a:bodyPr spcFirstLastPara="1" wrap="square" lIns="91375" tIns="45675" rIns="91375" bIns="45675" anchor="b" anchorCtr="0">
            <a:noAutofit/>
          </a:bodyPr>
          <a:lstStyle/>
          <a:p>
            <a:pPr marL="114300" marR="0" lvl="0" indent="-114300" algn="l" rtl="0">
              <a:lnSpc>
                <a:spcPct val="90000"/>
              </a:lnSpc>
              <a:spcBef>
                <a:spcPts val="0"/>
              </a:spcBef>
              <a:spcAft>
                <a:spcPts val="0"/>
              </a:spcAft>
              <a:buNone/>
            </a:pPr>
            <a:r>
              <a:rPr lang="en-US" sz="1800" b="1">
                <a:solidFill>
                  <a:schemeClr val="lt1"/>
                </a:solidFill>
                <a:latin typeface="Trebuchet MS"/>
                <a:ea typeface="Trebuchet MS"/>
                <a:cs typeface="Trebuchet MS"/>
                <a:sym typeface="Trebuchet MS"/>
              </a:rPr>
              <a:t>THE NEW AI ERA FOR RETAILERS</a:t>
            </a:r>
            <a:endParaRPr sz="1100">
              <a:solidFill>
                <a:schemeClr val="lt1"/>
              </a:solidFill>
              <a:latin typeface="Arial"/>
              <a:ea typeface="Arial"/>
              <a:cs typeface="Arial"/>
              <a:sym typeface="Arial"/>
            </a:endParaRPr>
          </a:p>
        </p:txBody>
      </p:sp>
      <p:sp>
        <p:nvSpPr>
          <p:cNvPr id="2994" name="Google Shape;2994;g9f0614a455_1_357"/>
          <p:cNvSpPr/>
          <p:nvPr/>
        </p:nvSpPr>
        <p:spPr>
          <a:xfrm>
            <a:off x="434849" y="1753436"/>
            <a:ext cx="5591197" cy="263149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100">
                <a:solidFill>
                  <a:srgbClr val="CDCDCD"/>
                </a:solidFill>
                <a:latin typeface="Trebuchet MS"/>
                <a:ea typeface="Trebuchet MS"/>
                <a:cs typeface="Trebuchet MS"/>
                <a:sym typeface="Trebuchet MS"/>
              </a:rPr>
              <a:t>In order to make in-store retail experiences as streamlined as online shopping, Tracxpoint, a global provider of next-generation self-checkout grocery solutions, created the Artificial Intelligence cart (AiC). </a:t>
            </a:r>
            <a:endParaRPr sz="1100">
              <a:solidFill>
                <a:schemeClr val="lt1"/>
              </a:solidFill>
              <a:latin typeface="Arial"/>
              <a:ea typeface="Arial"/>
              <a:cs typeface="Arial"/>
              <a:sym typeface="Arial"/>
            </a:endParaRPr>
          </a:p>
          <a:p>
            <a:pPr marL="0" marR="0" lvl="0" indent="0" algn="l" rtl="0">
              <a:spcBef>
                <a:spcPts val="0"/>
              </a:spcBef>
              <a:spcAft>
                <a:spcPts val="0"/>
              </a:spcAft>
              <a:buNone/>
            </a:pPr>
            <a:endParaRPr sz="1100">
              <a:solidFill>
                <a:srgbClr val="CDCDCD"/>
              </a:solidFill>
              <a:latin typeface="Trebuchet MS"/>
              <a:ea typeface="Trebuchet MS"/>
              <a:cs typeface="Trebuchet MS"/>
              <a:sym typeface="Trebuchet MS"/>
            </a:endParaRPr>
          </a:p>
          <a:p>
            <a:pPr marL="0" marR="0" lvl="0" indent="0" algn="l" rtl="0">
              <a:spcBef>
                <a:spcPts val="0"/>
              </a:spcBef>
              <a:spcAft>
                <a:spcPts val="0"/>
              </a:spcAft>
              <a:buNone/>
            </a:pPr>
            <a:r>
              <a:rPr lang="en-US" sz="1100">
                <a:solidFill>
                  <a:srgbClr val="CDCDCD"/>
                </a:solidFill>
                <a:latin typeface="Trebuchet MS"/>
                <a:ea typeface="Trebuchet MS"/>
                <a:cs typeface="Trebuchet MS"/>
                <a:sym typeface="Trebuchet MS"/>
              </a:rPr>
              <a:t>With AiC, shoppers simply place products in their carts and then receive personalized product offers in real-time, navigate the supermarket with ease, and pay digitally. </a:t>
            </a:r>
            <a:endParaRPr sz="1100">
              <a:solidFill>
                <a:srgbClr val="CDCDCD"/>
              </a:solidFill>
              <a:latin typeface="Trebuchet MS"/>
              <a:ea typeface="Trebuchet MS"/>
              <a:cs typeface="Trebuchet MS"/>
              <a:sym typeface="Trebuchet MS"/>
            </a:endParaRPr>
          </a:p>
          <a:p>
            <a:pPr marL="0" marR="0" lvl="0" indent="0" algn="l" rtl="0">
              <a:spcBef>
                <a:spcPts val="0"/>
              </a:spcBef>
              <a:spcAft>
                <a:spcPts val="0"/>
              </a:spcAft>
              <a:buNone/>
            </a:pPr>
            <a:endParaRPr sz="1100">
              <a:solidFill>
                <a:srgbClr val="CDCDCD"/>
              </a:solidFill>
              <a:latin typeface="Trebuchet MS"/>
              <a:ea typeface="Trebuchet MS"/>
              <a:cs typeface="Trebuchet MS"/>
              <a:sym typeface="Trebuchet MS"/>
            </a:endParaRPr>
          </a:p>
          <a:p>
            <a:pPr marL="0" marR="0" lvl="0" indent="0" algn="l" rtl="0">
              <a:spcBef>
                <a:spcPts val="0"/>
              </a:spcBef>
              <a:spcAft>
                <a:spcPts val="0"/>
              </a:spcAft>
              <a:buNone/>
            </a:pPr>
            <a:r>
              <a:rPr lang="en-US" sz="1100">
                <a:solidFill>
                  <a:srgbClr val="CDCDCD"/>
                </a:solidFill>
                <a:latin typeface="Trebuchet MS"/>
                <a:ea typeface="Trebuchet MS"/>
                <a:cs typeface="Trebuchet MS"/>
                <a:sym typeface="Trebuchet MS"/>
              </a:rPr>
              <a:t>Tracxpoint uses the NVIDIA DGX Station to train models 5x faster than a CPU server. NVIDIA DeepStream SDK on Jetson TX2 delivers real-time video analytics. TensorFlow and TensorRT optimized models run on NVIDIA T4 Tensor Core GPUs, allowing AiC to recognize 100,000 products in under a second.</a:t>
            </a:r>
            <a:endParaRPr sz="1100">
              <a:solidFill>
                <a:schemeClr val="lt1"/>
              </a:solidFill>
              <a:latin typeface="Arial"/>
              <a:ea typeface="Arial"/>
              <a:cs typeface="Arial"/>
              <a:sym typeface="Arial"/>
            </a:endParaRPr>
          </a:p>
          <a:p>
            <a:pPr marL="0" marR="0" lvl="0" indent="0" algn="l" rtl="0">
              <a:spcBef>
                <a:spcPts val="0"/>
              </a:spcBef>
              <a:spcAft>
                <a:spcPts val="0"/>
              </a:spcAft>
              <a:buNone/>
            </a:pPr>
            <a:r>
              <a:rPr lang="en-US" sz="1100">
                <a:solidFill>
                  <a:srgbClr val="CDCDCD"/>
                </a:solidFill>
                <a:latin typeface="Trebuchet MS"/>
                <a:ea typeface="Trebuchet MS"/>
                <a:cs typeface="Trebuchet MS"/>
                <a:sym typeface="Trebuchet MS"/>
              </a:rPr>
              <a:t> </a:t>
            </a:r>
            <a:endParaRPr sz="1100">
              <a:solidFill>
                <a:schemeClr val="lt1"/>
              </a:solidFill>
              <a:latin typeface="Arial"/>
              <a:ea typeface="Arial"/>
              <a:cs typeface="Arial"/>
              <a:sym typeface="Arial"/>
            </a:endParaRPr>
          </a:p>
          <a:p>
            <a:pPr marL="0" marR="0" lvl="0" indent="0" algn="l" rtl="0">
              <a:spcBef>
                <a:spcPts val="0"/>
              </a:spcBef>
              <a:spcAft>
                <a:spcPts val="0"/>
              </a:spcAft>
              <a:buNone/>
            </a:pPr>
            <a:r>
              <a:rPr lang="en-US" sz="1100">
                <a:solidFill>
                  <a:srgbClr val="CDCDCD"/>
                </a:solidFill>
                <a:latin typeface="Trebuchet MS"/>
                <a:ea typeface="Trebuchet MS"/>
                <a:cs typeface="Trebuchet MS"/>
                <a:sym typeface="Trebuchet MS"/>
              </a:rPr>
              <a:t>NVIDIA Triton Inference Server is used to deploy the models from TensorFlow and TensorRT for real-time inferencing. Models are retrained daily and Tracxpoint updates those seamlessly in Triton Inference Server with no disruptions to users. </a:t>
            </a:r>
            <a:endParaRPr sz="1100">
              <a:solidFill>
                <a:schemeClr val="lt1"/>
              </a:solidFill>
              <a:latin typeface="Arial"/>
              <a:ea typeface="Arial"/>
              <a:cs typeface="Arial"/>
              <a:sym typeface="Arial"/>
            </a:endParaRPr>
          </a:p>
        </p:txBody>
      </p:sp>
      <p:pic>
        <p:nvPicPr>
          <p:cNvPr id="2995" name="Google Shape;2995;g9f0614a455_1_357"/>
          <p:cNvPicPr preferRelativeResize="0"/>
          <p:nvPr/>
        </p:nvPicPr>
        <p:blipFill rotWithShape="1">
          <a:blip r:embed="rId4">
            <a:alphaModFix/>
          </a:blip>
          <a:srcRect/>
          <a:stretch/>
        </p:blipFill>
        <p:spPr>
          <a:xfrm>
            <a:off x="377005" y="4522704"/>
            <a:ext cx="983382" cy="212102"/>
          </a:xfrm>
          <a:prstGeom prst="rect">
            <a:avLst/>
          </a:prstGeom>
          <a:noFill/>
          <a:ln>
            <a:noFill/>
          </a:ln>
        </p:spPr>
      </p:pic>
      <p:pic>
        <p:nvPicPr>
          <p:cNvPr id="2996" name="Google Shape;2996;g9f0614a455_1_357"/>
          <p:cNvPicPr preferRelativeResize="0"/>
          <p:nvPr/>
        </p:nvPicPr>
        <p:blipFill rotWithShape="1">
          <a:blip r:embed="rId5">
            <a:alphaModFix/>
          </a:blip>
          <a:srcRect/>
          <a:stretch/>
        </p:blipFill>
        <p:spPr>
          <a:xfrm>
            <a:off x="1508954" y="4551031"/>
            <a:ext cx="1923377" cy="155448"/>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001"/>
        <p:cNvGrpSpPr/>
        <p:nvPr/>
      </p:nvGrpSpPr>
      <p:grpSpPr>
        <a:xfrm>
          <a:off x="0" y="0"/>
          <a:ext cx="0" cy="0"/>
          <a:chOff x="0" y="0"/>
          <a:chExt cx="0" cy="0"/>
        </a:xfrm>
      </p:grpSpPr>
      <p:pic>
        <p:nvPicPr>
          <p:cNvPr id="3002" name="Google Shape;3002;p15" descr="影像"/>
          <p:cNvPicPr preferRelativeResize="0"/>
          <p:nvPr/>
        </p:nvPicPr>
        <p:blipFill rotWithShape="1">
          <a:blip r:embed="rId3">
            <a:alphaModFix/>
          </a:blip>
          <a:srcRect/>
          <a:stretch/>
        </p:blipFill>
        <p:spPr>
          <a:xfrm>
            <a:off x="2636679" y="-84470"/>
            <a:ext cx="8454852" cy="6341139"/>
          </a:xfrm>
          <a:prstGeom prst="rect">
            <a:avLst/>
          </a:prstGeom>
          <a:noFill/>
          <a:ln>
            <a:noFill/>
          </a:ln>
        </p:spPr>
      </p:pic>
      <p:pic>
        <p:nvPicPr>
          <p:cNvPr id="3003" name="Google Shape;3003;p15" descr="影像"/>
          <p:cNvPicPr preferRelativeResize="0"/>
          <p:nvPr/>
        </p:nvPicPr>
        <p:blipFill rotWithShape="1">
          <a:blip r:embed="rId3">
            <a:alphaModFix/>
          </a:blip>
          <a:srcRect r="74885"/>
          <a:stretch/>
        </p:blipFill>
        <p:spPr>
          <a:xfrm flipH="1">
            <a:off x="407424" y="-308482"/>
            <a:ext cx="2229255" cy="6569739"/>
          </a:xfrm>
          <a:prstGeom prst="rect">
            <a:avLst/>
          </a:prstGeom>
          <a:noFill/>
          <a:ln>
            <a:noFill/>
          </a:ln>
        </p:spPr>
      </p:pic>
      <p:sp>
        <p:nvSpPr>
          <p:cNvPr id="3004" name="Google Shape;3004;p15"/>
          <p:cNvSpPr/>
          <p:nvPr/>
        </p:nvSpPr>
        <p:spPr>
          <a:xfrm>
            <a:off x="0" y="-19830"/>
            <a:ext cx="5334000" cy="6178550"/>
          </a:xfrm>
          <a:custGeom>
            <a:avLst/>
            <a:gdLst/>
            <a:ahLst/>
            <a:cxnLst/>
            <a:rect l="l" t="t" r="r" b="b"/>
            <a:pathLst>
              <a:path w="3360" h="3892" extrusionOk="0">
                <a:moveTo>
                  <a:pt x="3360" y="0"/>
                </a:moveTo>
                <a:lnTo>
                  <a:pt x="0" y="0"/>
                </a:lnTo>
                <a:lnTo>
                  <a:pt x="0" y="3892"/>
                </a:lnTo>
                <a:lnTo>
                  <a:pt x="1097" y="3892"/>
                </a:lnTo>
                <a:lnTo>
                  <a:pt x="3360" y="0"/>
                </a:lnTo>
                <a:close/>
              </a:path>
            </a:pathLst>
          </a:custGeom>
          <a:gradFill>
            <a:gsLst>
              <a:gs pos="0">
                <a:schemeClr val="dk2"/>
              </a:gs>
              <a:gs pos="85000">
                <a:srgbClr val="000000">
                  <a:alpha val="0"/>
                </a:srgbClr>
              </a:gs>
              <a:gs pos="100000">
                <a:srgbClr val="000000">
                  <a:alpha val="0"/>
                </a:srgbClr>
              </a:gs>
            </a:gsLst>
            <a:lin ang="0" scaled="0"/>
          </a:gradFill>
          <a:ln>
            <a:noFill/>
          </a:ln>
          <a:effectLst>
            <a:outerShdw blurRad="165100" dist="38100" dir="18900000" algn="bl" rotWithShape="0">
              <a:srgbClr val="000000">
                <a:alpha val="4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3005" name="Google Shape;3005;p15"/>
          <p:cNvSpPr/>
          <p:nvPr/>
        </p:nvSpPr>
        <p:spPr>
          <a:xfrm>
            <a:off x="-15081" y="0"/>
            <a:ext cx="5334000" cy="6178550"/>
          </a:xfrm>
          <a:custGeom>
            <a:avLst/>
            <a:gdLst/>
            <a:ahLst/>
            <a:cxnLst/>
            <a:rect l="l" t="t" r="r" b="b"/>
            <a:pathLst>
              <a:path w="3360" h="3892" extrusionOk="0">
                <a:moveTo>
                  <a:pt x="3360" y="0"/>
                </a:moveTo>
                <a:lnTo>
                  <a:pt x="0" y="0"/>
                </a:lnTo>
                <a:lnTo>
                  <a:pt x="0" y="3892"/>
                </a:lnTo>
                <a:lnTo>
                  <a:pt x="1097" y="3892"/>
                </a:lnTo>
                <a:lnTo>
                  <a:pt x="3360" y="0"/>
                </a:lnTo>
                <a:close/>
              </a:path>
            </a:pathLst>
          </a:custGeom>
          <a:solidFill>
            <a:srgbClr val="0C0C0C">
              <a:alpha val="63921"/>
            </a:srgbClr>
          </a:solidFill>
          <a:ln>
            <a:noFill/>
          </a:ln>
          <a:effectLst>
            <a:outerShdw blurRad="165100" dist="38100" dir="18900000" algn="bl" rotWithShape="0">
              <a:srgbClr val="000000">
                <a:alpha val="4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50">
              <a:solidFill>
                <a:schemeClr val="lt1"/>
              </a:solidFill>
              <a:latin typeface="Arial"/>
              <a:ea typeface="Arial"/>
              <a:cs typeface="Arial"/>
              <a:sym typeface="Arial"/>
            </a:endParaRPr>
          </a:p>
        </p:txBody>
      </p:sp>
      <p:sp>
        <p:nvSpPr>
          <p:cNvPr id="3006" name="Google Shape;3006;p15"/>
          <p:cNvSpPr txBox="1"/>
          <p:nvPr/>
        </p:nvSpPr>
        <p:spPr>
          <a:xfrm>
            <a:off x="440502" y="332444"/>
            <a:ext cx="4179123" cy="867869"/>
          </a:xfrm>
          <a:prstGeom prst="rect">
            <a:avLst/>
          </a:prstGeom>
          <a:noFill/>
          <a:ln>
            <a:noFill/>
          </a:ln>
        </p:spPr>
        <p:txBody>
          <a:bodyPr spcFirstLastPara="1" wrap="square" lIns="91375" tIns="45675" rIns="91375" bIns="45675" anchor="b" anchorCtr="0">
            <a:spAutoFit/>
          </a:bodyPr>
          <a:lstStyle/>
          <a:p>
            <a:pPr marL="114300" marR="0" lvl="0" indent="-114300" algn="l" rtl="0">
              <a:lnSpc>
                <a:spcPct val="90000"/>
              </a:lnSpc>
              <a:spcBef>
                <a:spcPts val="0"/>
              </a:spcBef>
              <a:spcAft>
                <a:spcPts val="0"/>
              </a:spcAft>
              <a:buNone/>
            </a:pPr>
            <a:r>
              <a:rPr lang="en-US" sz="2800" b="1" cap="none">
                <a:solidFill>
                  <a:schemeClr val="lt1"/>
                </a:solidFill>
                <a:latin typeface="Trebuchet MS"/>
                <a:ea typeface="Trebuchet MS"/>
                <a:cs typeface="Trebuchet MS"/>
                <a:sym typeface="Trebuchet MS"/>
              </a:rPr>
              <a:t>KEEPING AN ‘AI’ ON </a:t>
            </a:r>
            <a:endParaRPr/>
          </a:p>
          <a:p>
            <a:pPr marL="114300" marR="0" lvl="0" indent="-114300" algn="l" rtl="0">
              <a:lnSpc>
                <a:spcPct val="90000"/>
              </a:lnSpc>
              <a:spcBef>
                <a:spcPts val="0"/>
              </a:spcBef>
              <a:spcAft>
                <a:spcPts val="0"/>
              </a:spcAft>
              <a:buNone/>
            </a:pPr>
            <a:r>
              <a:rPr lang="en-US" sz="2800" b="1" cap="none">
                <a:solidFill>
                  <a:schemeClr val="lt1"/>
                </a:solidFill>
                <a:latin typeface="Trebuchet MS"/>
                <a:ea typeface="Trebuchet MS"/>
                <a:cs typeface="Trebuchet MS"/>
                <a:sym typeface="Trebuchet MS"/>
              </a:rPr>
              <a:t>WAFER QUALITY</a:t>
            </a:r>
            <a:endParaRPr/>
          </a:p>
        </p:txBody>
      </p:sp>
      <p:sp>
        <p:nvSpPr>
          <p:cNvPr id="3007" name="Google Shape;3007;p15"/>
          <p:cNvSpPr/>
          <p:nvPr/>
        </p:nvSpPr>
        <p:spPr>
          <a:xfrm>
            <a:off x="440501" y="1230182"/>
            <a:ext cx="3830047" cy="251607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50">
                <a:solidFill>
                  <a:schemeClr val="dk1"/>
                </a:solidFill>
                <a:latin typeface="Trebuchet MS"/>
                <a:ea typeface="Trebuchet MS"/>
                <a:cs typeface="Trebuchet MS"/>
                <a:sym typeface="Trebuchet MS"/>
              </a:rPr>
              <a:t>Defective wafers have costly consequences to downstream production. SPIL uses AOI to detect defects, but its AOI platform produces up to 70% false positives ― which </a:t>
            </a:r>
            <a:endParaRPr/>
          </a:p>
          <a:p>
            <a:pPr marL="0" marR="0" lvl="0" indent="0" algn="l" rtl="0">
              <a:spcBef>
                <a:spcPts val="0"/>
              </a:spcBef>
              <a:spcAft>
                <a:spcPts val="0"/>
              </a:spcAft>
              <a:buNone/>
            </a:pPr>
            <a:r>
              <a:rPr lang="en-US" sz="1050">
                <a:solidFill>
                  <a:schemeClr val="dk1"/>
                </a:solidFill>
                <a:latin typeface="Trebuchet MS"/>
                <a:ea typeface="Trebuchet MS"/>
                <a:cs typeface="Trebuchet MS"/>
                <a:sym typeface="Trebuchet MS"/>
              </a:rPr>
              <a:t>then require a 2</a:t>
            </a:r>
            <a:r>
              <a:rPr lang="en-US" sz="1050" baseline="30000">
                <a:solidFill>
                  <a:schemeClr val="dk1"/>
                </a:solidFill>
                <a:latin typeface="Trebuchet MS"/>
                <a:ea typeface="Trebuchet MS"/>
                <a:cs typeface="Trebuchet MS"/>
                <a:sym typeface="Trebuchet MS"/>
              </a:rPr>
              <a:t>nd </a:t>
            </a:r>
            <a:r>
              <a:rPr lang="en-US" sz="1050">
                <a:solidFill>
                  <a:schemeClr val="dk1"/>
                </a:solidFill>
                <a:latin typeface="Trebuchet MS"/>
                <a:ea typeface="Trebuchet MS"/>
                <a:cs typeface="Trebuchet MS"/>
                <a:sym typeface="Trebuchet MS"/>
              </a:rPr>
              <a:t>inspection.</a:t>
            </a:r>
            <a:endParaRPr/>
          </a:p>
          <a:p>
            <a:pPr marL="0" marR="0" lvl="0" indent="0" algn="l" rtl="0">
              <a:spcBef>
                <a:spcPts val="0"/>
              </a:spcBef>
              <a:spcAft>
                <a:spcPts val="0"/>
              </a:spcAft>
              <a:buNone/>
            </a:pPr>
            <a:endParaRPr sz="1050">
              <a:solidFill>
                <a:schemeClr val="dk1"/>
              </a:solidFill>
              <a:latin typeface="Trebuchet MS"/>
              <a:ea typeface="Trebuchet MS"/>
              <a:cs typeface="Trebuchet MS"/>
              <a:sym typeface="Trebuchet MS"/>
            </a:endParaRPr>
          </a:p>
          <a:p>
            <a:pPr marL="0" marR="0" lvl="0" indent="0" algn="l" rtl="0">
              <a:spcBef>
                <a:spcPts val="0"/>
              </a:spcBef>
              <a:spcAft>
                <a:spcPts val="0"/>
              </a:spcAft>
              <a:buNone/>
            </a:pPr>
            <a:r>
              <a:rPr lang="en-US" sz="1050">
                <a:solidFill>
                  <a:schemeClr val="dk1"/>
                </a:solidFill>
                <a:latin typeface="Trebuchet MS"/>
                <a:ea typeface="Trebuchet MS"/>
                <a:cs typeface="Trebuchet MS"/>
                <a:sym typeface="Trebuchet MS"/>
              </a:rPr>
              <a:t>To improve effectiveness SPIL implemented an AI-based 2</a:t>
            </a:r>
            <a:r>
              <a:rPr lang="en-US" sz="1050" baseline="30000">
                <a:solidFill>
                  <a:schemeClr val="dk1"/>
                </a:solidFill>
                <a:latin typeface="Trebuchet MS"/>
                <a:ea typeface="Trebuchet MS"/>
                <a:cs typeface="Trebuchet MS"/>
                <a:sym typeface="Trebuchet MS"/>
              </a:rPr>
              <a:t>nd</a:t>
            </a:r>
            <a:r>
              <a:rPr lang="en-US" sz="1050">
                <a:solidFill>
                  <a:schemeClr val="dk1"/>
                </a:solidFill>
                <a:latin typeface="Trebuchet MS"/>
                <a:ea typeface="Trebuchet MS"/>
                <a:cs typeface="Trebuchet MS"/>
                <a:sym typeface="Trebuchet MS"/>
              </a:rPr>
              <a:t> level inspection system powered by NVIDIA DGX-2 </a:t>
            </a:r>
            <a:endParaRPr/>
          </a:p>
          <a:p>
            <a:pPr marL="0" marR="0" lvl="0" indent="0" algn="l" rtl="0">
              <a:spcBef>
                <a:spcPts val="0"/>
              </a:spcBef>
              <a:spcAft>
                <a:spcPts val="0"/>
              </a:spcAft>
              <a:buNone/>
            </a:pPr>
            <a:r>
              <a:rPr lang="en-US" sz="1050">
                <a:solidFill>
                  <a:schemeClr val="dk1"/>
                </a:solidFill>
                <a:latin typeface="Trebuchet MS"/>
                <a:ea typeface="Trebuchet MS"/>
                <a:cs typeface="Trebuchet MS"/>
                <a:sym typeface="Trebuchet MS"/>
              </a:rPr>
              <a:t>for training and NVIDIA T4 with TensorRT for inferencing. NVIDIA Triton Inference Server</a:t>
            </a:r>
            <a:endParaRPr/>
          </a:p>
          <a:p>
            <a:pPr marL="0" marR="0" lvl="0" indent="0" algn="l" rtl="0">
              <a:spcBef>
                <a:spcPts val="0"/>
              </a:spcBef>
              <a:spcAft>
                <a:spcPts val="0"/>
              </a:spcAft>
              <a:buNone/>
            </a:pPr>
            <a:r>
              <a:rPr lang="en-US" sz="1050">
                <a:solidFill>
                  <a:schemeClr val="dk1"/>
                </a:solidFill>
                <a:latin typeface="Trebuchet MS"/>
                <a:ea typeface="Trebuchet MS"/>
                <a:cs typeface="Trebuchet MS"/>
                <a:sym typeface="Trebuchet MS"/>
              </a:rPr>
              <a:t>is used to manage multiple models.</a:t>
            </a:r>
            <a:endParaRPr/>
          </a:p>
          <a:p>
            <a:pPr marL="0" marR="0" lvl="0" indent="0" algn="l" rtl="0">
              <a:spcBef>
                <a:spcPts val="0"/>
              </a:spcBef>
              <a:spcAft>
                <a:spcPts val="0"/>
              </a:spcAft>
              <a:buNone/>
            </a:pPr>
            <a:endParaRPr sz="1050">
              <a:solidFill>
                <a:schemeClr val="dk1"/>
              </a:solidFill>
              <a:latin typeface="Trebuchet MS"/>
              <a:ea typeface="Trebuchet MS"/>
              <a:cs typeface="Trebuchet MS"/>
              <a:sym typeface="Trebuchet MS"/>
            </a:endParaRPr>
          </a:p>
          <a:p>
            <a:pPr marL="0" marR="0" lvl="0" indent="0" algn="l" rtl="0">
              <a:spcBef>
                <a:spcPts val="0"/>
              </a:spcBef>
              <a:spcAft>
                <a:spcPts val="0"/>
              </a:spcAft>
              <a:buNone/>
            </a:pPr>
            <a:r>
              <a:rPr lang="en-US" sz="1050">
                <a:solidFill>
                  <a:schemeClr val="dk1"/>
                </a:solidFill>
                <a:latin typeface="Trebuchet MS"/>
                <a:ea typeface="Trebuchet MS"/>
                <a:cs typeface="Trebuchet MS"/>
                <a:sym typeface="Trebuchet MS"/>
              </a:rPr>
              <a:t>SPIL now detects 100% of defects with &lt;10% </a:t>
            </a:r>
            <a:endParaRPr/>
          </a:p>
          <a:p>
            <a:pPr marL="0" marR="0" lvl="0" indent="0" algn="l" rtl="0">
              <a:spcBef>
                <a:spcPts val="0"/>
              </a:spcBef>
              <a:spcAft>
                <a:spcPts val="0"/>
              </a:spcAft>
              <a:buNone/>
            </a:pPr>
            <a:r>
              <a:rPr lang="en-US" sz="1050">
                <a:solidFill>
                  <a:schemeClr val="dk1"/>
                </a:solidFill>
                <a:latin typeface="Trebuchet MS"/>
                <a:ea typeface="Trebuchet MS"/>
                <a:cs typeface="Trebuchet MS"/>
                <a:sym typeface="Trebuchet MS"/>
              </a:rPr>
              <a:t>false positives ―</a:t>
            </a:r>
            <a:r>
              <a:rPr lang="en-US" sz="1050">
                <a:solidFill>
                  <a:schemeClr val="lt2"/>
                </a:solidFill>
                <a:latin typeface="Trebuchet MS"/>
                <a:ea typeface="Trebuchet MS"/>
                <a:cs typeface="Trebuchet MS"/>
                <a:sym typeface="Trebuchet MS"/>
              </a:rPr>
              <a:t>a 7X improvement</a:t>
            </a:r>
            <a:r>
              <a:rPr lang="en-US" sz="1050">
                <a:solidFill>
                  <a:schemeClr val="dk1"/>
                </a:solidFill>
                <a:latin typeface="Trebuchet MS"/>
                <a:ea typeface="Trebuchet MS"/>
                <a:cs typeface="Trebuchet MS"/>
                <a:sym typeface="Trebuchet MS"/>
              </a:rPr>
              <a:t>—</a:t>
            </a:r>
            <a:r>
              <a:rPr lang="en-US" sz="1050">
                <a:solidFill>
                  <a:schemeClr val="dk1"/>
                </a:solidFill>
                <a:latin typeface="Arial"/>
                <a:ea typeface="Arial"/>
                <a:cs typeface="Arial"/>
                <a:sym typeface="Arial"/>
              </a:rPr>
              <a:t> and </a:t>
            </a:r>
            <a:endParaRPr/>
          </a:p>
          <a:p>
            <a:pPr marL="0" marR="0" lvl="0" indent="0" algn="l" rtl="0">
              <a:spcBef>
                <a:spcPts val="0"/>
              </a:spcBef>
              <a:spcAft>
                <a:spcPts val="0"/>
              </a:spcAft>
              <a:buNone/>
            </a:pPr>
            <a:r>
              <a:rPr lang="en-US" sz="1050">
                <a:solidFill>
                  <a:schemeClr val="dk1"/>
                </a:solidFill>
                <a:latin typeface="Arial"/>
                <a:ea typeface="Arial"/>
                <a:cs typeface="Arial"/>
                <a:sym typeface="Arial"/>
              </a:rPr>
              <a:t>easily scales production line models </a:t>
            </a:r>
            <a:endParaRPr/>
          </a:p>
          <a:p>
            <a:pPr marL="0" marR="0" lvl="0" indent="0" algn="l" rtl="0">
              <a:spcBef>
                <a:spcPts val="0"/>
              </a:spcBef>
              <a:spcAft>
                <a:spcPts val="0"/>
              </a:spcAft>
              <a:buNone/>
            </a:pPr>
            <a:r>
              <a:rPr lang="en-US" sz="1050">
                <a:solidFill>
                  <a:schemeClr val="dk1"/>
                </a:solidFill>
                <a:latin typeface="Arial"/>
                <a:ea typeface="Arial"/>
                <a:cs typeface="Arial"/>
                <a:sym typeface="Arial"/>
              </a:rPr>
              <a:t>from 10 to 100</a:t>
            </a:r>
            <a:r>
              <a:rPr lang="en-US" sz="1050">
                <a:solidFill>
                  <a:schemeClr val="dk1"/>
                </a:solidFill>
                <a:latin typeface="Trebuchet MS"/>
                <a:ea typeface="Trebuchet MS"/>
                <a:cs typeface="Trebuchet MS"/>
                <a:sym typeface="Trebuchet MS"/>
              </a:rPr>
              <a:t>. </a:t>
            </a:r>
            <a:endParaRPr/>
          </a:p>
        </p:txBody>
      </p:sp>
      <p:pic>
        <p:nvPicPr>
          <p:cNvPr id="3008" name="Google Shape;3008;p15"/>
          <p:cNvPicPr preferRelativeResize="0"/>
          <p:nvPr/>
        </p:nvPicPr>
        <p:blipFill rotWithShape="1">
          <a:blip r:embed="rId4">
            <a:alphaModFix/>
          </a:blip>
          <a:srcRect/>
          <a:stretch/>
        </p:blipFill>
        <p:spPr>
          <a:xfrm>
            <a:off x="496026" y="3876069"/>
            <a:ext cx="983382" cy="212102"/>
          </a:xfrm>
          <a:prstGeom prst="rect">
            <a:avLst/>
          </a:prstGeom>
          <a:noFill/>
          <a:ln>
            <a:noFill/>
          </a:ln>
        </p:spPr>
      </p:pic>
      <p:pic>
        <p:nvPicPr>
          <p:cNvPr id="3009" name="Google Shape;3009;p15" descr="A close up of a logo&#10;&#10;Description automatically generated"/>
          <p:cNvPicPr preferRelativeResize="0"/>
          <p:nvPr/>
        </p:nvPicPr>
        <p:blipFill rotWithShape="1">
          <a:blip r:embed="rId5">
            <a:alphaModFix/>
          </a:blip>
          <a:srcRect/>
          <a:stretch/>
        </p:blipFill>
        <p:spPr>
          <a:xfrm>
            <a:off x="1652077" y="3904396"/>
            <a:ext cx="444399" cy="155448"/>
          </a:xfrm>
          <a:prstGeom prst="rect">
            <a:avLst/>
          </a:prstGeom>
          <a:noFill/>
          <a:ln>
            <a:noFill/>
          </a:ln>
        </p:spPr>
      </p:pic>
      <p:pic>
        <p:nvPicPr>
          <p:cNvPr id="3010" name="Google Shape;3010;p15"/>
          <p:cNvPicPr preferRelativeResize="0"/>
          <p:nvPr/>
        </p:nvPicPr>
        <p:blipFill rotWithShape="1">
          <a:blip r:embed="rId6">
            <a:alphaModFix/>
          </a:blip>
          <a:srcRect/>
          <a:stretch/>
        </p:blipFill>
        <p:spPr>
          <a:xfrm>
            <a:off x="2287591" y="3787281"/>
            <a:ext cx="405377" cy="40233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015"/>
        <p:cNvGrpSpPr/>
        <p:nvPr/>
      </p:nvGrpSpPr>
      <p:grpSpPr>
        <a:xfrm>
          <a:off x="0" y="0"/>
          <a:ext cx="0" cy="0"/>
          <a:chOff x="0" y="0"/>
          <a:chExt cx="0" cy="0"/>
        </a:xfrm>
      </p:grpSpPr>
      <p:sp>
        <p:nvSpPr>
          <p:cNvPr id="3016" name="Google Shape;3016;p14"/>
          <p:cNvSpPr/>
          <p:nvPr/>
        </p:nvSpPr>
        <p:spPr>
          <a:xfrm>
            <a:off x="-642156" y="-6350"/>
            <a:ext cx="11614956" cy="626043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pic>
        <p:nvPicPr>
          <p:cNvPr id="3017" name="Google Shape;3017;p14"/>
          <p:cNvPicPr preferRelativeResize="0"/>
          <p:nvPr/>
        </p:nvPicPr>
        <p:blipFill rotWithShape="1">
          <a:blip r:embed="rId3">
            <a:alphaModFix/>
          </a:blip>
          <a:srcRect/>
          <a:stretch/>
        </p:blipFill>
        <p:spPr>
          <a:xfrm>
            <a:off x="3854897" y="1973212"/>
            <a:ext cx="2326751" cy="4188152"/>
          </a:xfrm>
          <a:prstGeom prst="roundRect">
            <a:avLst>
              <a:gd name="adj" fmla="val 16667"/>
            </a:avLst>
          </a:prstGeom>
          <a:noFill/>
          <a:ln>
            <a:noFill/>
          </a:ln>
        </p:spPr>
      </p:pic>
      <p:sp>
        <p:nvSpPr>
          <p:cNvPr id="3018" name="Google Shape;3018;p14"/>
          <p:cNvSpPr/>
          <p:nvPr/>
        </p:nvSpPr>
        <p:spPr>
          <a:xfrm>
            <a:off x="-8009" y="-6350"/>
            <a:ext cx="5334000" cy="6178550"/>
          </a:xfrm>
          <a:custGeom>
            <a:avLst/>
            <a:gdLst/>
            <a:ahLst/>
            <a:cxnLst/>
            <a:rect l="l" t="t" r="r" b="b"/>
            <a:pathLst>
              <a:path w="3360" h="3892" extrusionOk="0">
                <a:moveTo>
                  <a:pt x="3360" y="0"/>
                </a:moveTo>
                <a:lnTo>
                  <a:pt x="0" y="0"/>
                </a:lnTo>
                <a:lnTo>
                  <a:pt x="0" y="3892"/>
                </a:lnTo>
                <a:lnTo>
                  <a:pt x="1097" y="3892"/>
                </a:lnTo>
                <a:lnTo>
                  <a:pt x="3360" y="0"/>
                </a:lnTo>
                <a:close/>
              </a:path>
            </a:pathLst>
          </a:custGeom>
          <a:gradFill>
            <a:gsLst>
              <a:gs pos="0">
                <a:schemeClr val="dk2"/>
              </a:gs>
              <a:gs pos="10000">
                <a:schemeClr val="dk2"/>
              </a:gs>
              <a:gs pos="96000">
                <a:srgbClr val="000000">
                  <a:alpha val="0"/>
                </a:srgbClr>
              </a:gs>
              <a:gs pos="100000">
                <a:srgbClr val="000000">
                  <a:alpha val="0"/>
                </a:srgbClr>
              </a:gs>
            </a:gsLst>
            <a:lin ang="0" scaled="0"/>
          </a:gradFill>
          <a:ln>
            <a:noFill/>
          </a:ln>
          <a:effectLst>
            <a:outerShdw blurRad="165100" dist="38100" dir="18900000" algn="bl" rotWithShape="0">
              <a:srgbClr val="000000">
                <a:alpha val="4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3019" name="Google Shape;3019;p14"/>
          <p:cNvSpPr/>
          <p:nvPr/>
        </p:nvSpPr>
        <p:spPr>
          <a:xfrm>
            <a:off x="0" y="-3175"/>
            <a:ext cx="5334000" cy="6178550"/>
          </a:xfrm>
          <a:custGeom>
            <a:avLst/>
            <a:gdLst/>
            <a:ahLst/>
            <a:cxnLst/>
            <a:rect l="l" t="t" r="r" b="b"/>
            <a:pathLst>
              <a:path w="3360" h="3892" extrusionOk="0">
                <a:moveTo>
                  <a:pt x="3360" y="0"/>
                </a:moveTo>
                <a:lnTo>
                  <a:pt x="0" y="0"/>
                </a:lnTo>
                <a:lnTo>
                  <a:pt x="0" y="3892"/>
                </a:lnTo>
                <a:lnTo>
                  <a:pt x="1097" y="3892"/>
                </a:lnTo>
                <a:lnTo>
                  <a:pt x="3360" y="0"/>
                </a:lnTo>
                <a:close/>
              </a:path>
            </a:pathLst>
          </a:custGeom>
          <a:solidFill>
            <a:srgbClr val="0C0C0C">
              <a:alpha val="63921"/>
            </a:srgbClr>
          </a:solidFill>
          <a:ln>
            <a:noFill/>
          </a:ln>
          <a:effectLst>
            <a:outerShdw blurRad="165100" dist="38100" dir="18900000" algn="bl" rotWithShape="0">
              <a:srgbClr val="000000">
                <a:alpha val="4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3020" name="Google Shape;3020;p14"/>
          <p:cNvSpPr txBox="1"/>
          <p:nvPr/>
        </p:nvSpPr>
        <p:spPr>
          <a:xfrm>
            <a:off x="370166" y="332971"/>
            <a:ext cx="4906684" cy="867869"/>
          </a:xfrm>
          <a:prstGeom prst="rect">
            <a:avLst/>
          </a:prstGeom>
          <a:noFill/>
          <a:ln>
            <a:noFill/>
          </a:ln>
        </p:spPr>
        <p:txBody>
          <a:bodyPr spcFirstLastPara="1" wrap="square" lIns="91375" tIns="45675" rIns="91375" bIns="45675" anchor="b" anchorCtr="0">
            <a:spAutoFit/>
          </a:bodyPr>
          <a:lstStyle/>
          <a:p>
            <a:pPr marL="114300" marR="0" lvl="0" indent="-114300" algn="l" rtl="0">
              <a:lnSpc>
                <a:spcPct val="90000"/>
              </a:lnSpc>
              <a:spcBef>
                <a:spcPts val="0"/>
              </a:spcBef>
              <a:spcAft>
                <a:spcPts val="0"/>
              </a:spcAft>
              <a:buNone/>
            </a:pPr>
            <a:r>
              <a:rPr lang="en-US" sz="2800" b="1" cap="none">
                <a:solidFill>
                  <a:schemeClr val="lt1"/>
                </a:solidFill>
                <a:latin typeface="Trebuchet MS"/>
                <a:ea typeface="Trebuchet MS"/>
                <a:cs typeface="Trebuchet MS"/>
                <a:sym typeface="Trebuchet MS"/>
              </a:rPr>
              <a:t>UNIVERSAL </a:t>
            </a:r>
            <a:endParaRPr/>
          </a:p>
          <a:p>
            <a:pPr marL="114300" marR="0" lvl="0" indent="-114300" algn="l" rtl="0">
              <a:lnSpc>
                <a:spcPct val="90000"/>
              </a:lnSpc>
              <a:spcBef>
                <a:spcPts val="0"/>
              </a:spcBef>
              <a:spcAft>
                <a:spcPts val="0"/>
              </a:spcAft>
              <a:buNone/>
            </a:pPr>
            <a:r>
              <a:rPr lang="en-US" sz="2800" b="1" cap="none">
                <a:solidFill>
                  <a:schemeClr val="lt1"/>
                </a:solidFill>
                <a:latin typeface="Trebuchet MS"/>
                <a:ea typeface="Trebuchet MS"/>
                <a:cs typeface="Trebuchet MS"/>
                <a:sym typeface="Trebuchet MS"/>
              </a:rPr>
              <a:t>INFERENCE ENGINE</a:t>
            </a:r>
            <a:endParaRPr/>
          </a:p>
        </p:txBody>
      </p:sp>
      <p:sp>
        <p:nvSpPr>
          <p:cNvPr id="3021" name="Google Shape;3021;p14"/>
          <p:cNvSpPr/>
          <p:nvPr/>
        </p:nvSpPr>
        <p:spPr>
          <a:xfrm>
            <a:off x="389216" y="1232387"/>
            <a:ext cx="3854854" cy="186974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50">
                <a:solidFill>
                  <a:schemeClr val="dk1"/>
                </a:solidFill>
                <a:latin typeface="Trebuchet MS"/>
                <a:ea typeface="Trebuchet MS"/>
                <a:cs typeface="Trebuchet MS"/>
                <a:sym typeface="Trebuchet MS"/>
              </a:rPr>
              <a:t>Naver is the #1 search engine and internet services company in South Korea. They use deep learning, built with multiple frameworks, to enrich and diversify query results. </a:t>
            </a:r>
            <a:endParaRPr/>
          </a:p>
          <a:p>
            <a:pPr marL="0" marR="0" lvl="0" indent="0" algn="l" rtl="0">
              <a:spcBef>
                <a:spcPts val="0"/>
              </a:spcBef>
              <a:spcAft>
                <a:spcPts val="0"/>
              </a:spcAft>
              <a:buNone/>
            </a:pPr>
            <a:endParaRPr sz="1050">
              <a:solidFill>
                <a:schemeClr val="dk1"/>
              </a:solidFill>
              <a:latin typeface="Trebuchet MS"/>
              <a:ea typeface="Trebuchet MS"/>
              <a:cs typeface="Trebuchet MS"/>
              <a:sym typeface="Trebuchet MS"/>
            </a:endParaRPr>
          </a:p>
          <a:p>
            <a:pPr marL="0" marR="0" lvl="0" indent="0" algn="l" rtl="0">
              <a:spcBef>
                <a:spcPts val="0"/>
              </a:spcBef>
              <a:spcAft>
                <a:spcPts val="0"/>
              </a:spcAft>
              <a:buNone/>
            </a:pPr>
            <a:r>
              <a:rPr lang="en-US" sz="1050">
                <a:solidFill>
                  <a:schemeClr val="dk1"/>
                </a:solidFill>
                <a:latin typeface="Trebuchet MS"/>
                <a:ea typeface="Trebuchet MS"/>
                <a:cs typeface="Trebuchet MS"/>
                <a:sym typeface="Trebuchet MS"/>
              </a:rPr>
              <a:t>Naver uses Triton Inference Server to accelerate the deployment of models in production. The platform </a:t>
            </a:r>
            <a:endParaRPr/>
          </a:p>
          <a:p>
            <a:pPr marL="0" marR="0" lvl="0" indent="0" algn="l" rtl="0">
              <a:spcBef>
                <a:spcPts val="0"/>
              </a:spcBef>
              <a:spcAft>
                <a:spcPts val="0"/>
              </a:spcAft>
              <a:buNone/>
            </a:pPr>
            <a:r>
              <a:rPr lang="en-US" sz="1050">
                <a:solidFill>
                  <a:schemeClr val="dk1"/>
                </a:solidFill>
                <a:latin typeface="Trebuchet MS"/>
                <a:ea typeface="Trebuchet MS"/>
                <a:cs typeface="Trebuchet MS"/>
                <a:sym typeface="Trebuchet MS"/>
              </a:rPr>
              <a:t>supports multiple frameworks, batch and real-time inferencing, and inferencing on GPUs and CPUs. </a:t>
            </a:r>
            <a:endParaRPr/>
          </a:p>
          <a:p>
            <a:pPr marL="0" marR="0" lvl="0" indent="0" algn="l" rtl="0">
              <a:spcBef>
                <a:spcPts val="0"/>
              </a:spcBef>
              <a:spcAft>
                <a:spcPts val="0"/>
              </a:spcAft>
              <a:buNone/>
            </a:pPr>
            <a:r>
              <a:rPr lang="en-US" sz="1050">
                <a:solidFill>
                  <a:schemeClr val="dk1"/>
                </a:solidFill>
                <a:latin typeface="Trebuchet MS"/>
                <a:ea typeface="Trebuchet MS"/>
                <a:cs typeface="Trebuchet MS"/>
                <a:sym typeface="Trebuchet MS"/>
              </a:rPr>
              <a:t>It helps Naver roll out new AI-based </a:t>
            </a:r>
            <a:endParaRPr/>
          </a:p>
          <a:p>
            <a:pPr marL="0" marR="0" lvl="0" indent="0" algn="l" rtl="0">
              <a:spcBef>
                <a:spcPts val="0"/>
              </a:spcBef>
              <a:spcAft>
                <a:spcPts val="0"/>
              </a:spcAft>
              <a:buNone/>
            </a:pPr>
            <a:r>
              <a:rPr lang="en-US" sz="1050">
                <a:solidFill>
                  <a:schemeClr val="dk1"/>
                </a:solidFill>
                <a:latin typeface="Trebuchet MS"/>
                <a:ea typeface="Trebuchet MS"/>
                <a:cs typeface="Trebuchet MS"/>
                <a:sym typeface="Trebuchet MS"/>
              </a:rPr>
              <a:t>services faster and with lower </a:t>
            </a:r>
            <a:endParaRPr/>
          </a:p>
          <a:p>
            <a:pPr marL="0" marR="0" lvl="0" indent="0" algn="l" rtl="0">
              <a:spcBef>
                <a:spcPts val="0"/>
              </a:spcBef>
              <a:spcAft>
                <a:spcPts val="0"/>
              </a:spcAft>
              <a:buNone/>
            </a:pPr>
            <a:r>
              <a:rPr lang="en-US" sz="1050">
                <a:solidFill>
                  <a:schemeClr val="dk1"/>
                </a:solidFill>
                <a:latin typeface="Trebuchet MS"/>
                <a:ea typeface="Trebuchet MS"/>
                <a:cs typeface="Trebuchet MS"/>
                <a:sym typeface="Trebuchet MS"/>
              </a:rPr>
              <a:t>development costs. </a:t>
            </a:r>
            <a:endParaRPr/>
          </a:p>
        </p:txBody>
      </p:sp>
      <p:pic>
        <p:nvPicPr>
          <p:cNvPr id="3022" name="Google Shape;3022;p14"/>
          <p:cNvPicPr preferRelativeResize="0"/>
          <p:nvPr/>
        </p:nvPicPr>
        <p:blipFill rotWithShape="1">
          <a:blip r:embed="rId4">
            <a:alphaModFix/>
          </a:blip>
          <a:srcRect/>
          <a:stretch/>
        </p:blipFill>
        <p:spPr>
          <a:xfrm>
            <a:off x="467451" y="3855186"/>
            <a:ext cx="983382" cy="212102"/>
          </a:xfrm>
          <a:prstGeom prst="rect">
            <a:avLst/>
          </a:prstGeom>
          <a:noFill/>
          <a:ln>
            <a:noFill/>
          </a:ln>
        </p:spPr>
      </p:pic>
      <p:pic>
        <p:nvPicPr>
          <p:cNvPr id="3023" name="Google Shape;3023;p14"/>
          <p:cNvPicPr preferRelativeResize="0"/>
          <p:nvPr/>
        </p:nvPicPr>
        <p:blipFill rotWithShape="1">
          <a:blip r:embed="rId5">
            <a:alphaModFix/>
          </a:blip>
          <a:srcRect/>
          <a:stretch/>
        </p:blipFill>
        <p:spPr>
          <a:xfrm>
            <a:off x="1707989" y="3899833"/>
            <a:ext cx="757790" cy="137160"/>
          </a:xfrm>
          <a:prstGeom prst="rect">
            <a:avLst/>
          </a:prstGeom>
          <a:noFill/>
          <a:ln>
            <a:noFill/>
          </a:ln>
        </p:spPr>
      </p:pic>
      <p:pic>
        <p:nvPicPr>
          <p:cNvPr id="3024" name="Google Shape;3024;p14"/>
          <p:cNvPicPr preferRelativeResize="0"/>
          <p:nvPr/>
        </p:nvPicPr>
        <p:blipFill rotWithShape="1">
          <a:blip r:embed="rId6">
            <a:alphaModFix/>
          </a:blip>
          <a:srcRect/>
          <a:stretch/>
        </p:blipFill>
        <p:spPr>
          <a:xfrm>
            <a:off x="6201033" y="0"/>
            <a:ext cx="4693182" cy="61722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924"/>
        <p:cNvGrpSpPr/>
        <p:nvPr/>
      </p:nvGrpSpPr>
      <p:grpSpPr>
        <a:xfrm>
          <a:off x="0" y="0"/>
          <a:ext cx="0" cy="0"/>
          <a:chOff x="0" y="0"/>
          <a:chExt cx="0" cy="0"/>
        </a:xfrm>
      </p:grpSpPr>
      <p:pic>
        <p:nvPicPr>
          <p:cNvPr id="2925" name="Google Shape;2925;gad34f10f80_7_341" descr="A screenshot of a computer&#10;&#10;Description automatically generated"/>
          <p:cNvPicPr preferRelativeResize="0"/>
          <p:nvPr/>
        </p:nvPicPr>
        <p:blipFill rotWithShape="1">
          <a:blip r:embed="rId3">
            <a:alphaModFix/>
          </a:blip>
          <a:srcRect/>
          <a:stretch/>
        </p:blipFill>
        <p:spPr>
          <a:xfrm>
            <a:off x="1" y="0"/>
            <a:ext cx="10972805" cy="6172200"/>
          </a:xfrm>
          <a:prstGeom prst="rect">
            <a:avLst/>
          </a:prstGeom>
          <a:noFill/>
          <a:ln>
            <a:noFill/>
          </a:ln>
        </p:spPr>
      </p:pic>
      <p:sp>
        <p:nvSpPr>
          <p:cNvPr id="2926" name="Google Shape;2926;gad34f10f80_7_341"/>
          <p:cNvSpPr txBox="1">
            <a:spLocks noGrp="1"/>
          </p:cNvSpPr>
          <p:nvPr>
            <p:ph type="title"/>
          </p:nvPr>
        </p:nvSpPr>
        <p:spPr>
          <a:xfrm>
            <a:off x="706399" y="1750470"/>
            <a:ext cx="5256300" cy="1124700"/>
          </a:xfrm>
          <a:prstGeom prst="rect">
            <a:avLst/>
          </a:prstGeom>
          <a:noFill/>
          <a:ln>
            <a:noFill/>
          </a:ln>
        </p:spPr>
        <p:txBody>
          <a:bodyPr spcFirstLastPara="1" wrap="square" lIns="27425" tIns="13700" rIns="27425" bIns="13700" anchor="b" anchorCtr="0">
            <a:noAutofit/>
          </a:bodyPr>
          <a:lstStyle/>
          <a:p>
            <a:pPr marL="0" lvl="0" indent="0" algn="l" rtl="0">
              <a:lnSpc>
                <a:spcPct val="90000"/>
              </a:lnSpc>
              <a:spcBef>
                <a:spcPts val="0"/>
              </a:spcBef>
              <a:spcAft>
                <a:spcPts val="0"/>
              </a:spcAft>
              <a:buClr>
                <a:srgbClr val="262626"/>
              </a:buClr>
              <a:buSzPts val="300"/>
              <a:buFont typeface="Arial"/>
              <a:buNone/>
            </a:pPr>
            <a:r>
              <a:rPr lang="en-US" sz="2400">
                <a:latin typeface="Trebuchet MS"/>
                <a:ea typeface="Trebuchet MS"/>
                <a:cs typeface="Trebuchet MS"/>
                <a:sym typeface="Trebuchet MS"/>
              </a:rPr>
              <a:t>ANNOUNCING </a:t>
            </a:r>
            <a:br>
              <a:rPr lang="en-US" sz="2400">
                <a:latin typeface="Trebuchet MS"/>
                <a:ea typeface="Trebuchet MS"/>
                <a:cs typeface="Trebuchet MS"/>
                <a:sym typeface="Trebuchet MS"/>
              </a:rPr>
            </a:br>
            <a:r>
              <a:rPr lang="en-US" sz="2400">
                <a:latin typeface="Trebuchet MS"/>
                <a:ea typeface="Trebuchet MS"/>
                <a:cs typeface="Trebuchet MS"/>
                <a:sym typeface="Trebuchet MS"/>
              </a:rPr>
              <a:t>MICROSOFT ADOPTS NVIDIA AI</a:t>
            </a:r>
            <a:br>
              <a:rPr lang="en-US" sz="2400">
                <a:latin typeface="Trebuchet MS"/>
                <a:ea typeface="Trebuchet MS"/>
                <a:cs typeface="Trebuchet MS"/>
                <a:sym typeface="Trebuchet MS"/>
              </a:rPr>
            </a:br>
            <a:r>
              <a:rPr lang="en-US" sz="2400">
                <a:latin typeface="Trebuchet MS"/>
                <a:ea typeface="Trebuchet MS"/>
                <a:cs typeface="Trebuchet MS"/>
                <a:sym typeface="Trebuchet MS"/>
              </a:rPr>
              <a:t>TO CREATE SMART EXPERIENCES </a:t>
            </a:r>
            <a:br>
              <a:rPr lang="en-US" sz="2400">
                <a:latin typeface="Trebuchet MS"/>
                <a:ea typeface="Trebuchet MS"/>
                <a:cs typeface="Trebuchet MS"/>
                <a:sym typeface="Trebuchet MS"/>
              </a:rPr>
            </a:br>
            <a:r>
              <a:rPr lang="en-US" sz="2400">
                <a:latin typeface="Trebuchet MS"/>
                <a:ea typeface="Trebuchet MS"/>
                <a:cs typeface="Trebuchet MS"/>
                <a:sym typeface="Trebuchet MS"/>
              </a:rPr>
              <a:t>IN MICROSOFT OFFICE</a:t>
            </a:r>
            <a:endParaRPr sz="2400">
              <a:latin typeface="Trebuchet MS"/>
              <a:ea typeface="Trebuchet MS"/>
              <a:cs typeface="Trebuchet MS"/>
              <a:sym typeface="Trebuchet MS"/>
            </a:endParaRPr>
          </a:p>
        </p:txBody>
      </p:sp>
      <p:sp>
        <p:nvSpPr>
          <p:cNvPr id="2927" name="Google Shape;2927;gad34f10f80_7_341"/>
          <p:cNvSpPr txBox="1">
            <a:spLocks noGrp="1"/>
          </p:cNvSpPr>
          <p:nvPr>
            <p:ph type="body" idx="1"/>
          </p:nvPr>
        </p:nvSpPr>
        <p:spPr>
          <a:xfrm>
            <a:off x="706410" y="3396243"/>
            <a:ext cx="4483800" cy="2208300"/>
          </a:xfrm>
          <a:prstGeom prst="rect">
            <a:avLst/>
          </a:prstGeom>
          <a:noFill/>
          <a:ln>
            <a:noFill/>
          </a:ln>
        </p:spPr>
        <p:txBody>
          <a:bodyPr spcFirstLastPara="1" wrap="square" lIns="27425" tIns="13700" rIns="27425" bIns="13700" anchor="t" anchorCtr="0">
            <a:noAutofit/>
          </a:bodyPr>
          <a:lstStyle/>
          <a:p>
            <a:pPr marL="0" lvl="0" indent="0" algn="l" rtl="0">
              <a:lnSpc>
                <a:spcPct val="90000"/>
              </a:lnSpc>
              <a:spcBef>
                <a:spcPts val="0"/>
              </a:spcBef>
              <a:spcAft>
                <a:spcPts val="0"/>
              </a:spcAft>
              <a:buSzPts val="700"/>
              <a:buNone/>
            </a:pPr>
            <a:r>
              <a:rPr lang="en-US" sz="1200"/>
              <a:t>200ms Inference Response for SOTA AI</a:t>
            </a:r>
            <a:endParaRPr sz="1200"/>
          </a:p>
          <a:p>
            <a:pPr marL="0" lvl="0" indent="0" algn="l" rtl="0">
              <a:lnSpc>
                <a:spcPct val="90000"/>
              </a:lnSpc>
              <a:spcBef>
                <a:spcPts val="1100"/>
              </a:spcBef>
              <a:spcAft>
                <a:spcPts val="0"/>
              </a:spcAft>
              <a:buSzPts val="700"/>
              <a:buNone/>
            </a:pPr>
            <a:r>
              <a:rPr lang="en-US" sz="1200"/>
              <a:t>1/3</a:t>
            </a:r>
            <a:r>
              <a:rPr lang="en-US" sz="1200" baseline="30000"/>
              <a:t>rd</a:t>
            </a:r>
            <a:r>
              <a:rPr lang="en-US" sz="1200"/>
              <a:t> Lower Cost Than CPU</a:t>
            </a:r>
            <a:endParaRPr sz="1200"/>
          </a:p>
          <a:p>
            <a:pPr marL="0" lvl="0" indent="0" algn="l" rtl="0">
              <a:lnSpc>
                <a:spcPct val="90000"/>
              </a:lnSpc>
              <a:spcBef>
                <a:spcPts val="1100"/>
              </a:spcBef>
              <a:spcAft>
                <a:spcPts val="0"/>
              </a:spcAft>
              <a:buSzPts val="700"/>
              <a:buNone/>
            </a:pPr>
            <a:r>
              <a:rPr lang="en-US" sz="1200"/>
              <a:t>Azure ML &amp; ONNX Runtime with Triton for Inference Serving</a:t>
            </a:r>
            <a:endParaRPr sz="1200"/>
          </a:p>
          <a:p>
            <a:pPr marL="0" lvl="0" indent="0" algn="l" rtl="0">
              <a:lnSpc>
                <a:spcPct val="90000"/>
              </a:lnSpc>
              <a:spcBef>
                <a:spcPts val="1100"/>
              </a:spcBef>
              <a:spcAft>
                <a:spcPts val="0"/>
              </a:spcAft>
              <a:buSzPts val="700"/>
              <a:buNone/>
            </a:pPr>
            <a:r>
              <a:rPr lang="en-US" sz="1200"/>
              <a:t>Half a Trillion Queries per Year for Grammar</a:t>
            </a:r>
            <a:endParaRPr sz="1200"/>
          </a:p>
          <a:p>
            <a:pPr marL="0" lvl="0" indent="0" algn="l" rtl="0">
              <a:lnSpc>
                <a:spcPct val="90000"/>
              </a:lnSpc>
              <a:spcBef>
                <a:spcPts val="1100"/>
              </a:spcBef>
              <a:spcAft>
                <a:spcPts val="0"/>
              </a:spcAft>
              <a:buSzPts val="700"/>
              <a:buNone/>
            </a:pPr>
            <a:endParaRPr sz="1200"/>
          </a:p>
          <a:p>
            <a:pPr marL="0" lvl="0" indent="0" algn="l" rtl="0">
              <a:lnSpc>
                <a:spcPct val="90000"/>
              </a:lnSpc>
              <a:spcBef>
                <a:spcPts val="0"/>
              </a:spcBef>
              <a:spcAft>
                <a:spcPts val="0"/>
              </a:spcAft>
              <a:buClr>
                <a:schemeClr val="dk1"/>
              </a:buClr>
              <a:buSzPts val="1400"/>
              <a:buNone/>
            </a:pPr>
            <a:endParaRPr sz="1200"/>
          </a:p>
          <a:p>
            <a:pPr marL="0" lvl="0" indent="0" algn="l" rtl="0">
              <a:lnSpc>
                <a:spcPct val="90000"/>
              </a:lnSpc>
              <a:spcBef>
                <a:spcPts val="0"/>
              </a:spcBef>
              <a:spcAft>
                <a:spcPts val="0"/>
              </a:spcAft>
              <a:buClr>
                <a:schemeClr val="dk1"/>
              </a:buClr>
              <a:buSzPts val="1400"/>
              <a:buNone/>
            </a:pPr>
            <a:r>
              <a:rPr lang="en-US" sz="1200" u="sng">
                <a:solidFill>
                  <a:schemeClr val="hlink"/>
                </a:solidFill>
                <a:hlinkClick r:id="rId4"/>
              </a:rPr>
              <a:t>Link to Announcement</a:t>
            </a:r>
            <a:endParaRPr sz="1200" u="sng">
              <a:solidFill>
                <a:srgbClr val="3F3F3F"/>
              </a:solidFill>
            </a:endParaRPr>
          </a:p>
          <a:p>
            <a:pPr marL="0" lvl="0" indent="0" algn="l" rtl="0">
              <a:lnSpc>
                <a:spcPct val="90000"/>
              </a:lnSpc>
              <a:spcBef>
                <a:spcPts val="0"/>
              </a:spcBef>
              <a:spcAft>
                <a:spcPts val="0"/>
              </a:spcAft>
              <a:buClr>
                <a:schemeClr val="dk1"/>
              </a:buClr>
              <a:buSzPts val="1400"/>
              <a:buNone/>
            </a:pPr>
            <a:endParaRPr sz="1200" u="sng">
              <a:solidFill>
                <a:srgbClr val="3F3F3F"/>
              </a:solidFill>
            </a:endParaRPr>
          </a:p>
          <a:p>
            <a:pPr marL="0" lvl="0" indent="0" algn="l" rtl="0">
              <a:lnSpc>
                <a:spcPct val="90000"/>
              </a:lnSpc>
              <a:spcBef>
                <a:spcPts val="0"/>
              </a:spcBef>
              <a:spcAft>
                <a:spcPts val="0"/>
              </a:spcAft>
              <a:buClr>
                <a:schemeClr val="dk1"/>
              </a:buClr>
              <a:buSzPts val="1400"/>
              <a:buNone/>
            </a:pPr>
            <a:r>
              <a:rPr lang="en-US" sz="1200" u="sng">
                <a:solidFill>
                  <a:schemeClr val="hlink"/>
                </a:solidFill>
                <a:hlinkClick r:id="rId5"/>
              </a:rPr>
              <a:t>Microsoft Blog</a:t>
            </a:r>
            <a:endParaRPr sz="1200" u="sng">
              <a:solidFill>
                <a:srgbClr val="3F3F3F"/>
              </a:solidFill>
            </a:endParaRPr>
          </a:p>
          <a:p>
            <a:pPr marL="0" lvl="0" indent="0" algn="l" rtl="0">
              <a:lnSpc>
                <a:spcPct val="90000"/>
              </a:lnSpc>
              <a:spcBef>
                <a:spcPts val="1100"/>
              </a:spcBef>
              <a:spcAft>
                <a:spcPts val="0"/>
              </a:spcAft>
              <a:buSzPts val="700"/>
              <a:buNone/>
            </a:pPr>
            <a:endParaRPr sz="1200"/>
          </a:p>
        </p:txBody>
      </p:sp>
      <p:sp>
        <p:nvSpPr>
          <p:cNvPr id="2928" name="Google Shape;2928;gad34f10f80_7_341"/>
          <p:cNvSpPr txBox="1">
            <a:spLocks noGrp="1"/>
          </p:cNvSpPr>
          <p:nvPr>
            <p:ph type="body" idx="2"/>
          </p:nvPr>
        </p:nvSpPr>
        <p:spPr>
          <a:xfrm>
            <a:off x="706398" y="2866979"/>
            <a:ext cx="4716000" cy="420900"/>
          </a:xfrm>
          <a:prstGeom prst="rect">
            <a:avLst/>
          </a:prstGeom>
          <a:noFill/>
          <a:ln>
            <a:noFill/>
          </a:ln>
        </p:spPr>
        <p:txBody>
          <a:bodyPr spcFirstLastPara="1" wrap="square" lIns="27425" tIns="13700" rIns="27425" bIns="13700" anchor="t" anchorCtr="0">
            <a:noAutofit/>
          </a:bodyPr>
          <a:lstStyle/>
          <a:p>
            <a:pPr marL="0" lvl="0" indent="0" algn="l" rtl="0">
              <a:lnSpc>
                <a:spcPct val="90000"/>
              </a:lnSpc>
              <a:spcBef>
                <a:spcPts val="0"/>
              </a:spcBef>
              <a:spcAft>
                <a:spcPts val="0"/>
              </a:spcAft>
              <a:buSzPts val="800"/>
              <a:buNone/>
            </a:pPr>
            <a:r>
              <a:rPr lang="en-US" sz="1200"/>
              <a:t>Correct Grammar  |  Q&amp;A  |  Predict Text</a:t>
            </a:r>
            <a:endParaRPr sz="12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933"/>
        <p:cNvGrpSpPr/>
        <p:nvPr/>
      </p:nvGrpSpPr>
      <p:grpSpPr>
        <a:xfrm>
          <a:off x="0" y="0"/>
          <a:ext cx="0" cy="0"/>
          <a:chOff x="0" y="0"/>
          <a:chExt cx="0" cy="0"/>
        </a:xfrm>
      </p:grpSpPr>
      <p:pic>
        <p:nvPicPr>
          <p:cNvPr id="2934" name="Google Shape;2934;gad34f10f80_7_350" descr="A picture containing water, food&#10;&#10;Description automatically generated"/>
          <p:cNvPicPr preferRelativeResize="0"/>
          <p:nvPr/>
        </p:nvPicPr>
        <p:blipFill rotWithShape="1">
          <a:blip r:embed="rId3">
            <a:alphaModFix/>
          </a:blip>
          <a:srcRect/>
          <a:stretch/>
        </p:blipFill>
        <p:spPr>
          <a:xfrm>
            <a:off x="1" y="0"/>
            <a:ext cx="10972805" cy="6172200"/>
          </a:xfrm>
          <a:prstGeom prst="rect">
            <a:avLst/>
          </a:prstGeom>
          <a:noFill/>
          <a:ln>
            <a:noFill/>
          </a:ln>
        </p:spPr>
      </p:pic>
      <p:sp>
        <p:nvSpPr>
          <p:cNvPr id="2935" name="Google Shape;2935;gad34f10f80_7_350"/>
          <p:cNvSpPr txBox="1">
            <a:spLocks noGrp="1"/>
          </p:cNvSpPr>
          <p:nvPr>
            <p:ph type="body" idx="1"/>
          </p:nvPr>
        </p:nvSpPr>
        <p:spPr>
          <a:xfrm>
            <a:off x="706398" y="3089704"/>
            <a:ext cx="4973400" cy="2238600"/>
          </a:xfrm>
          <a:prstGeom prst="rect">
            <a:avLst/>
          </a:prstGeom>
          <a:noFill/>
          <a:ln>
            <a:noFill/>
          </a:ln>
        </p:spPr>
        <p:txBody>
          <a:bodyPr spcFirstLastPara="1" wrap="square" lIns="27425" tIns="13700" rIns="27425" bIns="13700" anchor="t" anchorCtr="0">
            <a:noAutofit/>
          </a:bodyPr>
          <a:lstStyle/>
          <a:p>
            <a:pPr marL="0" lvl="0" indent="0" algn="l" rtl="0">
              <a:lnSpc>
                <a:spcPct val="90000"/>
              </a:lnSpc>
              <a:spcBef>
                <a:spcPts val="0"/>
              </a:spcBef>
              <a:spcAft>
                <a:spcPts val="0"/>
              </a:spcAft>
              <a:buSzPts val="700"/>
              <a:buNone/>
            </a:pPr>
            <a:r>
              <a:rPr lang="en-US" sz="1200">
                <a:latin typeface="Trebuchet MS"/>
                <a:ea typeface="Trebuchet MS"/>
                <a:cs typeface="Trebuchet MS"/>
                <a:sym typeface="Trebuchet MS"/>
              </a:rPr>
              <a:t>Over $1 Trillion in Transactions  |  115M Credit Cards </a:t>
            </a:r>
            <a:endParaRPr sz="1200">
              <a:latin typeface="Trebuchet MS"/>
              <a:ea typeface="Trebuchet MS"/>
              <a:cs typeface="Trebuchet MS"/>
              <a:sym typeface="Trebuchet MS"/>
            </a:endParaRPr>
          </a:p>
          <a:p>
            <a:pPr marL="0" lvl="0" indent="0" algn="l" rtl="0">
              <a:lnSpc>
                <a:spcPct val="90000"/>
              </a:lnSpc>
              <a:spcBef>
                <a:spcPts val="1100"/>
              </a:spcBef>
              <a:spcAft>
                <a:spcPts val="0"/>
              </a:spcAft>
              <a:buSzPts val="700"/>
              <a:buNone/>
            </a:pPr>
            <a:r>
              <a:rPr lang="en-US" sz="1200">
                <a:latin typeface="Trebuchet MS"/>
                <a:ea typeface="Trebuchet MS"/>
                <a:cs typeface="Trebuchet MS"/>
                <a:sym typeface="Trebuchet MS"/>
              </a:rPr>
              <a:t>8 Billion Highly Accurate AI-Powered Decisions per Year Lower Fraud Losses</a:t>
            </a:r>
            <a:endParaRPr sz="1200">
              <a:latin typeface="Trebuchet MS"/>
              <a:ea typeface="Trebuchet MS"/>
              <a:cs typeface="Trebuchet MS"/>
              <a:sym typeface="Trebuchet MS"/>
            </a:endParaRPr>
          </a:p>
          <a:p>
            <a:pPr marL="0" lvl="0" indent="0" algn="l" rtl="0">
              <a:lnSpc>
                <a:spcPct val="90000"/>
              </a:lnSpc>
              <a:spcBef>
                <a:spcPts val="1100"/>
              </a:spcBef>
              <a:spcAft>
                <a:spcPts val="0"/>
              </a:spcAft>
              <a:buSzPts val="700"/>
              <a:buNone/>
            </a:pPr>
            <a:r>
              <a:rPr lang="en-US" sz="1200">
                <a:latin typeface="Trebuchet MS"/>
                <a:ea typeface="Trebuchet MS"/>
                <a:cs typeface="Trebuchet MS"/>
                <a:sym typeface="Trebuchet MS"/>
              </a:rPr>
              <a:t>&lt;2ms Latency Enables Real-Time Fraud Detection</a:t>
            </a:r>
            <a:endParaRPr sz="1200">
              <a:latin typeface="Trebuchet MS"/>
              <a:ea typeface="Trebuchet MS"/>
              <a:cs typeface="Trebuchet MS"/>
              <a:sym typeface="Trebuchet MS"/>
            </a:endParaRPr>
          </a:p>
          <a:p>
            <a:pPr marL="0" lvl="0" indent="0" algn="l" rtl="0">
              <a:lnSpc>
                <a:spcPct val="90000"/>
              </a:lnSpc>
              <a:spcBef>
                <a:spcPts val="1100"/>
              </a:spcBef>
              <a:spcAft>
                <a:spcPts val="0"/>
              </a:spcAft>
              <a:buSzPts val="700"/>
              <a:buNone/>
            </a:pPr>
            <a:endParaRPr sz="1200">
              <a:latin typeface="Trebuchet MS"/>
              <a:ea typeface="Trebuchet MS"/>
              <a:cs typeface="Trebuchet MS"/>
              <a:sym typeface="Trebuchet MS"/>
            </a:endParaRPr>
          </a:p>
          <a:p>
            <a:pPr marL="0" lvl="0" indent="0" algn="l" rtl="0">
              <a:lnSpc>
                <a:spcPct val="90000"/>
              </a:lnSpc>
              <a:spcBef>
                <a:spcPts val="1100"/>
              </a:spcBef>
              <a:spcAft>
                <a:spcPts val="0"/>
              </a:spcAft>
              <a:buSzPts val="700"/>
              <a:buNone/>
            </a:pPr>
            <a:r>
              <a:rPr lang="en-US" sz="1200">
                <a:latin typeface="Trebuchet MS"/>
                <a:ea typeface="Trebuchet MS"/>
                <a:cs typeface="Trebuchet MS"/>
                <a:sym typeface="Trebuchet MS"/>
              </a:rPr>
              <a:t>Amex’s Advanced ML Capabilities Combined with NVIDIA AI </a:t>
            </a:r>
            <a:endParaRPr sz="1200">
              <a:latin typeface="Trebuchet MS"/>
              <a:ea typeface="Trebuchet MS"/>
              <a:cs typeface="Trebuchet MS"/>
              <a:sym typeface="Trebuchet MS"/>
            </a:endParaRPr>
          </a:p>
          <a:p>
            <a:pPr marL="0" lvl="0" indent="0" algn="l" rtl="0">
              <a:lnSpc>
                <a:spcPct val="90000"/>
              </a:lnSpc>
              <a:spcBef>
                <a:spcPts val="1100"/>
              </a:spcBef>
              <a:spcAft>
                <a:spcPts val="0"/>
              </a:spcAft>
              <a:buSzPts val="700"/>
              <a:buNone/>
            </a:pPr>
            <a:r>
              <a:rPr lang="en-US" sz="1200">
                <a:latin typeface="Trebuchet MS"/>
                <a:ea typeface="Trebuchet MS"/>
                <a:cs typeface="Trebuchet MS"/>
                <a:sym typeface="Trebuchet MS"/>
              </a:rPr>
              <a:t>Trained on DGX  |  Optimized with TensorRT  |  Inference Serving with Triton</a:t>
            </a:r>
            <a:endParaRPr sz="1200">
              <a:latin typeface="Trebuchet MS"/>
              <a:ea typeface="Trebuchet MS"/>
              <a:cs typeface="Trebuchet MS"/>
              <a:sym typeface="Trebuchet MS"/>
            </a:endParaRPr>
          </a:p>
          <a:p>
            <a:pPr marL="0" lvl="0" indent="0" algn="l" rtl="0">
              <a:lnSpc>
                <a:spcPct val="90000"/>
              </a:lnSpc>
              <a:spcBef>
                <a:spcPts val="0"/>
              </a:spcBef>
              <a:spcAft>
                <a:spcPts val="0"/>
              </a:spcAft>
              <a:buClr>
                <a:srgbClr val="B3B3B3"/>
              </a:buClr>
              <a:buSzPts val="1400"/>
              <a:buNone/>
            </a:pPr>
            <a:endParaRPr sz="1200">
              <a:latin typeface="Trebuchet MS"/>
              <a:ea typeface="Trebuchet MS"/>
              <a:cs typeface="Trebuchet MS"/>
              <a:sym typeface="Trebuchet MS"/>
            </a:endParaRPr>
          </a:p>
          <a:p>
            <a:pPr marL="0" lvl="0" indent="0" algn="l" rtl="0">
              <a:lnSpc>
                <a:spcPct val="90000"/>
              </a:lnSpc>
              <a:spcBef>
                <a:spcPts val="0"/>
              </a:spcBef>
              <a:spcAft>
                <a:spcPts val="0"/>
              </a:spcAft>
              <a:buClr>
                <a:srgbClr val="B3B3B3"/>
              </a:buClr>
              <a:buSzPts val="1400"/>
              <a:buNone/>
            </a:pPr>
            <a:endParaRPr sz="1200">
              <a:latin typeface="Trebuchet MS"/>
              <a:ea typeface="Trebuchet MS"/>
              <a:cs typeface="Trebuchet MS"/>
              <a:sym typeface="Trebuchet MS"/>
            </a:endParaRPr>
          </a:p>
          <a:p>
            <a:pPr marL="0" lvl="0" indent="0" algn="l" rtl="0">
              <a:lnSpc>
                <a:spcPct val="90000"/>
              </a:lnSpc>
              <a:spcBef>
                <a:spcPts val="0"/>
              </a:spcBef>
              <a:spcAft>
                <a:spcPts val="0"/>
              </a:spcAft>
              <a:buClr>
                <a:srgbClr val="B3B3B3"/>
              </a:buClr>
              <a:buSzPts val="1400"/>
              <a:buNone/>
            </a:pPr>
            <a:r>
              <a:rPr lang="en-US" sz="1200" u="sng">
                <a:solidFill>
                  <a:schemeClr val="hlink"/>
                </a:solidFill>
                <a:latin typeface="Trebuchet MS"/>
                <a:ea typeface="Trebuchet MS"/>
                <a:cs typeface="Trebuchet MS"/>
                <a:sym typeface="Trebuchet MS"/>
                <a:hlinkClick r:id="rId4"/>
              </a:rPr>
              <a:t>Link to Announcement</a:t>
            </a:r>
            <a:endParaRPr sz="1200">
              <a:latin typeface="Trebuchet MS"/>
              <a:ea typeface="Trebuchet MS"/>
              <a:cs typeface="Trebuchet MS"/>
              <a:sym typeface="Trebuchet MS"/>
            </a:endParaRPr>
          </a:p>
        </p:txBody>
      </p:sp>
      <p:sp>
        <p:nvSpPr>
          <p:cNvPr id="2936" name="Google Shape;2936;gad34f10f80_7_350"/>
          <p:cNvSpPr txBox="1"/>
          <p:nvPr/>
        </p:nvSpPr>
        <p:spPr>
          <a:xfrm>
            <a:off x="706399" y="1750470"/>
            <a:ext cx="5256300" cy="1124700"/>
          </a:xfrm>
          <a:prstGeom prst="rect">
            <a:avLst/>
          </a:prstGeom>
          <a:noFill/>
          <a:ln>
            <a:noFill/>
          </a:ln>
        </p:spPr>
        <p:txBody>
          <a:bodyPr spcFirstLastPara="1" wrap="square" lIns="27425" tIns="13700" rIns="27425" bIns="13700" anchor="b" anchorCtr="0">
            <a:noAutofit/>
          </a:bodyPr>
          <a:lstStyle/>
          <a:p>
            <a:pPr marL="0" marR="0" lvl="0" indent="0" algn="l" rtl="0">
              <a:lnSpc>
                <a:spcPct val="90000"/>
              </a:lnSpc>
              <a:spcBef>
                <a:spcPts val="0"/>
              </a:spcBef>
              <a:spcAft>
                <a:spcPts val="0"/>
              </a:spcAft>
              <a:buNone/>
            </a:pPr>
            <a:r>
              <a:rPr lang="en-US" sz="2400">
                <a:solidFill>
                  <a:schemeClr val="dk2"/>
                </a:solidFill>
                <a:latin typeface="Trebuchet MS"/>
                <a:ea typeface="Trebuchet MS"/>
                <a:cs typeface="Trebuchet MS"/>
                <a:sym typeface="Trebuchet MS"/>
              </a:rPr>
              <a:t>ANNOUNCING </a:t>
            </a:r>
            <a:br>
              <a:rPr lang="en-US" sz="2400">
                <a:solidFill>
                  <a:schemeClr val="dk2"/>
                </a:solidFill>
                <a:latin typeface="Trebuchet MS"/>
                <a:ea typeface="Trebuchet MS"/>
                <a:cs typeface="Trebuchet MS"/>
                <a:sym typeface="Trebuchet MS"/>
              </a:rPr>
            </a:br>
            <a:r>
              <a:rPr lang="en-US" sz="2400">
                <a:solidFill>
                  <a:schemeClr val="dk2"/>
                </a:solidFill>
                <a:latin typeface="Trebuchet MS"/>
                <a:ea typeface="Trebuchet MS"/>
                <a:cs typeface="Trebuchet MS"/>
                <a:sym typeface="Trebuchet MS"/>
              </a:rPr>
              <a:t>AMERICAN EXPRESS ADOPTS NVIDIA AI</a:t>
            </a:r>
            <a:br>
              <a:rPr lang="en-US" sz="2400">
                <a:solidFill>
                  <a:schemeClr val="dk2"/>
                </a:solidFill>
                <a:latin typeface="Trebuchet MS"/>
                <a:ea typeface="Trebuchet MS"/>
                <a:cs typeface="Trebuchet MS"/>
                <a:sym typeface="Trebuchet MS"/>
              </a:rPr>
            </a:br>
            <a:r>
              <a:rPr lang="en-US" sz="2400">
                <a:solidFill>
                  <a:schemeClr val="dk2"/>
                </a:solidFill>
                <a:latin typeface="Trebuchet MS"/>
                <a:ea typeface="Trebuchet MS"/>
                <a:cs typeface="Trebuchet MS"/>
                <a:sym typeface="Trebuchet MS"/>
              </a:rPr>
              <a:t>TO PREVENT FRAUD AND FOIL CYBERCRIME</a:t>
            </a:r>
            <a:endParaRPr sz="2400">
              <a:solidFill>
                <a:srgbClr val="262626"/>
              </a:solidFill>
              <a:latin typeface="Trebuchet MS"/>
              <a:ea typeface="Trebuchet MS"/>
              <a:cs typeface="Trebuchet MS"/>
              <a:sym typeface="Trebuchet M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284"/>
        <p:cNvGrpSpPr/>
        <p:nvPr/>
      </p:nvGrpSpPr>
      <p:grpSpPr>
        <a:xfrm>
          <a:off x="0" y="0"/>
          <a:ext cx="0" cy="0"/>
          <a:chOff x="0" y="0"/>
          <a:chExt cx="0" cy="0"/>
        </a:xfrm>
      </p:grpSpPr>
      <p:sp>
        <p:nvSpPr>
          <p:cNvPr id="2285" name="Google Shape;2285;gb0aab3be4c_3_356"/>
          <p:cNvSpPr txBox="1">
            <a:spLocks noGrp="1"/>
          </p:cNvSpPr>
          <p:nvPr>
            <p:ph type="title"/>
          </p:nvPr>
        </p:nvSpPr>
        <p:spPr>
          <a:xfrm>
            <a:off x="498348" y="737426"/>
            <a:ext cx="9976104" cy="590931"/>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chemeClr val="dk2"/>
              </a:buClr>
              <a:buSzPts val="800"/>
              <a:buFont typeface="Trebuchet MS"/>
              <a:buNone/>
            </a:pPr>
            <a:r>
              <a:rPr lang="en-US" sz="3000"/>
              <a:t>AI DEVELOPMENT AND DEPLOYMENT WORKFLOW</a:t>
            </a:r>
            <a:endParaRPr sz="3000"/>
          </a:p>
        </p:txBody>
      </p:sp>
      <p:cxnSp>
        <p:nvCxnSpPr>
          <p:cNvPr id="2286" name="Google Shape;2286;gb0aab3be4c_3_356"/>
          <p:cNvCxnSpPr/>
          <p:nvPr/>
        </p:nvCxnSpPr>
        <p:spPr>
          <a:xfrm>
            <a:off x="7299816" y="1749780"/>
            <a:ext cx="0" cy="1920240"/>
          </a:xfrm>
          <a:prstGeom prst="straightConnector1">
            <a:avLst/>
          </a:prstGeom>
          <a:noFill/>
          <a:ln w="9525" cap="flat" cmpd="sng">
            <a:solidFill>
              <a:schemeClr val="lt1"/>
            </a:solidFill>
            <a:prstDash val="solid"/>
            <a:round/>
            <a:headEnd type="none" w="sm" len="sm"/>
            <a:tailEnd type="none" w="sm" len="sm"/>
          </a:ln>
        </p:spPr>
      </p:cxnSp>
      <p:cxnSp>
        <p:nvCxnSpPr>
          <p:cNvPr id="2287" name="Google Shape;2287;gb0aab3be4c_3_356"/>
          <p:cNvCxnSpPr/>
          <p:nvPr/>
        </p:nvCxnSpPr>
        <p:spPr>
          <a:xfrm>
            <a:off x="2452432" y="1693300"/>
            <a:ext cx="0" cy="1920240"/>
          </a:xfrm>
          <a:prstGeom prst="straightConnector1">
            <a:avLst/>
          </a:prstGeom>
          <a:noFill/>
          <a:ln w="9525" cap="flat" cmpd="sng">
            <a:solidFill>
              <a:schemeClr val="lt1"/>
            </a:solidFill>
            <a:prstDash val="solid"/>
            <a:round/>
            <a:headEnd type="none" w="sm" len="sm"/>
            <a:tailEnd type="none" w="sm" len="sm"/>
          </a:ln>
        </p:spPr>
      </p:cxnSp>
      <p:grpSp>
        <p:nvGrpSpPr>
          <p:cNvPr id="2288" name="Google Shape;2288;gb0aab3be4c_3_356"/>
          <p:cNvGrpSpPr/>
          <p:nvPr/>
        </p:nvGrpSpPr>
        <p:grpSpPr>
          <a:xfrm>
            <a:off x="2460125" y="1778483"/>
            <a:ext cx="2143433" cy="2064725"/>
            <a:chOff x="4274897" y="1732943"/>
            <a:chExt cx="2143433" cy="2064725"/>
          </a:xfrm>
        </p:grpSpPr>
        <p:sp>
          <p:nvSpPr>
            <p:cNvPr id="2289" name="Google Shape;2289;gb0aab3be4c_3_356"/>
            <p:cNvSpPr/>
            <p:nvPr/>
          </p:nvSpPr>
          <p:spPr>
            <a:xfrm>
              <a:off x="4274897" y="3237230"/>
              <a:ext cx="2143433" cy="560438"/>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a:solidFill>
                    <a:srgbClr val="00B050"/>
                  </a:solidFill>
                  <a:latin typeface="Trebuchet MS"/>
                  <a:ea typeface="Trebuchet MS"/>
                  <a:cs typeface="Trebuchet MS"/>
                  <a:sym typeface="Trebuchet MS"/>
                </a:rPr>
                <a:t>ML, Data Engineer, MLOps</a:t>
              </a:r>
              <a:endParaRPr sz="1200">
                <a:solidFill>
                  <a:srgbClr val="000000"/>
                </a:solidFill>
                <a:latin typeface="Trebuchet MS"/>
                <a:ea typeface="Trebuchet MS"/>
                <a:cs typeface="Trebuchet MS"/>
                <a:sym typeface="Trebuchet MS"/>
              </a:endParaRPr>
            </a:p>
          </p:txBody>
        </p:sp>
        <p:pic>
          <p:nvPicPr>
            <p:cNvPr id="2290" name="Google Shape;2290;gb0aab3be4c_3_356" descr="Programmer"/>
            <p:cNvPicPr preferRelativeResize="0"/>
            <p:nvPr/>
          </p:nvPicPr>
          <p:blipFill rotWithShape="1">
            <a:blip r:embed="rId3">
              <a:alphaModFix/>
            </a:blip>
            <a:srcRect/>
            <a:stretch/>
          </p:blipFill>
          <p:spPr>
            <a:xfrm>
              <a:off x="4660813" y="1732943"/>
              <a:ext cx="1371600" cy="1371600"/>
            </a:xfrm>
            <a:prstGeom prst="rect">
              <a:avLst/>
            </a:prstGeom>
            <a:noFill/>
            <a:ln>
              <a:noFill/>
            </a:ln>
          </p:spPr>
        </p:pic>
      </p:grpSp>
      <p:grpSp>
        <p:nvGrpSpPr>
          <p:cNvPr id="2291" name="Google Shape;2291;gb0aab3be4c_3_356"/>
          <p:cNvGrpSpPr/>
          <p:nvPr/>
        </p:nvGrpSpPr>
        <p:grpSpPr>
          <a:xfrm>
            <a:off x="7857105" y="1778483"/>
            <a:ext cx="2316860" cy="2064725"/>
            <a:chOff x="7505227" y="1732943"/>
            <a:chExt cx="2316860" cy="2064725"/>
          </a:xfrm>
        </p:grpSpPr>
        <p:sp>
          <p:nvSpPr>
            <p:cNvPr id="2292" name="Google Shape;2292;gb0aab3be4c_3_356"/>
            <p:cNvSpPr/>
            <p:nvPr/>
          </p:nvSpPr>
          <p:spPr>
            <a:xfrm>
              <a:off x="7505227" y="3237230"/>
              <a:ext cx="2316860" cy="560438"/>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a:solidFill>
                    <a:schemeClr val="accent2"/>
                  </a:solidFill>
                  <a:latin typeface="Trebuchet MS"/>
                  <a:ea typeface="Trebuchet MS"/>
                  <a:cs typeface="Trebuchet MS"/>
                  <a:sym typeface="Trebuchet MS"/>
                </a:rPr>
                <a:t>DevOps | MLOps | Infrastructure Ops*</a:t>
              </a:r>
              <a:endParaRPr sz="1200">
                <a:solidFill>
                  <a:srgbClr val="000000"/>
                </a:solidFill>
                <a:latin typeface="Trebuchet MS"/>
                <a:ea typeface="Trebuchet MS"/>
                <a:cs typeface="Trebuchet MS"/>
                <a:sym typeface="Trebuchet MS"/>
              </a:endParaRPr>
            </a:p>
          </p:txBody>
        </p:sp>
        <p:pic>
          <p:nvPicPr>
            <p:cNvPr id="2293" name="Google Shape;2293;gb0aab3be4c_3_356" descr="Male profile"/>
            <p:cNvPicPr preferRelativeResize="0"/>
            <p:nvPr/>
          </p:nvPicPr>
          <p:blipFill rotWithShape="1">
            <a:blip r:embed="rId4">
              <a:alphaModFix/>
            </a:blip>
            <a:srcRect/>
            <a:stretch/>
          </p:blipFill>
          <p:spPr>
            <a:xfrm>
              <a:off x="7891143" y="1732943"/>
              <a:ext cx="1371600" cy="1371600"/>
            </a:xfrm>
            <a:prstGeom prst="rect">
              <a:avLst/>
            </a:prstGeom>
            <a:noFill/>
            <a:ln>
              <a:noFill/>
            </a:ln>
          </p:spPr>
        </p:pic>
      </p:grpSp>
      <p:grpSp>
        <p:nvGrpSpPr>
          <p:cNvPr id="2294" name="Google Shape;2294;gb0aab3be4c_3_356"/>
          <p:cNvGrpSpPr/>
          <p:nvPr/>
        </p:nvGrpSpPr>
        <p:grpSpPr>
          <a:xfrm>
            <a:off x="176788" y="1778483"/>
            <a:ext cx="2143433" cy="2064725"/>
            <a:chOff x="746857" y="1732943"/>
            <a:chExt cx="2143433" cy="2064725"/>
          </a:xfrm>
        </p:grpSpPr>
        <p:sp>
          <p:nvSpPr>
            <p:cNvPr id="2295" name="Google Shape;2295;gb0aab3be4c_3_356"/>
            <p:cNvSpPr/>
            <p:nvPr/>
          </p:nvSpPr>
          <p:spPr>
            <a:xfrm>
              <a:off x="746857" y="3237230"/>
              <a:ext cx="2143433" cy="560438"/>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a:solidFill>
                    <a:schemeClr val="accent3"/>
                  </a:solidFill>
                  <a:latin typeface="Trebuchet MS"/>
                  <a:ea typeface="Trebuchet MS"/>
                  <a:cs typeface="Trebuchet MS"/>
                  <a:sym typeface="Trebuchet MS"/>
                </a:rPr>
                <a:t>Data </a:t>
              </a:r>
              <a:r>
                <a:rPr lang="en-US">
                  <a:solidFill>
                    <a:schemeClr val="accent3"/>
                  </a:solidFill>
                  <a:latin typeface="Trebuchet MS"/>
                  <a:ea typeface="Trebuchet MS"/>
                  <a:cs typeface="Trebuchet MS"/>
                  <a:sym typeface="Trebuchet MS"/>
                </a:rPr>
                <a:t>Scientist</a:t>
              </a:r>
              <a:r>
                <a:rPr lang="en-US" sz="1400">
                  <a:solidFill>
                    <a:schemeClr val="accent3"/>
                  </a:solidFill>
                  <a:latin typeface="Trebuchet MS"/>
                  <a:ea typeface="Trebuchet MS"/>
                  <a:cs typeface="Trebuchet MS"/>
                  <a:sym typeface="Trebuchet MS"/>
                </a:rPr>
                <a:t> | ML Researcher</a:t>
              </a:r>
              <a:endParaRPr sz="1200">
                <a:solidFill>
                  <a:schemeClr val="accent3"/>
                </a:solidFill>
                <a:latin typeface="Trebuchet MS"/>
                <a:ea typeface="Trebuchet MS"/>
                <a:cs typeface="Trebuchet MS"/>
                <a:sym typeface="Trebuchet MS"/>
              </a:endParaRPr>
            </a:p>
          </p:txBody>
        </p:sp>
        <p:pic>
          <p:nvPicPr>
            <p:cNvPr id="2296" name="Google Shape;2296;gb0aab3be4c_3_356" descr="School boy"/>
            <p:cNvPicPr preferRelativeResize="0"/>
            <p:nvPr/>
          </p:nvPicPr>
          <p:blipFill rotWithShape="1">
            <a:blip r:embed="rId5">
              <a:alphaModFix/>
            </a:blip>
            <a:srcRect/>
            <a:stretch/>
          </p:blipFill>
          <p:spPr>
            <a:xfrm>
              <a:off x="1132773" y="1732943"/>
              <a:ext cx="1371600" cy="1371600"/>
            </a:xfrm>
            <a:prstGeom prst="rect">
              <a:avLst/>
            </a:prstGeom>
            <a:noFill/>
            <a:ln>
              <a:noFill/>
            </a:ln>
          </p:spPr>
        </p:pic>
      </p:grpSp>
      <p:sp>
        <p:nvSpPr>
          <p:cNvPr id="2297" name="Google Shape;2297;gb0aab3be4c_3_356"/>
          <p:cNvSpPr/>
          <p:nvPr/>
        </p:nvSpPr>
        <p:spPr>
          <a:xfrm>
            <a:off x="417832" y="3783448"/>
            <a:ext cx="1524011" cy="1093351"/>
          </a:xfrm>
          <a:prstGeom prst="stripedRightArrow">
            <a:avLst>
              <a:gd name="adj1" fmla="val 50000"/>
              <a:gd name="adj2" fmla="val 50000"/>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000">
                <a:solidFill>
                  <a:schemeClr val="lt1"/>
                </a:solidFill>
                <a:latin typeface="Trebuchet MS"/>
                <a:ea typeface="Trebuchet MS"/>
                <a:cs typeface="Trebuchet MS"/>
                <a:sym typeface="Trebuchet MS"/>
              </a:rPr>
              <a:t>Model Development</a:t>
            </a:r>
            <a:endParaRPr sz="1400">
              <a:solidFill>
                <a:srgbClr val="000000"/>
              </a:solidFill>
              <a:latin typeface="Trebuchet MS"/>
              <a:ea typeface="Trebuchet MS"/>
              <a:cs typeface="Trebuchet MS"/>
              <a:sym typeface="Trebuchet MS"/>
            </a:endParaRPr>
          </a:p>
        </p:txBody>
      </p:sp>
      <p:sp>
        <p:nvSpPr>
          <p:cNvPr id="2298" name="Google Shape;2298;gb0aab3be4c_3_356"/>
          <p:cNvSpPr/>
          <p:nvPr/>
        </p:nvSpPr>
        <p:spPr>
          <a:xfrm>
            <a:off x="2619083" y="3783448"/>
            <a:ext cx="1524011" cy="1093351"/>
          </a:xfrm>
          <a:prstGeom prst="stripedRightArrow">
            <a:avLst>
              <a:gd name="adj1" fmla="val 50000"/>
              <a:gd name="adj2" fmla="val 50000"/>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000">
                <a:solidFill>
                  <a:schemeClr val="lt1"/>
                </a:solidFill>
                <a:latin typeface="Trebuchet MS"/>
                <a:ea typeface="Trebuchet MS"/>
                <a:cs typeface="Trebuchet MS"/>
                <a:sym typeface="Trebuchet MS"/>
              </a:rPr>
              <a:t>Model Training, Production Integration</a:t>
            </a:r>
            <a:endParaRPr sz="1400">
              <a:solidFill>
                <a:srgbClr val="000000"/>
              </a:solidFill>
              <a:latin typeface="Trebuchet MS"/>
              <a:ea typeface="Trebuchet MS"/>
              <a:cs typeface="Trebuchet MS"/>
              <a:sym typeface="Trebuchet MS"/>
            </a:endParaRPr>
          </a:p>
        </p:txBody>
      </p:sp>
      <p:sp>
        <p:nvSpPr>
          <p:cNvPr id="2299" name="Google Shape;2299;gb0aab3be4c_3_356"/>
          <p:cNvSpPr/>
          <p:nvPr/>
        </p:nvSpPr>
        <p:spPr>
          <a:xfrm>
            <a:off x="4820336" y="3783448"/>
            <a:ext cx="1524011" cy="1093351"/>
          </a:xfrm>
          <a:prstGeom prst="stripedRightArrow">
            <a:avLst>
              <a:gd name="adj1" fmla="val 50000"/>
              <a:gd name="adj2" fmla="val 50000"/>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000">
                <a:solidFill>
                  <a:schemeClr val="lt1"/>
                </a:solidFill>
                <a:latin typeface="Trebuchet MS"/>
                <a:ea typeface="Trebuchet MS"/>
                <a:cs typeface="Trebuchet MS"/>
                <a:sym typeface="Trebuchet MS"/>
              </a:rPr>
              <a:t>Model Integration in Applications</a:t>
            </a:r>
            <a:endParaRPr sz="1400">
              <a:solidFill>
                <a:srgbClr val="000000"/>
              </a:solidFill>
              <a:latin typeface="Trebuchet MS"/>
              <a:ea typeface="Trebuchet MS"/>
              <a:cs typeface="Trebuchet MS"/>
              <a:sym typeface="Trebuchet MS"/>
            </a:endParaRPr>
          </a:p>
        </p:txBody>
      </p:sp>
      <p:sp>
        <p:nvSpPr>
          <p:cNvPr id="2300" name="Google Shape;2300;gb0aab3be4c_3_356"/>
          <p:cNvSpPr/>
          <p:nvPr/>
        </p:nvSpPr>
        <p:spPr>
          <a:xfrm>
            <a:off x="7021588" y="3783448"/>
            <a:ext cx="1524011" cy="1093351"/>
          </a:xfrm>
          <a:prstGeom prst="stripedRightArrow">
            <a:avLst>
              <a:gd name="adj1" fmla="val 50000"/>
              <a:gd name="adj2" fmla="val 50000"/>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000">
                <a:solidFill>
                  <a:schemeClr val="lt1"/>
                </a:solidFill>
                <a:latin typeface="Trebuchet MS"/>
                <a:ea typeface="Trebuchet MS"/>
                <a:cs typeface="Trebuchet MS"/>
                <a:sym typeface="Trebuchet MS"/>
              </a:rPr>
              <a:t>Model, Application Deployment</a:t>
            </a:r>
            <a:endParaRPr sz="1400">
              <a:solidFill>
                <a:srgbClr val="000000"/>
              </a:solidFill>
              <a:latin typeface="Trebuchet MS"/>
              <a:ea typeface="Trebuchet MS"/>
              <a:cs typeface="Trebuchet MS"/>
              <a:sym typeface="Trebuchet MS"/>
            </a:endParaRPr>
          </a:p>
        </p:txBody>
      </p:sp>
      <p:sp>
        <p:nvSpPr>
          <p:cNvPr id="2301" name="Google Shape;2301;gb0aab3be4c_3_356"/>
          <p:cNvSpPr/>
          <p:nvPr/>
        </p:nvSpPr>
        <p:spPr>
          <a:xfrm>
            <a:off x="9222842" y="3783448"/>
            <a:ext cx="1524011" cy="1093351"/>
          </a:xfrm>
          <a:prstGeom prst="stripedRightArrow">
            <a:avLst>
              <a:gd name="adj1" fmla="val 50000"/>
              <a:gd name="adj2" fmla="val 50000"/>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000">
                <a:solidFill>
                  <a:schemeClr val="lt1"/>
                </a:solidFill>
                <a:latin typeface="Arial"/>
                <a:ea typeface="Arial"/>
                <a:cs typeface="Arial"/>
                <a:sym typeface="Arial"/>
              </a:rPr>
              <a:t> </a:t>
            </a:r>
            <a:r>
              <a:rPr lang="en-US" sz="1000">
                <a:solidFill>
                  <a:schemeClr val="lt1"/>
                </a:solidFill>
                <a:latin typeface="Trebuchet MS"/>
                <a:ea typeface="Trebuchet MS"/>
                <a:cs typeface="Trebuchet MS"/>
                <a:sym typeface="Trebuchet MS"/>
              </a:rPr>
              <a:t>Monitoring</a:t>
            </a:r>
            <a:endParaRPr sz="1400">
              <a:solidFill>
                <a:srgbClr val="000000"/>
              </a:solidFill>
              <a:latin typeface="Trebuchet MS"/>
              <a:ea typeface="Trebuchet MS"/>
              <a:cs typeface="Trebuchet MS"/>
              <a:sym typeface="Trebuchet MS"/>
            </a:endParaRPr>
          </a:p>
        </p:txBody>
      </p:sp>
      <p:grpSp>
        <p:nvGrpSpPr>
          <p:cNvPr id="2302" name="Google Shape;2302;gb0aab3be4c_3_356"/>
          <p:cNvGrpSpPr/>
          <p:nvPr/>
        </p:nvGrpSpPr>
        <p:grpSpPr>
          <a:xfrm>
            <a:off x="5044245" y="1778483"/>
            <a:ext cx="2143433" cy="2064725"/>
            <a:chOff x="4274897" y="1732943"/>
            <a:chExt cx="2143433" cy="2064725"/>
          </a:xfrm>
        </p:grpSpPr>
        <p:sp>
          <p:nvSpPr>
            <p:cNvPr id="2303" name="Google Shape;2303;gb0aab3be4c_3_356"/>
            <p:cNvSpPr/>
            <p:nvPr/>
          </p:nvSpPr>
          <p:spPr>
            <a:xfrm>
              <a:off x="4274897" y="3237230"/>
              <a:ext cx="2143433" cy="560438"/>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a:solidFill>
                    <a:srgbClr val="7F7F7F"/>
                  </a:solidFill>
                  <a:latin typeface="Trebuchet MS"/>
                  <a:ea typeface="Trebuchet MS"/>
                  <a:cs typeface="Trebuchet MS"/>
                  <a:sym typeface="Trebuchet MS"/>
                </a:rPr>
                <a:t>App Developer</a:t>
              </a:r>
              <a:endParaRPr sz="1200">
                <a:solidFill>
                  <a:srgbClr val="000000"/>
                </a:solidFill>
                <a:latin typeface="Trebuchet MS"/>
                <a:ea typeface="Trebuchet MS"/>
                <a:cs typeface="Trebuchet MS"/>
                <a:sym typeface="Trebuchet MS"/>
              </a:endParaRPr>
            </a:p>
          </p:txBody>
        </p:sp>
        <p:pic>
          <p:nvPicPr>
            <p:cNvPr id="2304" name="Google Shape;2304;gb0aab3be4c_3_356" descr="Programmer"/>
            <p:cNvPicPr preferRelativeResize="0"/>
            <p:nvPr/>
          </p:nvPicPr>
          <p:blipFill rotWithShape="1">
            <a:blip r:embed="rId6">
              <a:alphaModFix/>
            </a:blip>
            <a:srcRect/>
            <a:stretch/>
          </p:blipFill>
          <p:spPr>
            <a:xfrm>
              <a:off x="4660813" y="1732943"/>
              <a:ext cx="1371600" cy="1371600"/>
            </a:xfrm>
            <a:prstGeom prst="rect">
              <a:avLst/>
            </a:prstGeom>
            <a:noFill/>
            <a:ln>
              <a:noFill/>
            </a:ln>
          </p:spPr>
        </p:pic>
      </p:grpSp>
      <p:cxnSp>
        <p:nvCxnSpPr>
          <p:cNvPr id="2305" name="Google Shape;2305;gb0aab3be4c_3_356"/>
          <p:cNvCxnSpPr/>
          <p:nvPr/>
        </p:nvCxnSpPr>
        <p:spPr>
          <a:xfrm>
            <a:off x="4813179" y="1829034"/>
            <a:ext cx="0" cy="1920240"/>
          </a:xfrm>
          <a:prstGeom prst="straightConnector1">
            <a:avLst/>
          </a:prstGeom>
          <a:noFill/>
          <a:ln w="9525" cap="flat" cmpd="sng">
            <a:solidFill>
              <a:schemeClr val="lt1"/>
            </a:solidFill>
            <a:prstDash val="solid"/>
            <a:round/>
            <a:headEnd type="none" w="sm" len="sm"/>
            <a:tailEnd type="none" w="sm" len="sm"/>
          </a:ln>
        </p:spPr>
      </p:cxnSp>
      <p:sp>
        <p:nvSpPr>
          <p:cNvPr id="2306" name="Google Shape;2306;gb0aab3be4c_3_356"/>
          <p:cNvSpPr/>
          <p:nvPr/>
        </p:nvSpPr>
        <p:spPr>
          <a:xfrm>
            <a:off x="562703" y="5393803"/>
            <a:ext cx="9322077" cy="196770"/>
          </a:xfrm>
          <a:prstGeom prst="rightArrow">
            <a:avLst>
              <a:gd name="adj1" fmla="val 50000"/>
              <a:gd name="adj2" fmla="val 50000"/>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307" name="Google Shape;2307;gb0aab3be4c_3_356"/>
          <p:cNvSpPr/>
          <p:nvPr/>
        </p:nvSpPr>
        <p:spPr>
          <a:xfrm>
            <a:off x="3430132" y="5529537"/>
            <a:ext cx="3757547" cy="560438"/>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a:solidFill>
                  <a:schemeClr val="accent2"/>
                </a:solidFill>
                <a:latin typeface="Trebuchet MS"/>
                <a:ea typeface="Trebuchet MS"/>
                <a:cs typeface="Trebuchet MS"/>
                <a:sym typeface="Trebuchet MS"/>
              </a:rPr>
              <a:t>Infrastructure Engineers</a:t>
            </a:r>
            <a:endParaRPr sz="1400">
              <a:solidFill>
                <a:srgbClr val="000000"/>
              </a:solidFill>
              <a:latin typeface="Trebuchet MS"/>
              <a:ea typeface="Trebuchet MS"/>
              <a:cs typeface="Trebuchet MS"/>
              <a:sym typeface="Trebuchet MS"/>
            </a:endParaRPr>
          </a:p>
          <a:p>
            <a:pPr marL="0" marR="0" lvl="0" indent="0" algn="ctr" rtl="0">
              <a:spcBef>
                <a:spcPts val="0"/>
              </a:spcBef>
              <a:spcAft>
                <a:spcPts val="0"/>
              </a:spcAft>
              <a:buNone/>
            </a:pPr>
            <a:r>
              <a:rPr lang="en-US" sz="1000">
                <a:solidFill>
                  <a:schemeClr val="accent2"/>
                </a:solidFill>
                <a:latin typeface="Trebuchet MS"/>
                <a:ea typeface="Trebuchet MS"/>
                <a:cs typeface="Trebuchet MS"/>
                <a:sym typeface="Trebuchet MS"/>
              </a:rPr>
              <a:t>Design | Build | Support</a:t>
            </a:r>
            <a:endParaRPr sz="1000">
              <a:solidFill>
                <a:srgbClr val="000000"/>
              </a:solidFill>
              <a:latin typeface="Trebuchet MS"/>
              <a:ea typeface="Trebuchet MS"/>
              <a:cs typeface="Trebuchet MS"/>
              <a:sym typeface="Trebuchet MS"/>
            </a:endParaRPr>
          </a:p>
        </p:txBody>
      </p:sp>
      <p:cxnSp>
        <p:nvCxnSpPr>
          <p:cNvPr id="2308" name="Google Shape;2308;gb0aab3be4c_3_356"/>
          <p:cNvCxnSpPr>
            <a:stCxn id="2301" idx="2"/>
            <a:endCxn id="2297" idx="2"/>
          </p:cNvCxnSpPr>
          <p:nvPr/>
        </p:nvCxnSpPr>
        <p:spPr>
          <a:xfrm rot="5400000">
            <a:off x="5797377" y="474599"/>
            <a:ext cx="600" cy="8805000"/>
          </a:xfrm>
          <a:prstGeom prst="bentConnector3">
            <a:avLst>
              <a:gd name="adj1" fmla="val 66145667"/>
            </a:avLst>
          </a:prstGeom>
          <a:noFill/>
          <a:ln w="19050" cap="flat" cmpd="sng">
            <a:solidFill>
              <a:srgbClr val="92D050"/>
            </a:solidFill>
            <a:prstDash val="solid"/>
            <a:round/>
            <a:headEnd type="none" w="sm" len="sm"/>
            <a:tailEnd type="stealth" w="med" len="med"/>
          </a:ln>
        </p:spPr>
      </p:cxnSp>
      <p:sp>
        <p:nvSpPr>
          <p:cNvPr id="2309" name="Google Shape;2309;gb0aab3be4c_3_356"/>
          <p:cNvSpPr txBox="1"/>
          <p:nvPr/>
        </p:nvSpPr>
        <p:spPr>
          <a:xfrm>
            <a:off x="8000350" y="5869450"/>
            <a:ext cx="2474100" cy="2382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None/>
            </a:pPr>
            <a:r>
              <a:rPr lang="en-US" sz="900">
                <a:solidFill>
                  <a:srgbClr val="000000"/>
                </a:solidFill>
                <a:latin typeface="Trebuchet MS"/>
                <a:ea typeface="Trebuchet MS"/>
                <a:cs typeface="Trebuchet MS"/>
                <a:sym typeface="Trebuchet MS"/>
              </a:rPr>
              <a:t>* </a:t>
            </a:r>
            <a:r>
              <a:rPr lang="en-US" sz="900">
                <a:solidFill>
                  <a:schemeClr val="lt1"/>
                </a:solidFill>
                <a:latin typeface="Trebuchet MS"/>
                <a:ea typeface="Trebuchet MS"/>
                <a:cs typeface="Trebuchet MS"/>
                <a:sym typeface="Trebuchet MS"/>
              </a:rPr>
              <a:t>I</a:t>
            </a:r>
            <a:r>
              <a:rPr lang="en-US" sz="900">
                <a:solidFill>
                  <a:srgbClr val="000000"/>
                </a:solidFill>
                <a:latin typeface="Trebuchet MS"/>
                <a:ea typeface="Trebuchet MS"/>
                <a:cs typeface="Trebuchet MS"/>
                <a:sym typeface="Trebuchet MS"/>
              </a:rPr>
              <a:t>Infrastructure engineer, SRE, Sysadmin</a:t>
            </a:r>
            <a:endParaRPr sz="900">
              <a:solidFill>
                <a:srgbClr val="000000"/>
              </a:solidFill>
              <a:latin typeface="Trebuchet MS"/>
              <a:ea typeface="Trebuchet MS"/>
              <a:cs typeface="Trebuchet MS"/>
              <a:sym typeface="Trebuchet MS"/>
            </a:endParaRPr>
          </a:p>
        </p:txBody>
      </p:sp>
      <p:sp>
        <p:nvSpPr>
          <p:cNvPr id="2310" name="Google Shape;2310;gb0aab3be4c_3_356"/>
          <p:cNvSpPr txBox="1"/>
          <p:nvPr/>
        </p:nvSpPr>
        <p:spPr>
          <a:xfrm>
            <a:off x="4936316" y="4938332"/>
            <a:ext cx="1494440" cy="204979"/>
          </a:xfrm>
          <a:prstGeom prst="rect">
            <a:avLst/>
          </a:prstGeom>
          <a:noFill/>
          <a:ln>
            <a:noFill/>
          </a:ln>
        </p:spPr>
        <p:txBody>
          <a:bodyPr spcFirstLastPara="1" wrap="square" lIns="54850" tIns="27425" rIns="54850" bIns="27425" anchor="ctr" anchorCtr="0">
            <a:noAutofit/>
          </a:bodyPr>
          <a:lstStyle/>
          <a:p>
            <a:pPr marL="0" marR="0" lvl="0" indent="0" algn="ctr" rtl="0">
              <a:lnSpc>
                <a:spcPct val="90000"/>
              </a:lnSpc>
              <a:spcBef>
                <a:spcPts val="0"/>
              </a:spcBef>
              <a:spcAft>
                <a:spcPts val="0"/>
              </a:spcAft>
              <a:buNone/>
            </a:pPr>
            <a:r>
              <a:rPr lang="en-US" sz="1100">
                <a:solidFill>
                  <a:schemeClr val="lt2"/>
                </a:solidFill>
                <a:latin typeface="Trebuchet MS"/>
                <a:ea typeface="Trebuchet MS"/>
                <a:cs typeface="Trebuchet MS"/>
                <a:sym typeface="Trebuchet MS"/>
              </a:rPr>
              <a:t>Retraining</a:t>
            </a:r>
            <a:endParaRPr sz="8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940"/>
        <p:cNvGrpSpPr/>
        <p:nvPr/>
      </p:nvGrpSpPr>
      <p:grpSpPr>
        <a:xfrm>
          <a:off x="0" y="0"/>
          <a:ext cx="0" cy="0"/>
          <a:chOff x="0" y="0"/>
          <a:chExt cx="0" cy="0"/>
        </a:xfrm>
      </p:grpSpPr>
      <p:sp>
        <p:nvSpPr>
          <p:cNvPr id="2941" name="Google Shape;2941;gad34f10f80_7_357"/>
          <p:cNvSpPr txBox="1">
            <a:spLocks noGrp="1"/>
          </p:cNvSpPr>
          <p:nvPr>
            <p:ph type="title"/>
          </p:nvPr>
        </p:nvSpPr>
        <p:spPr>
          <a:xfrm>
            <a:off x="498348" y="521209"/>
            <a:ext cx="9976104" cy="590931"/>
          </a:xfrm>
          <a:prstGeom prst="rect">
            <a:avLst/>
          </a:prstGeom>
          <a:noFill/>
          <a:ln>
            <a:noFill/>
          </a:ln>
        </p:spPr>
        <p:txBody>
          <a:bodyPr spcFirstLastPara="1" wrap="square" lIns="54850" tIns="27425" rIns="54850" bIns="27425" anchor="b" anchorCtr="0">
            <a:noAutofit/>
          </a:bodyPr>
          <a:lstStyle/>
          <a:p>
            <a:pPr marL="0" lvl="0" indent="0" algn="ctr" rtl="0">
              <a:lnSpc>
                <a:spcPct val="90000"/>
              </a:lnSpc>
              <a:spcBef>
                <a:spcPts val="0"/>
              </a:spcBef>
              <a:spcAft>
                <a:spcPts val="0"/>
              </a:spcAft>
              <a:buNone/>
            </a:pPr>
            <a:r>
              <a:rPr lang="en-US" sz="2600">
                <a:latin typeface="Trebuchet MS"/>
                <a:ea typeface="Trebuchet MS"/>
                <a:cs typeface="Trebuchet MS"/>
                <a:sym typeface="Trebuchet MS"/>
              </a:rPr>
              <a:t>NVIDIA AI ON MICROSOFT AZURE MACHINE LEARNING TO POWER GRAMMAR SUGGESTIONS IN MICROSOFT EDITOR FOR WORD</a:t>
            </a:r>
            <a:endParaRPr sz="800"/>
          </a:p>
        </p:txBody>
      </p:sp>
      <p:sp>
        <p:nvSpPr>
          <p:cNvPr id="2943" name="Google Shape;2943;gad34f10f80_7_357"/>
          <p:cNvSpPr/>
          <p:nvPr/>
        </p:nvSpPr>
        <p:spPr>
          <a:xfrm>
            <a:off x="714676" y="4649408"/>
            <a:ext cx="4017060" cy="1384994"/>
          </a:xfrm>
          <a:prstGeom prst="rect">
            <a:avLst/>
          </a:prstGeom>
          <a:noFill/>
          <a:ln>
            <a:noFill/>
          </a:ln>
        </p:spPr>
        <p:txBody>
          <a:bodyPr spcFirstLastPara="1" wrap="square" lIns="54850" tIns="27425" rIns="54850" bIns="27425" anchor="b" anchorCtr="0">
            <a:noAutofit/>
          </a:bodyPr>
          <a:lstStyle/>
          <a:p>
            <a:pPr marL="0" marR="0" lvl="0" indent="0" algn="ctr" rtl="0">
              <a:spcBef>
                <a:spcPts val="0"/>
              </a:spcBef>
              <a:spcAft>
                <a:spcPts val="0"/>
              </a:spcAft>
              <a:buNone/>
            </a:pPr>
            <a:r>
              <a:rPr lang="en-US" sz="1100">
                <a:solidFill>
                  <a:srgbClr val="262626"/>
                </a:solidFill>
                <a:latin typeface="Trebuchet MS"/>
                <a:ea typeface="Trebuchet MS"/>
                <a:cs typeface="Trebuchet MS"/>
                <a:sym typeface="Trebuchet MS"/>
              </a:rPr>
              <a:t>GRAMMAR CORRECTION</a:t>
            </a:r>
            <a:endParaRPr sz="800"/>
          </a:p>
          <a:p>
            <a:pPr marL="0" marR="0" lvl="0" indent="0" algn="ctr" rtl="0">
              <a:spcBef>
                <a:spcPts val="0"/>
              </a:spcBef>
              <a:spcAft>
                <a:spcPts val="0"/>
              </a:spcAft>
              <a:buNone/>
            </a:pPr>
            <a:endParaRPr sz="1100">
              <a:solidFill>
                <a:srgbClr val="262626"/>
              </a:solidFill>
              <a:latin typeface="Trebuchet MS"/>
              <a:ea typeface="Trebuchet MS"/>
              <a:cs typeface="Trebuchet MS"/>
              <a:sym typeface="Trebuchet MS"/>
            </a:endParaRPr>
          </a:p>
          <a:p>
            <a:pPr marL="0" marR="0" lvl="0" indent="0" algn="ctr" rtl="0">
              <a:spcBef>
                <a:spcPts val="0"/>
              </a:spcBef>
              <a:spcAft>
                <a:spcPts val="0"/>
              </a:spcAft>
              <a:buNone/>
            </a:pPr>
            <a:r>
              <a:rPr lang="en-US" sz="1100">
                <a:solidFill>
                  <a:srgbClr val="666666"/>
                </a:solidFill>
                <a:latin typeface="Trebuchet MS"/>
                <a:ea typeface="Trebuchet MS"/>
                <a:cs typeface="Trebuchet MS"/>
                <a:sym typeface="Trebuchet MS"/>
              </a:rPr>
              <a:t>Half a Trillion Queries per Year</a:t>
            </a:r>
            <a:endParaRPr sz="800"/>
          </a:p>
          <a:p>
            <a:pPr marL="0" marR="0" lvl="0" indent="0" algn="ctr" rtl="0">
              <a:spcBef>
                <a:spcPts val="0"/>
              </a:spcBef>
              <a:spcAft>
                <a:spcPts val="0"/>
              </a:spcAft>
              <a:buNone/>
            </a:pPr>
            <a:r>
              <a:rPr lang="en-US" sz="1100">
                <a:solidFill>
                  <a:srgbClr val="666666"/>
                </a:solidFill>
                <a:latin typeface="Trebuchet MS"/>
                <a:ea typeface="Trebuchet MS"/>
                <a:cs typeface="Trebuchet MS"/>
                <a:sym typeface="Trebuchet MS"/>
              </a:rPr>
              <a:t>200ms Inference Response</a:t>
            </a:r>
            <a:endParaRPr sz="800"/>
          </a:p>
          <a:p>
            <a:pPr marL="0" marR="0" lvl="0" indent="0" algn="ctr" rtl="0">
              <a:spcBef>
                <a:spcPts val="0"/>
              </a:spcBef>
              <a:spcAft>
                <a:spcPts val="0"/>
              </a:spcAft>
              <a:buNone/>
            </a:pPr>
            <a:r>
              <a:rPr lang="en-US" sz="1100">
                <a:solidFill>
                  <a:srgbClr val="666666"/>
                </a:solidFill>
                <a:latin typeface="Trebuchet MS"/>
                <a:ea typeface="Trebuchet MS"/>
                <a:cs typeface="Trebuchet MS"/>
                <a:sym typeface="Trebuchet MS"/>
              </a:rPr>
              <a:t>1/3rd Lower Cost Than CPU</a:t>
            </a:r>
            <a:endParaRPr sz="800"/>
          </a:p>
          <a:p>
            <a:pPr marL="0" marR="0" lvl="0" indent="0" algn="ctr" rtl="0">
              <a:spcBef>
                <a:spcPts val="0"/>
              </a:spcBef>
              <a:spcAft>
                <a:spcPts val="0"/>
              </a:spcAft>
              <a:buNone/>
            </a:pPr>
            <a:r>
              <a:rPr lang="en-US" sz="1100">
                <a:solidFill>
                  <a:srgbClr val="666666"/>
                </a:solidFill>
                <a:latin typeface="Trebuchet MS"/>
                <a:ea typeface="Trebuchet MS"/>
                <a:cs typeface="Trebuchet MS"/>
                <a:sym typeface="Trebuchet MS"/>
              </a:rPr>
              <a:t>Infrastructure: Azure ML, V100 GPUs, Backend: ONNX Runtime, Inference serving: Triton</a:t>
            </a:r>
            <a:endParaRPr sz="800"/>
          </a:p>
          <a:p>
            <a:pPr marL="0" marR="0" lvl="0" indent="0" algn="ctr" rtl="0">
              <a:spcBef>
                <a:spcPts val="0"/>
              </a:spcBef>
              <a:spcAft>
                <a:spcPts val="0"/>
              </a:spcAft>
              <a:buNone/>
            </a:pPr>
            <a:endParaRPr sz="1100">
              <a:solidFill>
                <a:srgbClr val="262626"/>
              </a:solidFill>
              <a:latin typeface="Trebuchet MS"/>
              <a:ea typeface="Trebuchet MS"/>
              <a:cs typeface="Trebuchet MS"/>
              <a:sym typeface="Trebuchet MS"/>
            </a:endParaRPr>
          </a:p>
        </p:txBody>
      </p:sp>
      <p:pic>
        <p:nvPicPr>
          <p:cNvPr id="2944" name="Google Shape;2944;gad34f10f80_7_357" descr="Graphical user interface, application&#10;&#10;Description automatically generated"/>
          <p:cNvPicPr preferRelativeResize="0"/>
          <p:nvPr/>
        </p:nvPicPr>
        <p:blipFill rotWithShape="1">
          <a:blip r:embed="rId3">
            <a:alphaModFix/>
          </a:blip>
          <a:srcRect l="48792" t="21149" r="5662" b="22452"/>
          <a:stretch/>
        </p:blipFill>
        <p:spPr>
          <a:xfrm>
            <a:off x="843926" y="2180528"/>
            <a:ext cx="3544465" cy="2468880"/>
          </a:xfrm>
          <a:prstGeom prst="rect">
            <a:avLst/>
          </a:prstGeom>
          <a:noFill/>
          <a:ln>
            <a:noFill/>
          </a:ln>
        </p:spPr>
      </p:pic>
      <p:cxnSp>
        <p:nvCxnSpPr>
          <p:cNvPr id="2945" name="Google Shape;2945;gad34f10f80_7_357"/>
          <p:cNvCxnSpPr/>
          <p:nvPr/>
        </p:nvCxnSpPr>
        <p:spPr>
          <a:xfrm>
            <a:off x="6943928" y="3758290"/>
            <a:ext cx="1097280" cy="0"/>
          </a:xfrm>
          <a:prstGeom prst="straightConnector1">
            <a:avLst/>
          </a:prstGeom>
          <a:noFill/>
          <a:ln w="19050" cap="flat" cmpd="sng">
            <a:solidFill>
              <a:srgbClr val="262626"/>
            </a:solidFill>
            <a:prstDash val="solid"/>
            <a:round/>
            <a:headEnd type="triangle" w="lg" len="lg"/>
            <a:tailEnd type="none" w="sm" len="sm"/>
          </a:ln>
        </p:spPr>
      </p:cxnSp>
      <p:cxnSp>
        <p:nvCxnSpPr>
          <p:cNvPr id="2946" name="Google Shape;2946;gad34f10f80_7_357"/>
          <p:cNvCxnSpPr/>
          <p:nvPr/>
        </p:nvCxnSpPr>
        <p:spPr>
          <a:xfrm rot="10800000">
            <a:off x="6943927" y="3205485"/>
            <a:ext cx="1097280" cy="0"/>
          </a:xfrm>
          <a:prstGeom prst="straightConnector1">
            <a:avLst/>
          </a:prstGeom>
          <a:noFill/>
          <a:ln w="19050" cap="flat" cmpd="sng">
            <a:solidFill>
              <a:srgbClr val="262626"/>
            </a:solidFill>
            <a:prstDash val="solid"/>
            <a:round/>
            <a:headEnd type="triangle" w="lg" len="lg"/>
            <a:tailEnd type="none" w="sm" len="sm"/>
          </a:ln>
        </p:spPr>
      </p:cxnSp>
      <p:sp>
        <p:nvSpPr>
          <p:cNvPr id="2947" name="Google Shape;2947;gad34f10f80_7_357"/>
          <p:cNvSpPr txBox="1"/>
          <p:nvPr/>
        </p:nvSpPr>
        <p:spPr>
          <a:xfrm flipH="1">
            <a:off x="6888821" y="2789860"/>
            <a:ext cx="1126298" cy="350865"/>
          </a:xfrm>
          <a:prstGeom prst="rect">
            <a:avLst/>
          </a:prstGeom>
          <a:noFill/>
          <a:ln>
            <a:noFill/>
          </a:ln>
        </p:spPr>
        <p:txBody>
          <a:bodyPr spcFirstLastPara="1" wrap="square" lIns="54850" tIns="27425" rIns="54850" bIns="27425" anchor="t" anchorCtr="0">
            <a:noAutofit/>
          </a:bodyPr>
          <a:lstStyle/>
          <a:p>
            <a:pPr marL="0" marR="0" lvl="0" indent="0" algn="ctr" rtl="0">
              <a:spcBef>
                <a:spcPts val="0"/>
              </a:spcBef>
              <a:spcAft>
                <a:spcPts val="0"/>
              </a:spcAft>
              <a:buNone/>
            </a:pPr>
            <a:r>
              <a:rPr lang="en-US" sz="1000">
                <a:solidFill>
                  <a:srgbClr val="262626"/>
                </a:solidFill>
                <a:latin typeface="Trebuchet MS"/>
                <a:ea typeface="Trebuchet MS"/>
                <a:cs typeface="Trebuchet MS"/>
                <a:sym typeface="Trebuchet MS"/>
              </a:rPr>
              <a:t>Grammar Check</a:t>
            </a:r>
            <a:endParaRPr sz="800"/>
          </a:p>
          <a:p>
            <a:pPr marL="0" marR="0" lvl="0" indent="0" algn="ctr" rtl="0">
              <a:spcBef>
                <a:spcPts val="0"/>
              </a:spcBef>
              <a:spcAft>
                <a:spcPts val="0"/>
              </a:spcAft>
              <a:buNone/>
            </a:pPr>
            <a:r>
              <a:rPr lang="en-US" sz="1000">
                <a:solidFill>
                  <a:srgbClr val="262626"/>
                </a:solidFill>
                <a:latin typeface="Trebuchet MS"/>
                <a:ea typeface="Trebuchet MS"/>
                <a:cs typeface="Trebuchet MS"/>
                <a:sym typeface="Trebuchet MS"/>
              </a:rPr>
              <a:t> Query</a:t>
            </a:r>
            <a:endParaRPr sz="800"/>
          </a:p>
        </p:txBody>
      </p:sp>
      <p:sp>
        <p:nvSpPr>
          <p:cNvPr id="2948" name="Google Shape;2948;gad34f10f80_7_357"/>
          <p:cNvSpPr txBox="1"/>
          <p:nvPr/>
        </p:nvSpPr>
        <p:spPr>
          <a:xfrm flipH="1">
            <a:off x="6779327" y="3351158"/>
            <a:ext cx="1543538" cy="350865"/>
          </a:xfrm>
          <a:prstGeom prst="rect">
            <a:avLst/>
          </a:prstGeom>
          <a:noFill/>
          <a:ln>
            <a:noFill/>
          </a:ln>
        </p:spPr>
        <p:txBody>
          <a:bodyPr spcFirstLastPara="1" wrap="square" lIns="54850" tIns="27425" rIns="54850" bIns="27425" anchor="t" anchorCtr="0">
            <a:noAutofit/>
          </a:bodyPr>
          <a:lstStyle/>
          <a:p>
            <a:pPr marL="0" marR="0" lvl="0" indent="0" algn="ctr" rtl="0">
              <a:spcBef>
                <a:spcPts val="0"/>
              </a:spcBef>
              <a:spcAft>
                <a:spcPts val="0"/>
              </a:spcAft>
              <a:buNone/>
            </a:pPr>
            <a:r>
              <a:rPr lang="en-US" sz="1000">
                <a:solidFill>
                  <a:srgbClr val="262626"/>
                </a:solidFill>
                <a:latin typeface="Trebuchet MS"/>
                <a:ea typeface="Trebuchet MS"/>
                <a:cs typeface="Trebuchet MS"/>
                <a:sym typeface="Trebuchet MS"/>
              </a:rPr>
              <a:t>Corrected Spelling / </a:t>
            </a:r>
            <a:endParaRPr sz="800"/>
          </a:p>
          <a:p>
            <a:pPr marL="0" marR="0" lvl="0" indent="0" algn="ctr" rtl="0">
              <a:spcBef>
                <a:spcPts val="0"/>
              </a:spcBef>
              <a:spcAft>
                <a:spcPts val="0"/>
              </a:spcAft>
              <a:buNone/>
            </a:pPr>
            <a:r>
              <a:rPr lang="en-US" sz="1000">
                <a:solidFill>
                  <a:srgbClr val="262626"/>
                </a:solidFill>
                <a:latin typeface="Trebuchet MS"/>
                <a:ea typeface="Trebuchet MS"/>
                <a:cs typeface="Trebuchet MS"/>
                <a:sym typeface="Trebuchet MS"/>
              </a:rPr>
              <a:t>Sentence</a:t>
            </a:r>
            <a:endParaRPr sz="800"/>
          </a:p>
        </p:txBody>
      </p:sp>
      <p:sp>
        <p:nvSpPr>
          <p:cNvPr id="2949" name="Google Shape;2949;gad34f10f80_7_357"/>
          <p:cNvSpPr/>
          <p:nvPr/>
        </p:nvSpPr>
        <p:spPr>
          <a:xfrm>
            <a:off x="5682047" y="2855273"/>
            <a:ext cx="1097280" cy="1097280"/>
          </a:xfrm>
          <a:prstGeom prst="rect">
            <a:avLst/>
          </a:prstGeom>
          <a:noFill/>
          <a:ln w="31750" cap="flat" cmpd="sng">
            <a:solidFill>
              <a:schemeClr val="dk2"/>
            </a:solidFill>
            <a:prstDash val="solid"/>
            <a:round/>
            <a:headEnd type="none" w="sm" len="sm"/>
            <a:tailEnd type="none" w="sm" len="sm"/>
          </a:ln>
        </p:spPr>
        <p:txBody>
          <a:bodyPr spcFirstLastPara="1" wrap="square" lIns="54850" tIns="27425" rIns="54850" bIns="27425" anchor="ctr" anchorCtr="0">
            <a:noAutofit/>
          </a:bodyPr>
          <a:lstStyle/>
          <a:p>
            <a:pPr marL="0" marR="0" lvl="0" indent="0" algn="ctr" rtl="0">
              <a:spcBef>
                <a:spcPts val="0"/>
              </a:spcBef>
              <a:spcAft>
                <a:spcPts val="0"/>
              </a:spcAft>
              <a:buNone/>
            </a:pPr>
            <a:endParaRPr sz="1000">
              <a:solidFill>
                <a:srgbClr val="262626"/>
              </a:solidFill>
              <a:latin typeface="Arial"/>
              <a:ea typeface="Arial"/>
              <a:cs typeface="Arial"/>
              <a:sym typeface="Arial"/>
            </a:endParaRPr>
          </a:p>
          <a:p>
            <a:pPr marL="0" marR="0" lvl="0" indent="0" algn="ctr" rtl="0">
              <a:spcBef>
                <a:spcPts val="0"/>
              </a:spcBef>
              <a:spcAft>
                <a:spcPts val="0"/>
              </a:spcAft>
              <a:buNone/>
            </a:pPr>
            <a:endParaRPr sz="1000">
              <a:solidFill>
                <a:srgbClr val="262626"/>
              </a:solidFill>
              <a:latin typeface="Arial"/>
              <a:ea typeface="Arial"/>
              <a:cs typeface="Arial"/>
              <a:sym typeface="Arial"/>
            </a:endParaRPr>
          </a:p>
          <a:p>
            <a:pPr marL="0" marR="0" lvl="0" indent="0" algn="ctr" rtl="0">
              <a:spcBef>
                <a:spcPts val="0"/>
              </a:spcBef>
              <a:spcAft>
                <a:spcPts val="0"/>
              </a:spcAft>
              <a:buNone/>
            </a:pPr>
            <a:endParaRPr sz="1000">
              <a:solidFill>
                <a:srgbClr val="262626"/>
              </a:solidFill>
              <a:latin typeface="Arial"/>
              <a:ea typeface="Arial"/>
              <a:cs typeface="Arial"/>
              <a:sym typeface="Arial"/>
            </a:endParaRPr>
          </a:p>
          <a:p>
            <a:pPr marL="0" marR="0" lvl="0" indent="0" algn="ctr" rtl="0">
              <a:spcBef>
                <a:spcPts val="0"/>
              </a:spcBef>
              <a:spcAft>
                <a:spcPts val="0"/>
              </a:spcAft>
              <a:buNone/>
            </a:pPr>
            <a:r>
              <a:rPr lang="en-US" sz="1000">
                <a:solidFill>
                  <a:srgbClr val="262626"/>
                </a:solidFill>
                <a:latin typeface="Arial"/>
                <a:ea typeface="Arial"/>
                <a:cs typeface="Arial"/>
                <a:sym typeface="Arial"/>
              </a:rPr>
              <a:t>Microsoft Word Online </a:t>
            </a:r>
            <a:endParaRPr sz="800"/>
          </a:p>
          <a:p>
            <a:pPr marL="0" marR="0" lvl="0" indent="0" algn="ctr" rtl="0">
              <a:spcBef>
                <a:spcPts val="0"/>
              </a:spcBef>
              <a:spcAft>
                <a:spcPts val="0"/>
              </a:spcAft>
              <a:buNone/>
            </a:pPr>
            <a:endParaRPr sz="1000">
              <a:solidFill>
                <a:srgbClr val="262626"/>
              </a:solidFill>
              <a:latin typeface="Arial"/>
              <a:ea typeface="Arial"/>
              <a:cs typeface="Arial"/>
              <a:sym typeface="Arial"/>
            </a:endParaRPr>
          </a:p>
          <a:p>
            <a:pPr marL="0" marR="0" lvl="0" indent="0" algn="ctr" rtl="0">
              <a:spcBef>
                <a:spcPts val="0"/>
              </a:spcBef>
              <a:spcAft>
                <a:spcPts val="0"/>
              </a:spcAft>
              <a:buNone/>
            </a:pPr>
            <a:endParaRPr sz="1000">
              <a:solidFill>
                <a:srgbClr val="262626"/>
              </a:solidFill>
              <a:latin typeface="Arial"/>
              <a:ea typeface="Arial"/>
              <a:cs typeface="Arial"/>
              <a:sym typeface="Arial"/>
            </a:endParaRPr>
          </a:p>
          <a:p>
            <a:pPr marL="0" marR="0" lvl="0" indent="0" algn="ctr" rtl="0">
              <a:spcBef>
                <a:spcPts val="0"/>
              </a:spcBef>
              <a:spcAft>
                <a:spcPts val="0"/>
              </a:spcAft>
              <a:buNone/>
            </a:pPr>
            <a:endParaRPr sz="1000">
              <a:solidFill>
                <a:srgbClr val="262626"/>
              </a:solidFill>
              <a:latin typeface="Arial"/>
              <a:ea typeface="Arial"/>
              <a:cs typeface="Arial"/>
              <a:sym typeface="Arial"/>
            </a:endParaRPr>
          </a:p>
        </p:txBody>
      </p:sp>
      <p:sp>
        <p:nvSpPr>
          <p:cNvPr id="2950" name="Google Shape;2950;gad34f10f80_7_357"/>
          <p:cNvSpPr txBox="1"/>
          <p:nvPr/>
        </p:nvSpPr>
        <p:spPr>
          <a:xfrm>
            <a:off x="5558056" y="4040942"/>
            <a:ext cx="1385872" cy="350865"/>
          </a:xfrm>
          <a:prstGeom prst="rect">
            <a:avLst/>
          </a:prstGeom>
          <a:noFill/>
          <a:ln>
            <a:noFill/>
          </a:ln>
        </p:spPr>
        <p:txBody>
          <a:bodyPr spcFirstLastPara="1" wrap="square" lIns="54850" tIns="27425" rIns="54850" bIns="27425" anchor="t" anchorCtr="0">
            <a:noAutofit/>
          </a:bodyPr>
          <a:lstStyle/>
          <a:p>
            <a:pPr marL="0" marR="0" lvl="0" indent="0" algn="ctr" rtl="0">
              <a:spcBef>
                <a:spcPts val="0"/>
              </a:spcBef>
              <a:spcAft>
                <a:spcPts val="0"/>
              </a:spcAft>
              <a:buNone/>
            </a:pPr>
            <a:r>
              <a:rPr lang="en-US" sz="1000">
                <a:solidFill>
                  <a:schemeClr val="dk2"/>
                </a:solidFill>
                <a:latin typeface="Trebuchet MS"/>
                <a:ea typeface="Trebuchet MS"/>
                <a:cs typeface="Trebuchet MS"/>
                <a:sym typeface="Trebuchet MS"/>
              </a:rPr>
              <a:t>100’s of Millions of Users</a:t>
            </a:r>
            <a:endParaRPr sz="800"/>
          </a:p>
        </p:txBody>
      </p:sp>
      <p:sp>
        <p:nvSpPr>
          <p:cNvPr id="2951" name="Google Shape;2951;gad34f10f80_7_357"/>
          <p:cNvSpPr/>
          <p:nvPr/>
        </p:nvSpPr>
        <p:spPr>
          <a:xfrm>
            <a:off x="8287863" y="2843638"/>
            <a:ext cx="1097280" cy="1097280"/>
          </a:xfrm>
          <a:prstGeom prst="rect">
            <a:avLst/>
          </a:prstGeom>
          <a:solidFill>
            <a:srgbClr val="92D050"/>
          </a:solidFill>
          <a:ln w="31750" cap="flat" cmpd="sng">
            <a:solidFill>
              <a:srgbClr val="262626"/>
            </a:solidFill>
            <a:prstDash val="solid"/>
            <a:round/>
            <a:headEnd type="none" w="sm" len="sm"/>
            <a:tailEnd type="none" w="sm" len="sm"/>
          </a:ln>
        </p:spPr>
        <p:txBody>
          <a:bodyPr spcFirstLastPara="1" wrap="square" lIns="54850" tIns="27425" rIns="54850" bIns="27425" anchor="ctr" anchorCtr="0">
            <a:noAutofit/>
          </a:bodyPr>
          <a:lstStyle/>
          <a:p>
            <a:pPr marL="0" marR="0" lvl="0" indent="0" algn="ctr" rtl="0">
              <a:spcBef>
                <a:spcPts val="0"/>
              </a:spcBef>
              <a:spcAft>
                <a:spcPts val="0"/>
              </a:spcAft>
              <a:buNone/>
            </a:pPr>
            <a:r>
              <a:rPr lang="en-US" sz="1000">
                <a:solidFill>
                  <a:srgbClr val="262626"/>
                </a:solidFill>
                <a:latin typeface="Arial"/>
                <a:ea typeface="Arial"/>
                <a:cs typeface="Arial"/>
                <a:sym typeface="Arial"/>
              </a:rPr>
              <a:t>Triton</a:t>
            </a:r>
            <a:endParaRPr sz="800"/>
          </a:p>
        </p:txBody>
      </p:sp>
      <p:pic>
        <p:nvPicPr>
          <p:cNvPr id="2952" name="Google Shape;2952;gad34f10f80_7_357"/>
          <p:cNvPicPr preferRelativeResize="0"/>
          <p:nvPr/>
        </p:nvPicPr>
        <p:blipFill rotWithShape="1">
          <a:blip r:embed="rId4">
            <a:alphaModFix/>
          </a:blip>
          <a:srcRect l="18272" r="12202"/>
          <a:stretch/>
        </p:blipFill>
        <p:spPr>
          <a:xfrm>
            <a:off x="10026371" y="2986352"/>
            <a:ext cx="614477" cy="771816"/>
          </a:xfrm>
          <a:prstGeom prst="rect">
            <a:avLst/>
          </a:prstGeom>
          <a:noFill/>
          <a:ln>
            <a:noFill/>
          </a:ln>
        </p:spPr>
      </p:pic>
      <p:sp>
        <p:nvSpPr>
          <p:cNvPr id="2953" name="Google Shape;2953;gad34f10f80_7_357"/>
          <p:cNvSpPr txBox="1"/>
          <p:nvPr/>
        </p:nvSpPr>
        <p:spPr>
          <a:xfrm flipH="1">
            <a:off x="9303116" y="3105250"/>
            <a:ext cx="897871" cy="203132"/>
          </a:xfrm>
          <a:prstGeom prst="rect">
            <a:avLst/>
          </a:prstGeom>
          <a:noFill/>
          <a:ln>
            <a:noFill/>
          </a:ln>
        </p:spPr>
        <p:txBody>
          <a:bodyPr spcFirstLastPara="1" wrap="square" lIns="54850" tIns="27425" rIns="54850" bIns="27425" anchor="t" anchorCtr="0">
            <a:noAutofit/>
          </a:bodyPr>
          <a:lstStyle/>
          <a:p>
            <a:pPr marL="0" marR="0" lvl="0" indent="0" algn="ctr" rtl="0">
              <a:spcBef>
                <a:spcPts val="0"/>
              </a:spcBef>
              <a:spcAft>
                <a:spcPts val="0"/>
              </a:spcAft>
              <a:buNone/>
            </a:pPr>
            <a:r>
              <a:rPr lang="en-US" sz="1000">
                <a:solidFill>
                  <a:srgbClr val="262626"/>
                </a:solidFill>
                <a:latin typeface="Trebuchet MS"/>
                <a:ea typeface="Trebuchet MS"/>
                <a:cs typeface="Trebuchet MS"/>
                <a:sym typeface="Trebuchet MS"/>
              </a:rPr>
              <a:t>Seq2Seq</a:t>
            </a:r>
            <a:endParaRPr sz="800"/>
          </a:p>
        </p:txBody>
      </p:sp>
      <p:cxnSp>
        <p:nvCxnSpPr>
          <p:cNvPr id="2954" name="Google Shape;2954;gad34f10f80_7_357"/>
          <p:cNvCxnSpPr/>
          <p:nvPr/>
        </p:nvCxnSpPr>
        <p:spPr>
          <a:xfrm>
            <a:off x="9477731" y="3380498"/>
            <a:ext cx="548640" cy="0"/>
          </a:xfrm>
          <a:prstGeom prst="straightConnector1">
            <a:avLst/>
          </a:prstGeom>
          <a:noFill/>
          <a:ln w="19050" cap="flat" cmpd="sng">
            <a:solidFill>
              <a:srgbClr val="262626"/>
            </a:solidFill>
            <a:prstDash val="solid"/>
            <a:round/>
            <a:headEnd type="triangle" w="lg" len="lg"/>
            <a:tailEnd type="none" w="sm" len="sm"/>
          </a:ln>
        </p:spPr>
      </p:cxnSp>
      <p:grpSp>
        <p:nvGrpSpPr>
          <p:cNvPr id="2955" name="Google Shape;2955;gad34f10f80_7_357"/>
          <p:cNvGrpSpPr/>
          <p:nvPr/>
        </p:nvGrpSpPr>
        <p:grpSpPr>
          <a:xfrm>
            <a:off x="8354561" y="3940918"/>
            <a:ext cx="1043512" cy="774515"/>
            <a:chOff x="19747263" y="16171756"/>
            <a:chExt cx="1739186" cy="1290858"/>
          </a:xfrm>
        </p:grpSpPr>
        <p:pic>
          <p:nvPicPr>
            <p:cNvPr id="2956" name="Google Shape;2956;gad34f10f80_7_357"/>
            <p:cNvPicPr preferRelativeResize="0"/>
            <p:nvPr/>
          </p:nvPicPr>
          <p:blipFill rotWithShape="1">
            <a:blip r:embed="rId5">
              <a:alphaModFix/>
            </a:blip>
            <a:srcRect/>
            <a:stretch/>
          </p:blipFill>
          <p:spPr>
            <a:xfrm>
              <a:off x="20299483" y="16535170"/>
              <a:ext cx="575624" cy="548640"/>
            </a:xfrm>
            <a:prstGeom prst="rect">
              <a:avLst/>
            </a:prstGeom>
            <a:noFill/>
            <a:ln>
              <a:noFill/>
            </a:ln>
          </p:spPr>
        </p:pic>
        <p:sp>
          <p:nvSpPr>
            <p:cNvPr id="2957" name="Google Shape;2957;gad34f10f80_7_357"/>
            <p:cNvSpPr/>
            <p:nvPr/>
          </p:nvSpPr>
          <p:spPr>
            <a:xfrm>
              <a:off x="19747263" y="17124059"/>
              <a:ext cx="1739186" cy="338554"/>
            </a:xfrm>
            <a:prstGeom prst="rect">
              <a:avLst/>
            </a:prstGeom>
            <a:noFill/>
            <a:ln>
              <a:noFill/>
            </a:ln>
          </p:spPr>
          <p:txBody>
            <a:bodyPr spcFirstLastPara="1" wrap="square" lIns="54850" tIns="27425" rIns="54850" bIns="27425" anchor="t" anchorCtr="0">
              <a:noAutofit/>
            </a:bodyPr>
            <a:lstStyle/>
            <a:p>
              <a:pPr marL="0" marR="0" lvl="0" indent="0" algn="ctr" rtl="0">
                <a:spcBef>
                  <a:spcPts val="0"/>
                </a:spcBef>
                <a:spcAft>
                  <a:spcPts val="0"/>
                </a:spcAft>
                <a:buNone/>
              </a:pPr>
              <a:r>
                <a:rPr lang="en-US" sz="1000">
                  <a:solidFill>
                    <a:srgbClr val="262626"/>
                  </a:solidFill>
                  <a:latin typeface="Trebuchet MS"/>
                  <a:ea typeface="Trebuchet MS"/>
                  <a:cs typeface="Trebuchet MS"/>
                  <a:sym typeface="Trebuchet MS"/>
                </a:rPr>
                <a:t>Azure V100 GPU</a:t>
              </a:r>
              <a:endParaRPr sz="800"/>
            </a:p>
          </p:txBody>
        </p:sp>
        <p:cxnSp>
          <p:nvCxnSpPr>
            <p:cNvPr id="2958" name="Google Shape;2958;gad34f10f80_7_357"/>
            <p:cNvCxnSpPr/>
            <p:nvPr/>
          </p:nvCxnSpPr>
          <p:spPr>
            <a:xfrm rot="10800000">
              <a:off x="20577005" y="16171756"/>
              <a:ext cx="0" cy="365760"/>
            </a:xfrm>
            <a:prstGeom prst="straightConnector1">
              <a:avLst/>
            </a:prstGeom>
            <a:noFill/>
            <a:ln w="19050" cap="flat" cmpd="sng">
              <a:solidFill>
                <a:srgbClr val="262626"/>
              </a:solidFill>
              <a:prstDash val="solid"/>
              <a:round/>
              <a:headEnd type="none" w="sm" len="sm"/>
              <a:tailEnd type="none" w="sm" len="sm"/>
            </a:ln>
          </p:spPr>
        </p:cxn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962"/>
        <p:cNvGrpSpPr/>
        <p:nvPr/>
      </p:nvGrpSpPr>
      <p:grpSpPr>
        <a:xfrm>
          <a:off x="0" y="0"/>
          <a:ext cx="0" cy="0"/>
          <a:chOff x="0" y="0"/>
          <a:chExt cx="0" cy="0"/>
        </a:xfrm>
      </p:grpSpPr>
      <p:sp>
        <p:nvSpPr>
          <p:cNvPr id="2963" name="Google Shape;2963;gad34f10f80_7_378"/>
          <p:cNvSpPr txBox="1">
            <a:spLocks noGrp="1"/>
          </p:cNvSpPr>
          <p:nvPr>
            <p:ph type="title"/>
          </p:nvPr>
        </p:nvSpPr>
        <p:spPr>
          <a:xfrm>
            <a:off x="498348" y="521209"/>
            <a:ext cx="9976104" cy="590931"/>
          </a:xfrm>
          <a:prstGeom prst="rect">
            <a:avLst/>
          </a:prstGeom>
          <a:noFill/>
          <a:ln>
            <a:noFill/>
          </a:ln>
        </p:spPr>
        <p:txBody>
          <a:bodyPr spcFirstLastPara="1" wrap="square" lIns="54850" tIns="27425" rIns="54850" bIns="27425" anchor="b" anchorCtr="0">
            <a:noAutofit/>
          </a:bodyPr>
          <a:lstStyle/>
          <a:p>
            <a:pPr marL="0" lvl="0" indent="0" algn="ctr" rtl="0">
              <a:lnSpc>
                <a:spcPct val="90000"/>
              </a:lnSpc>
              <a:spcBef>
                <a:spcPts val="0"/>
              </a:spcBef>
              <a:spcAft>
                <a:spcPts val="0"/>
              </a:spcAft>
              <a:buNone/>
            </a:pPr>
            <a:r>
              <a:rPr lang="en-US" sz="3000">
                <a:latin typeface="Trebuchet MS"/>
                <a:ea typeface="Trebuchet MS"/>
                <a:cs typeface="Trebuchet MS"/>
                <a:sym typeface="Trebuchet MS"/>
              </a:rPr>
              <a:t>AMERICAN EXPRESS ADOPTS NVIDIA AI TO HELP PREVENT FRAUD AND FOIL CYBERCRIME</a:t>
            </a:r>
            <a:endParaRPr sz="3000"/>
          </a:p>
        </p:txBody>
      </p:sp>
      <p:sp>
        <p:nvSpPr>
          <p:cNvPr id="2965" name="Google Shape;2965;gad34f10f80_7_378"/>
          <p:cNvSpPr/>
          <p:nvPr/>
        </p:nvSpPr>
        <p:spPr>
          <a:xfrm>
            <a:off x="480659" y="4765367"/>
            <a:ext cx="5005741" cy="1218795"/>
          </a:xfrm>
          <a:prstGeom prst="rect">
            <a:avLst/>
          </a:prstGeom>
          <a:noFill/>
          <a:ln>
            <a:noFill/>
          </a:ln>
        </p:spPr>
        <p:txBody>
          <a:bodyPr spcFirstLastPara="1" wrap="square" lIns="54850" tIns="27425" rIns="54850" bIns="27425" anchor="b" anchorCtr="0">
            <a:noAutofit/>
          </a:bodyPr>
          <a:lstStyle/>
          <a:p>
            <a:pPr marL="0" marR="0" lvl="0" indent="0" algn="ctr" rtl="0">
              <a:spcBef>
                <a:spcPts val="0"/>
              </a:spcBef>
              <a:spcAft>
                <a:spcPts val="0"/>
              </a:spcAft>
              <a:buNone/>
            </a:pPr>
            <a:r>
              <a:rPr lang="en-US" sz="1100">
                <a:solidFill>
                  <a:srgbClr val="262626"/>
                </a:solidFill>
                <a:latin typeface="Trebuchet MS"/>
                <a:ea typeface="Trebuchet MS"/>
                <a:cs typeface="Trebuchet MS"/>
                <a:sym typeface="Trebuchet MS"/>
              </a:rPr>
              <a:t>FRAUD PREVENTION</a:t>
            </a:r>
            <a:endParaRPr sz="800"/>
          </a:p>
          <a:p>
            <a:pPr marL="0" marR="0" lvl="0" indent="0" algn="ctr" rtl="0">
              <a:spcBef>
                <a:spcPts val="0"/>
              </a:spcBef>
              <a:spcAft>
                <a:spcPts val="0"/>
              </a:spcAft>
              <a:buNone/>
            </a:pPr>
            <a:endParaRPr sz="1100">
              <a:solidFill>
                <a:srgbClr val="262626"/>
              </a:solidFill>
              <a:latin typeface="Trebuchet MS"/>
              <a:ea typeface="Trebuchet MS"/>
              <a:cs typeface="Trebuchet MS"/>
              <a:sym typeface="Trebuchet MS"/>
            </a:endParaRPr>
          </a:p>
          <a:p>
            <a:pPr marL="0" marR="0" lvl="0" indent="0" algn="ctr" rtl="0">
              <a:spcBef>
                <a:spcPts val="0"/>
              </a:spcBef>
              <a:spcAft>
                <a:spcPts val="0"/>
              </a:spcAft>
              <a:buNone/>
            </a:pPr>
            <a:r>
              <a:rPr lang="en-US" sz="1100">
                <a:solidFill>
                  <a:srgbClr val="666666"/>
                </a:solidFill>
                <a:latin typeface="Trebuchet MS"/>
                <a:ea typeface="Trebuchet MS"/>
                <a:cs typeface="Trebuchet MS"/>
                <a:sym typeface="Trebuchet MS"/>
              </a:rPr>
              <a:t>Over $1 Trillion in Transactions  |  115M Credit Cards </a:t>
            </a:r>
            <a:endParaRPr sz="800"/>
          </a:p>
          <a:p>
            <a:pPr marL="0" marR="0" lvl="0" indent="0" algn="ctr" rtl="0">
              <a:spcBef>
                <a:spcPts val="0"/>
              </a:spcBef>
              <a:spcAft>
                <a:spcPts val="0"/>
              </a:spcAft>
              <a:buNone/>
            </a:pPr>
            <a:r>
              <a:rPr lang="en-US" sz="1100">
                <a:solidFill>
                  <a:srgbClr val="666666"/>
                </a:solidFill>
                <a:latin typeface="Trebuchet MS"/>
                <a:ea typeface="Trebuchet MS"/>
                <a:cs typeface="Trebuchet MS"/>
                <a:sym typeface="Trebuchet MS"/>
              </a:rPr>
              <a:t>2ms Latency Enables Real-Time Fraud Detectio</a:t>
            </a:r>
            <a:r>
              <a:rPr lang="en-US" sz="1100">
                <a:solidFill>
                  <a:srgbClr val="676767"/>
                </a:solidFill>
                <a:latin typeface="Trebuchet MS"/>
                <a:ea typeface="Trebuchet MS"/>
                <a:cs typeface="Trebuchet MS"/>
                <a:sym typeface="Trebuchet MS"/>
              </a:rPr>
              <a:t>n (50x improvement compared to CPUs)</a:t>
            </a:r>
            <a:endParaRPr sz="800"/>
          </a:p>
          <a:p>
            <a:pPr marL="0" marR="0" lvl="0" indent="0" algn="ctr" rtl="0">
              <a:spcBef>
                <a:spcPts val="0"/>
              </a:spcBef>
              <a:spcAft>
                <a:spcPts val="0"/>
              </a:spcAft>
              <a:buNone/>
            </a:pPr>
            <a:r>
              <a:rPr lang="en-US" sz="1100">
                <a:solidFill>
                  <a:srgbClr val="666666"/>
                </a:solidFill>
                <a:latin typeface="Trebuchet MS"/>
                <a:ea typeface="Trebuchet MS"/>
                <a:cs typeface="Trebuchet MS"/>
                <a:sym typeface="Trebuchet MS"/>
              </a:rPr>
              <a:t>Up to 6% Higher Accuracy in Specific Segments</a:t>
            </a:r>
            <a:endParaRPr sz="800"/>
          </a:p>
          <a:p>
            <a:pPr marL="0" marR="0" lvl="0" indent="0" algn="ctr" rtl="0">
              <a:spcBef>
                <a:spcPts val="0"/>
              </a:spcBef>
              <a:spcAft>
                <a:spcPts val="0"/>
              </a:spcAft>
              <a:buNone/>
            </a:pPr>
            <a:r>
              <a:rPr lang="en-US" sz="1100">
                <a:solidFill>
                  <a:srgbClr val="666666"/>
                </a:solidFill>
                <a:latin typeface="Trebuchet MS"/>
                <a:ea typeface="Trebuchet MS"/>
                <a:cs typeface="Trebuchet MS"/>
                <a:sym typeface="Trebuchet MS"/>
              </a:rPr>
              <a:t>Training: DGX, Inference backend: TensorRT, Inference serving: Triton</a:t>
            </a:r>
            <a:endParaRPr sz="800"/>
          </a:p>
        </p:txBody>
      </p:sp>
      <p:pic>
        <p:nvPicPr>
          <p:cNvPr id="2966" name="Google Shape;2966;gad34f10f80_7_378" descr="A picture containing graphical user interface&#10;&#10;Description automatically generated"/>
          <p:cNvPicPr preferRelativeResize="0"/>
          <p:nvPr/>
        </p:nvPicPr>
        <p:blipFill rotWithShape="1">
          <a:blip r:embed="rId3">
            <a:alphaModFix/>
          </a:blip>
          <a:srcRect l="60172" t="32777" r="5914" b="22922"/>
          <a:stretch/>
        </p:blipFill>
        <p:spPr>
          <a:xfrm>
            <a:off x="1117474" y="2296487"/>
            <a:ext cx="3359983" cy="2468880"/>
          </a:xfrm>
          <a:prstGeom prst="rect">
            <a:avLst/>
          </a:prstGeom>
          <a:noFill/>
          <a:ln>
            <a:noFill/>
          </a:ln>
        </p:spPr>
      </p:pic>
      <p:cxnSp>
        <p:nvCxnSpPr>
          <p:cNvPr id="2967" name="Google Shape;2967;gad34f10f80_7_378"/>
          <p:cNvCxnSpPr/>
          <p:nvPr/>
        </p:nvCxnSpPr>
        <p:spPr>
          <a:xfrm>
            <a:off x="7619177" y="3758290"/>
            <a:ext cx="713232" cy="0"/>
          </a:xfrm>
          <a:prstGeom prst="straightConnector1">
            <a:avLst/>
          </a:prstGeom>
          <a:noFill/>
          <a:ln w="19050" cap="flat" cmpd="sng">
            <a:solidFill>
              <a:srgbClr val="262626"/>
            </a:solidFill>
            <a:prstDash val="solid"/>
            <a:round/>
            <a:headEnd type="triangle" w="lg" len="lg"/>
            <a:tailEnd type="none" w="sm" len="sm"/>
          </a:ln>
        </p:spPr>
      </p:cxnSp>
      <p:cxnSp>
        <p:nvCxnSpPr>
          <p:cNvPr id="2968" name="Google Shape;2968;gad34f10f80_7_378"/>
          <p:cNvCxnSpPr/>
          <p:nvPr/>
        </p:nvCxnSpPr>
        <p:spPr>
          <a:xfrm rot="10800000">
            <a:off x="6163171" y="3205485"/>
            <a:ext cx="2194560" cy="0"/>
          </a:xfrm>
          <a:prstGeom prst="straightConnector1">
            <a:avLst/>
          </a:prstGeom>
          <a:noFill/>
          <a:ln w="19050" cap="flat" cmpd="sng">
            <a:solidFill>
              <a:srgbClr val="262626"/>
            </a:solidFill>
            <a:prstDash val="solid"/>
            <a:round/>
            <a:headEnd type="triangle" w="lg" len="lg"/>
            <a:tailEnd type="none" w="sm" len="sm"/>
          </a:ln>
        </p:spPr>
      </p:cxnSp>
      <p:sp>
        <p:nvSpPr>
          <p:cNvPr id="2969" name="Google Shape;2969;gad34f10f80_7_378"/>
          <p:cNvSpPr txBox="1"/>
          <p:nvPr/>
        </p:nvSpPr>
        <p:spPr>
          <a:xfrm flipH="1">
            <a:off x="6106429" y="2832764"/>
            <a:ext cx="2194559" cy="350865"/>
          </a:xfrm>
          <a:prstGeom prst="rect">
            <a:avLst/>
          </a:prstGeom>
          <a:noFill/>
          <a:ln>
            <a:noFill/>
          </a:ln>
        </p:spPr>
        <p:txBody>
          <a:bodyPr spcFirstLastPara="1" wrap="square" lIns="54850" tIns="27425" rIns="54850" bIns="27425" anchor="t" anchorCtr="0">
            <a:noAutofit/>
          </a:bodyPr>
          <a:lstStyle/>
          <a:p>
            <a:pPr marL="0" marR="0" lvl="0" indent="0" algn="ctr" rtl="0">
              <a:spcBef>
                <a:spcPts val="0"/>
              </a:spcBef>
              <a:spcAft>
                <a:spcPts val="0"/>
              </a:spcAft>
              <a:buNone/>
            </a:pPr>
            <a:r>
              <a:rPr lang="en-US" sz="1000">
                <a:solidFill>
                  <a:srgbClr val="262626"/>
                </a:solidFill>
                <a:latin typeface="Trebuchet MS"/>
                <a:ea typeface="Trebuchet MS"/>
                <a:cs typeface="Trebuchet MS"/>
                <a:sym typeface="Trebuchet MS"/>
              </a:rPr>
              <a:t>Transaction Record + Customer Info, Vendor History</a:t>
            </a:r>
            <a:endParaRPr sz="800"/>
          </a:p>
        </p:txBody>
      </p:sp>
      <p:sp>
        <p:nvSpPr>
          <p:cNvPr id="2970" name="Google Shape;2970;gad34f10f80_7_378"/>
          <p:cNvSpPr txBox="1"/>
          <p:nvPr/>
        </p:nvSpPr>
        <p:spPr>
          <a:xfrm flipH="1">
            <a:off x="7619177" y="3511903"/>
            <a:ext cx="830297" cy="203132"/>
          </a:xfrm>
          <a:prstGeom prst="rect">
            <a:avLst/>
          </a:prstGeom>
          <a:noFill/>
          <a:ln>
            <a:noFill/>
          </a:ln>
        </p:spPr>
        <p:txBody>
          <a:bodyPr spcFirstLastPara="1" wrap="square" lIns="54850" tIns="27425" rIns="54850" bIns="27425" anchor="t" anchorCtr="0">
            <a:noAutofit/>
          </a:bodyPr>
          <a:lstStyle/>
          <a:p>
            <a:pPr marL="0" marR="0" lvl="0" indent="0" algn="ctr" rtl="0">
              <a:spcBef>
                <a:spcPts val="0"/>
              </a:spcBef>
              <a:spcAft>
                <a:spcPts val="0"/>
              </a:spcAft>
              <a:buNone/>
            </a:pPr>
            <a:r>
              <a:rPr lang="en-US" sz="1000">
                <a:solidFill>
                  <a:srgbClr val="262626"/>
                </a:solidFill>
                <a:latin typeface="Trebuchet MS"/>
                <a:ea typeface="Trebuchet MS"/>
                <a:cs typeface="Trebuchet MS"/>
                <a:sym typeface="Trebuchet MS"/>
              </a:rPr>
              <a:t>Fraud Risk</a:t>
            </a:r>
            <a:endParaRPr sz="800"/>
          </a:p>
        </p:txBody>
      </p:sp>
      <p:sp>
        <p:nvSpPr>
          <p:cNvPr id="2971" name="Google Shape;2971;gad34f10f80_7_378"/>
          <p:cNvSpPr/>
          <p:nvPr/>
        </p:nvSpPr>
        <p:spPr>
          <a:xfrm>
            <a:off x="8414472" y="2843638"/>
            <a:ext cx="1097280" cy="1097280"/>
          </a:xfrm>
          <a:prstGeom prst="rect">
            <a:avLst/>
          </a:prstGeom>
          <a:solidFill>
            <a:srgbClr val="92D050"/>
          </a:solidFill>
          <a:ln w="31750" cap="flat" cmpd="sng">
            <a:solidFill>
              <a:srgbClr val="262626"/>
            </a:solidFill>
            <a:prstDash val="solid"/>
            <a:round/>
            <a:headEnd type="none" w="sm" len="sm"/>
            <a:tailEnd type="none" w="sm" len="sm"/>
          </a:ln>
        </p:spPr>
        <p:txBody>
          <a:bodyPr spcFirstLastPara="1" wrap="square" lIns="54850" tIns="27425" rIns="54850" bIns="27425" anchor="ctr" anchorCtr="0">
            <a:noAutofit/>
          </a:bodyPr>
          <a:lstStyle/>
          <a:p>
            <a:pPr marL="0" marR="0" lvl="0" indent="0" algn="ctr" rtl="0">
              <a:spcBef>
                <a:spcPts val="0"/>
              </a:spcBef>
              <a:spcAft>
                <a:spcPts val="0"/>
              </a:spcAft>
              <a:buNone/>
            </a:pPr>
            <a:r>
              <a:rPr lang="en-US" sz="1000">
                <a:solidFill>
                  <a:srgbClr val="262626"/>
                </a:solidFill>
                <a:latin typeface="Arial"/>
                <a:ea typeface="Arial"/>
                <a:cs typeface="Arial"/>
                <a:sym typeface="Arial"/>
              </a:rPr>
              <a:t>Triton</a:t>
            </a:r>
            <a:endParaRPr sz="800"/>
          </a:p>
        </p:txBody>
      </p:sp>
      <p:pic>
        <p:nvPicPr>
          <p:cNvPr id="2972" name="Google Shape;2972;gad34f10f80_7_378"/>
          <p:cNvPicPr preferRelativeResize="0"/>
          <p:nvPr/>
        </p:nvPicPr>
        <p:blipFill rotWithShape="1">
          <a:blip r:embed="rId4">
            <a:alphaModFix/>
          </a:blip>
          <a:srcRect l="18272" r="12202"/>
          <a:stretch/>
        </p:blipFill>
        <p:spPr>
          <a:xfrm>
            <a:off x="10152981" y="2986352"/>
            <a:ext cx="614477" cy="771816"/>
          </a:xfrm>
          <a:prstGeom prst="rect">
            <a:avLst/>
          </a:prstGeom>
          <a:noFill/>
          <a:ln>
            <a:noFill/>
          </a:ln>
        </p:spPr>
      </p:pic>
      <p:sp>
        <p:nvSpPr>
          <p:cNvPr id="2973" name="Google Shape;2973;gad34f10f80_7_378"/>
          <p:cNvSpPr txBox="1"/>
          <p:nvPr/>
        </p:nvSpPr>
        <p:spPr>
          <a:xfrm flipH="1">
            <a:off x="9429725" y="3105250"/>
            <a:ext cx="897871" cy="203132"/>
          </a:xfrm>
          <a:prstGeom prst="rect">
            <a:avLst/>
          </a:prstGeom>
          <a:noFill/>
          <a:ln>
            <a:noFill/>
          </a:ln>
        </p:spPr>
        <p:txBody>
          <a:bodyPr spcFirstLastPara="1" wrap="square" lIns="54850" tIns="27425" rIns="54850" bIns="27425" anchor="t" anchorCtr="0">
            <a:noAutofit/>
          </a:bodyPr>
          <a:lstStyle/>
          <a:p>
            <a:pPr marL="0" marR="0" lvl="0" indent="0" algn="ctr" rtl="0">
              <a:spcBef>
                <a:spcPts val="0"/>
              </a:spcBef>
              <a:spcAft>
                <a:spcPts val="0"/>
              </a:spcAft>
              <a:buNone/>
            </a:pPr>
            <a:r>
              <a:rPr lang="en-US" sz="1000">
                <a:solidFill>
                  <a:srgbClr val="262626"/>
                </a:solidFill>
                <a:latin typeface="Trebuchet MS"/>
                <a:ea typeface="Trebuchet MS"/>
                <a:cs typeface="Trebuchet MS"/>
                <a:sym typeface="Trebuchet MS"/>
              </a:rPr>
              <a:t>LSTM</a:t>
            </a:r>
            <a:endParaRPr sz="800"/>
          </a:p>
        </p:txBody>
      </p:sp>
      <p:cxnSp>
        <p:nvCxnSpPr>
          <p:cNvPr id="2974" name="Google Shape;2974;gad34f10f80_7_378"/>
          <p:cNvCxnSpPr/>
          <p:nvPr/>
        </p:nvCxnSpPr>
        <p:spPr>
          <a:xfrm>
            <a:off x="9604341" y="3380498"/>
            <a:ext cx="548640" cy="0"/>
          </a:xfrm>
          <a:prstGeom prst="straightConnector1">
            <a:avLst/>
          </a:prstGeom>
          <a:noFill/>
          <a:ln w="19050" cap="flat" cmpd="sng">
            <a:solidFill>
              <a:srgbClr val="262626"/>
            </a:solidFill>
            <a:prstDash val="solid"/>
            <a:round/>
            <a:headEnd type="triangle" w="lg" len="lg"/>
            <a:tailEnd type="none" w="sm" len="sm"/>
          </a:ln>
        </p:spPr>
      </p:cxnSp>
      <p:grpSp>
        <p:nvGrpSpPr>
          <p:cNvPr id="2975" name="Google Shape;2975;gad34f10f80_7_378"/>
          <p:cNvGrpSpPr/>
          <p:nvPr/>
        </p:nvGrpSpPr>
        <p:grpSpPr>
          <a:xfrm>
            <a:off x="8481171" y="3940918"/>
            <a:ext cx="1043512" cy="774515"/>
            <a:chOff x="19747263" y="16171756"/>
            <a:chExt cx="1739186" cy="1290858"/>
          </a:xfrm>
        </p:grpSpPr>
        <p:pic>
          <p:nvPicPr>
            <p:cNvPr id="2976" name="Google Shape;2976;gad34f10f80_7_378"/>
            <p:cNvPicPr preferRelativeResize="0"/>
            <p:nvPr/>
          </p:nvPicPr>
          <p:blipFill rotWithShape="1">
            <a:blip r:embed="rId5">
              <a:alphaModFix/>
            </a:blip>
            <a:srcRect/>
            <a:stretch/>
          </p:blipFill>
          <p:spPr>
            <a:xfrm>
              <a:off x="20299483" y="16535170"/>
              <a:ext cx="575624" cy="548640"/>
            </a:xfrm>
            <a:prstGeom prst="rect">
              <a:avLst/>
            </a:prstGeom>
            <a:noFill/>
            <a:ln>
              <a:noFill/>
            </a:ln>
          </p:spPr>
        </p:pic>
        <p:sp>
          <p:nvSpPr>
            <p:cNvPr id="2977" name="Google Shape;2977;gad34f10f80_7_378"/>
            <p:cNvSpPr/>
            <p:nvPr/>
          </p:nvSpPr>
          <p:spPr>
            <a:xfrm>
              <a:off x="19747263" y="17124059"/>
              <a:ext cx="1739186" cy="338554"/>
            </a:xfrm>
            <a:prstGeom prst="rect">
              <a:avLst/>
            </a:prstGeom>
            <a:noFill/>
            <a:ln>
              <a:noFill/>
            </a:ln>
          </p:spPr>
          <p:txBody>
            <a:bodyPr spcFirstLastPara="1" wrap="square" lIns="54850" tIns="27425" rIns="54850" bIns="27425" anchor="t" anchorCtr="0">
              <a:noAutofit/>
            </a:bodyPr>
            <a:lstStyle/>
            <a:p>
              <a:pPr marL="0" marR="0" lvl="0" indent="0" algn="ctr" rtl="0">
                <a:spcBef>
                  <a:spcPts val="0"/>
                </a:spcBef>
                <a:spcAft>
                  <a:spcPts val="0"/>
                </a:spcAft>
                <a:buNone/>
              </a:pPr>
              <a:r>
                <a:rPr lang="en-US" sz="1000">
                  <a:solidFill>
                    <a:srgbClr val="262626"/>
                  </a:solidFill>
                  <a:latin typeface="Trebuchet MS"/>
                  <a:ea typeface="Trebuchet MS"/>
                  <a:cs typeface="Trebuchet MS"/>
                  <a:sym typeface="Trebuchet MS"/>
                </a:rPr>
                <a:t>T4 GPU</a:t>
              </a:r>
              <a:endParaRPr sz="800"/>
            </a:p>
          </p:txBody>
        </p:sp>
        <p:cxnSp>
          <p:nvCxnSpPr>
            <p:cNvPr id="2978" name="Google Shape;2978;gad34f10f80_7_378"/>
            <p:cNvCxnSpPr/>
            <p:nvPr/>
          </p:nvCxnSpPr>
          <p:spPr>
            <a:xfrm rot="10800000">
              <a:off x="20577005" y="16171756"/>
              <a:ext cx="0" cy="365760"/>
            </a:xfrm>
            <a:prstGeom prst="straightConnector1">
              <a:avLst/>
            </a:prstGeom>
            <a:noFill/>
            <a:ln w="19050" cap="flat" cmpd="sng">
              <a:solidFill>
                <a:srgbClr val="262626"/>
              </a:solidFill>
              <a:prstDash val="solid"/>
              <a:round/>
              <a:headEnd type="none" w="sm" len="sm"/>
              <a:tailEnd type="none" w="sm" len="sm"/>
            </a:ln>
          </p:spPr>
        </p:cxnSp>
      </p:grpSp>
      <p:pic>
        <p:nvPicPr>
          <p:cNvPr id="2979" name="Google Shape;2979;gad34f10f80_7_378" descr="American Express Gold Card | HSBC Expat"/>
          <p:cNvPicPr preferRelativeResize="0"/>
          <p:nvPr/>
        </p:nvPicPr>
        <p:blipFill rotWithShape="1">
          <a:blip r:embed="rId6">
            <a:alphaModFix/>
          </a:blip>
          <a:srcRect/>
          <a:stretch/>
        </p:blipFill>
        <p:spPr>
          <a:xfrm>
            <a:off x="5172356" y="2914981"/>
            <a:ext cx="866851" cy="549006"/>
          </a:xfrm>
          <a:prstGeom prst="rect">
            <a:avLst/>
          </a:prstGeom>
          <a:noFill/>
          <a:ln>
            <a:noFill/>
          </a:ln>
        </p:spPr>
      </p:pic>
      <p:sp>
        <p:nvSpPr>
          <p:cNvPr id="2980" name="Google Shape;2980;gad34f10f80_7_378"/>
          <p:cNvSpPr txBox="1"/>
          <p:nvPr/>
        </p:nvSpPr>
        <p:spPr>
          <a:xfrm flipH="1">
            <a:off x="5065890" y="3584229"/>
            <a:ext cx="956640" cy="350865"/>
          </a:xfrm>
          <a:prstGeom prst="rect">
            <a:avLst/>
          </a:prstGeom>
          <a:noFill/>
          <a:ln>
            <a:noFill/>
          </a:ln>
        </p:spPr>
        <p:txBody>
          <a:bodyPr spcFirstLastPara="1" wrap="square" lIns="54850" tIns="27425" rIns="54850" bIns="27425" anchor="t" anchorCtr="0">
            <a:noAutofit/>
          </a:bodyPr>
          <a:lstStyle/>
          <a:p>
            <a:pPr marL="0" marR="0" lvl="0" indent="0" algn="ctr" rtl="0">
              <a:spcBef>
                <a:spcPts val="0"/>
              </a:spcBef>
              <a:spcAft>
                <a:spcPts val="0"/>
              </a:spcAft>
              <a:buNone/>
            </a:pPr>
            <a:r>
              <a:rPr lang="en-US" sz="1000">
                <a:solidFill>
                  <a:srgbClr val="262626"/>
                </a:solidFill>
                <a:latin typeface="Trebuchet MS"/>
                <a:ea typeface="Trebuchet MS"/>
                <a:cs typeface="Trebuchet MS"/>
                <a:sym typeface="Trebuchet MS"/>
              </a:rPr>
              <a:t>Fraud Assessed in &lt;2 ms</a:t>
            </a:r>
            <a:endParaRPr sz="1000">
              <a:solidFill>
                <a:srgbClr val="262626"/>
              </a:solidFill>
              <a:latin typeface="Trebuchet MS"/>
              <a:ea typeface="Trebuchet MS"/>
              <a:cs typeface="Trebuchet MS"/>
              <a:sym typeface="Trebuchet MS"/>
            </a:endParaRPr>
          </a:p>
        </p:txBody>
      </p:sp>
      <p:sp>
        <p:nvSpPr>
          <p:cNvPr id="2981" name="Google Shape;2981;gad34f10f80_7_378"/>
          <p:cNvSpPr/>
          <p:nvPr/>
        </p:nvSpPr>
        <p:spPr>
          <a:xfrm>
            <a:off x="6868556" y="3530927"/>
            <a:ext cx="633046" cy="519719"/>
          </a:xfrm>
          <a:prstGeom prst="rect">
            <a:avLst/>
          </a:prstGeom>
          <a:noFill/>
          <a:ln w="25400" cap="flat" cmpd="sng">
            <a:solidFill>
              <a:schemeClr val="dk2"/>
            </a:solidFill>
            <a:prstDash val="solid"/>
            <a:round/>
            <a:headEnd type="none" w="sm" len="sm"/>
            <a:tailEnd type="none" w="sm" len="sm"/>
          </a:ln>
        </p:spPr>
        <p:txBody>
          <a:bodyPr spcFirstLastPara="1" wrap="square" lIns="54850" tIns="27425" rIns="54850" bIns="27425" anchor="ctr" anchorCtr="0">
            <a:noAutofit/>
          </a:bodyPr>
          <a:lstStyle/>
          <a:p>
            <a:pPr marL="0" marR="0" lvl="0" indent="0" algn="ctr" rtl="0">
              <a:spcBef>
                <a:spcPts val="0"/>
              </a:spcBef>
              <a:spcAft>
                <a:spcPts val="0"/>
              </a:spcAft>
              <a:buNone/>
            </a:pPr>
            <a:endParaRPr sz="1000">
              <a:solidFill>
                <a:schemeClr val="lt1"/>
              </a:solidFill>
              <a:latin typeface="Arial"/>
              <a:ea typeface="Arial"/>
              <a:cs typeface="Arial"/>
              <a:sym typeface="Arial"/>
            </a:endParaRPr>
          </a:p>
        </p:txBody>
      </p:sp>
      <p:sp>
        <p:nvSpPr>
          <p:cNvPr id="2982" name="Google Shape;2982;gad34f10f80_7_378"/>
          <p:cNvSpPr txBox="1"/>
          <p:nvPr/>
        </p:nvSpPr>
        <p:spPr>
          <a:xfrm flipH="1">
            <a:off x="6828350" y="4137156"/>
            <a:ext cx="830297" cy="203132"/>
          </a:xfrm>
          <a:prstGeom prst="rect">
            <a:avLst/>
          </a:prstGeom>
          <a:noFill/>
          <a:ln>
            <a:noFill/>
          </a:ln>
        </p:spPr>
        <p:txBody>
          <a:bodyPr spcFirstLastPara="1" wrap="square" lIns="54850" tIns="27425" rIns="54850" bIns="27425" anchor="t" anchorCtr="0">
            <a:noAutofit/>
          </a:bodyPr>
          <a:lstStyle/>
          <a:p>
            <a:pPr marL="0" marR="0" lvl="0" indent="0" algn="ctr" rtl="0">
              <a:spcBef>
                <a:spcPts val="0"/>
              </a:spcBef>
              <a:spcAft>
                <a:spcPts val="0"/>
              </a:spcAft>
              <a:buNone/>
            </a:pPr>
            <a:r>
              <a:rPr lang="en-US" sz="1000">
                <a:solidFill>
                  <a:srgbClr val="262626"/>
                </a:solidFill>
                <a:latin typeface="Trebuchet MS"/>
                <a:ea typeface="Trebuchet MS"/>
                <a:cs typeface="Trebuchet MS"/>
                <a:sym typeface="Trebuchet MS"/>
              </a:rPr>
              <a:t>Ranking</a:t>
            </a:r>
            <a:endParaRPr sz="800"/>
          </a:p>
        </p:txBody>
      </p:sp>
      <p:cxnSp>
        <p:nvCxnSpPr>
          <p:cNvPr id="2983" name="Google Shape;2983;gad34f10f80_7_378"/>
          <p:cNvCxnSpPr/>
          <p:nvPr/>
        </p:nvCxnSpPr>
        <p:spPr>
          <a:xfrm>
            <a:off x="6115118" y="3756867"/>
            <a:ext cx="713232" cy="0"/>
          </a:xfrm>
          <a:prstGeom prst="straightConnector1">
            <a:avLst/>
          </a:prstGeom>
          <a:noFill/>
          <a:ln w="19050" cap="flat" cmpd="sng">
            <a:solidFill>
              <a:srgbClr val="262626"/>
            </a:solidFill>
            <a:prstDash val="solid"/>
            <a:round/>
            <a:headEnd type="triangle" w="lg" len="lg"/>
            <a:tailEnd type="none" w="sm" len="sm"/>
          </a:ln>
        </p:spPr>
      </p:cxnSp>
      <p:sp>
        <p:nvSpPr>
          <p:cNvPr id="2984" name="Google Shape;2984;gad34f10f80_7_378"/>
          <p:cNvSpPr txBox="1"/>
          <p:nvPr/>
        </p:nvSpPr>
        <p:spPr>
          <a:xfrm flipH="1">
            <a:off x="6074736" y="3547898"/>
            <a:ext cx="830297" cy="203132"/>
          </a:xfrm>
          <a:prstGeom prst="rect">
            <a:avLst/>
          </a:prstGeom>
          <a:noFill/>
          <a:ln>
            <a:noFill/>
          </a:ln>
        </p:spPr>
        <p:txBody>
          <a:bodyPr spcFirstLastPara="1" wrap="square" lIns="54850" tIns="27425" rIns="54850" bIns="27425" anchor="t" anchorCtr="0">
            <a:noAutofit/>
          </a:bodyPr>
          <a:lstStyle/>
          <a:p>
            <a:pPr marL="0" marR="0" lvl="0" indent="0" algn="ctr" rtl="0">
              <a:spcBef>
                <a:spcPts val="0"/>
              </a:spcBef>
              <a:spcAft>
                <a:spcPts val="0"/>
              </a:spcAft>
              <a:buNone/>
            </a:pPr>
            <a:r>
              <a:rPr lang="en-US" sz="1000">
                <a:solidFill>
                  <a:srgbClr val="262626"/>
                </a:solidFill>
                <a:latin typeface="Trebuchet MS"/>
                <a:ea typeface="Trebuchet MS"/>
                <a:cs typeface="Trebuchet MS"/>
                <a:sym typeface="Trebuchet MS"/>
              </a:rPr>
              <a:t>Final Score</a:t>
            </a:r>
            <a:endParaRPr sz="8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315"/>
        <p:cNvGrpSpPr/>
        <p:nvPr/>
      </p:nvGrpSpPr>
      <p:grpSpPr>
        <a:xfrm>
          <a:off x="0" y="0"/>
          <a:ext cx="0" cy="0"/>
          <a:chOff x="0" y="0"/>
          <a:chExt cx="0" cy="0"/>
        </a:xfrm>
      </p:grpSpPr>
      <p:pic>
        <p:nvPicPr>
          <p:cNvPr id="2316" name="Google Shape;2316;g9f01d088fb_2_344"/>
          <p:cNvPicPr preferRelativeResize="0"/>
          <p:nvPr/>
        </p:nvPicPr>
        <p:blipFill rotWithShape="1">
          <a:blip r:embed="rId3">
            <a:alphaModFix/>
          </a:blip>
          <a:srcRect/>
          <a:stretch/>
        </p:blipFill>
        <p:spPr>
          <a:xfrm>
            <a:off x="4046108" y="2400197"/>
            <a:ext cx="306357" cy="548640"/>
          </a:xfrm>
          <a:prstGeom prst="rect">
            <a:avLst/>
          </a:prstGeom>
          <a:noFill/>
          <a:ln>
            <a:noFill/>
          </a:ln>
        </p:spPr>
      </p:pic>
      <p:sp>
        <p:nvSpPr>
          <p:cNvPr id="2317" name="Google Shape;2317;g9f01d088fb_2_344"/>
          <p:cNvSpPr txBox="1"/>
          <p:nvPr/>
        </p:nvSpPr>
        <p:spPr>
          <a:xfrm flipH="1">
            <a:off x="3689485" y="3100217"/>
            <a:ext cx="1060475" cy="393877"/>
          </a:xfrm>
          <a:prstGeom prst="rect">
            <a:avLst/>
          </a:prstGeom>
          <a:noFill/>
          <a:ln>
            <a:noFill/>
          </a:ln>
        </p:spPr>
        <p:txBody>
          <a:bodyPr spcFirstLastPara="1" wrap="square" lIns="54850" tIns="27425" rIns="54850" bIns="27425" anchor="t" anchorCtr="0">
            <a:noAutofit/>
          </a:bodyPr>
          <a:lstStyle/>
          <a:p>
            <a:pPr marL="0" marR="0" lvl="0" indent="0" algn="ctr" rtl="0">
              <a:spcBef>
                <a:spcPts val="0"/>
              </a:spcBef>
              <a:spcAft>
                <a:spcPts val="0"/>
              </a:spcAft>
              <a:buNone/>
            </a:pPr>
            <a:r>
              <a:rPr lang="en-US" sz="1100">
                <a:solidFill>
                  <a:schemeClr val="dk2"/>
                </a:solidFill>
                <a:latin typeface="Trebuchet MS"/>
                <a:ea typeface="Trebuchet MS"/>
                <a:cs typeface="Trebuchet MS"/>
                <a:sym typeface="Trebuchet MS"/>
              </a:rPr>
              <a:t>Trained </a:t>
            </a:r>
            <a:endParaRPr sz="800"/>
          </a:p>
          <a:p>
            <a:pPr marL="0" marR="0" lvl="0" indent="0" algn="ctr" rtl="0">
              <a:spcBef>
                <a:spcPts val="0"/>
              </a:spcBef>
              <a:spcAft>
                <a:spcPts val="0"/>
              </a:spcAft>
              <a:buNone/>
            </a:pPr>
            <a:r>
              <a:rPr lang="en-US" sz="1100">
                <a:solidFill>
                  <a:schemeClr val="dk2"/>
                </a:solidFill>
                <a:latin typeface="Trebuchet MS"/>
                <a:ea typeface="Trebuchet MS"/>
                <a:cs typeface="Trebuchet MS"/>
                <a:sym typeface="Trebuchet MS"/>
              </a:rPr>
              <a:t>Models</a:t>
            </a:r>
            <a:endParaRPr sz="800"/>
          </a:p>
        </p:txBody>
      </p:sp>
      <p:cxnSp>
        <p:nvCxnSpPr>
          <p:cNvPr id="2318" name="Google Shape;2318;g9f01d088fb_2_344"/>
          <p:cNvCxnSpPr/>
          <p:nvPr/>
        </p:nvCxnSpPr>
        <p:spPr>
          <a:xfrm rot="10800000">
            <a:off x="4930247" y="2707211"/>
            <a:ext cx="1371600" cy="0"/>
          </a:xfrm>
          <a:prstGeom prst="straightConnector1">
            <a:avLst/>
          </a:prstGeom>
          <a:noFill/>
          <a:ln w="12700" cap="flat" cmpd="sng">
            <a:solidFill>
              <a:schemeClr val="dk2"/>
            </a:solidFill>
            <a:prstDash val="solid"/>
            <a:round/>
            <a:headEnd type="triangle" w="lg" len="lg"/>
            <a:tailEnd type="none" w="sm" len="sm"/>
          </a:ln>
        </p:spPr>
      </p:cxnSp>
      <p:pic>
        <p:nvPicPr>
          <p:cNvPr id="2319" name="Google Shape;2319;g9f01d088fb_2_344"/>
          <p:cNvPicPr preferRelativeResize="0"/>
          <p:nvPr/>
        </p:nvPicPr>
        <p:blipFill rotWithShape="1">
          <a:blip r:embed="rId4">
            <a:alphaModFix/>
          </a:blip>
          <a:srcRect l="18272" r="12202"/>
          <a:stretch/>
        </p:blipFill>
        <p:spPr>
          <a:xfrm>
            <a:off x="6642796" y="4241855"/>
            <a:ext cx="731520" cy="918829"/>
          </a:xfrm>
          <a:prstGeom prst="rect">
            <a:avLst/>
          </a:prstGeom>
          <a:noFill/>
          <a:ln>
            <a:noFill/>
          </a:ln>
        </p:spPr>
      </p:pic>
      <p:sp>
        <p:nvSpPr>
          <p:cNvPr id="2320" name="Google Shape;2320;g9f01d088fb_2_344"/>
          <p:cNvSpPr/>
          <p:nvPr/>
        </p:nvSpPr>
        <p:spPr>
          <a:xfrm>
            <a:off x="6578143" y="2161298"/>
            <a:ext cx="914400" cy="914400"/>
          </a:xfrm>
          <a:prstGeom prst="rect">
            <a:avLst/>
          </a:prstGeom>
          <a:noFill/>
          <a:ln w="12700" cap="flat" cmpd="sng">
            <a:solidFill>
              <a:schemeClr val="dk2"/>
            </a:solidFill>
            <a:prstDash val="solid"/>
            <a:round/>
            <a:headEnd type="none" w="sm" len="sm"/>
            <a:tailEnd type="none" w="sm" len="sm"/>
          </a:ln>
        </p:spPr>
        <p:txBody>
          <a:bodyPr spcFirstLastPara="1" wrap="square" lIns="0" tIns="27425" rIns="0" bIns="27425" anchor="ctr" anchorCtr="0">
            <a:noAutofit/>
          </a:bodyPr>
          <a:lstStyle/>
          <a:p>
            <a:pPr marL="0" marR="0" lvl="0" indent="0" algn="ctr" rtl="0">
              <a:spcBef>
                <a:spcPts val="0"/>
              </a:spcBef>
              <a:spcAft>
                <a:spcPts val="0"/>
              </a:spcAft>
              <a:buNone/>
            </a:pPr>
            <a:r>
              <a:rPr lang="en-US" sz="1100">
                <a:solidFill>
                  <a:schemeClr val="dk2"/>
                </a:solidFill>
                <a:latin typeface="Arial"/>
                <a:ea typeface="Arial"/>
                <a:cs typeface="Arial"/>
                <a:sym typeface="Arial"/>
              </a:rPr>
              <a:t>Model Optimization</a:t>
            </a:r>
            <a:endParaRPr sz="800"/>
          </a:p>
        </p:txBody>
      </p:sp>
      <p:sp>
        <p:nvSpPr>
          <p:cNvPr id="2321" name="Google Shape;2321;g9f01d088fb_2_344"/>
          <p:cNvSpPr txBox="1"/>
          <p:nvPr/>
        </p:nvSpPr>
        <p:spPr>
          <a:xfrm flipH="1">
            <a:off x="6212850" y="3148313"/>
            <a:ext cx="1774293" cy="563116"/>
          </a:xfrm>
          <a:prstGeom prst="rect">
            <a:avLst/>
          </a:prstGeom>
          <a:noFill/>
          <a:ln>
            <a:noFill/>
          </a:ln>
        </p:spPr>
        <p:txBody>
          <a:bodyPr spcFirstLastPara="1" wrap="square" lIns="54850" tIns="27425" rIns="54850" bIns="27425" anchor="t" anchorCtr="0">
            <a:noAutofit/>
          </a:bodyPr>
          <a:lstStyle/>
          <a:p>
            <a:pPr marL="0" marR="0" lvl="0" indent="0" algn="ctr" rtl="0">
              <a:spcBef>
                <a:spcPts val="0"/>
              </a:spcBef>
              <a:spcAft>
                <a:spcPts val="0"/>
              </a:spcAft>
              <a:buNone/>
            </a:pPr>
            <a:r>
              <a:rPr lang="en-US" sz="1100">
                <a:solidFill>
                  <a:schemeClr val="dk2"/>
                </a:solidFill>
                <a:latin typeface="Trebuchet MS"/>
                <a:ea typeface="Trebuchet MS"/>
                <a:cs typeface="Trebuchet MS"/>
                <a:sym typeface="Trebuchet MS"/>
              </a:rPr>
              <a:t>Optimize For Multiple Constraints For High Perf. Inference</a:t>
            </a:r>
            <a:endParaRPr sz="800"/>
          </a:p>
        </p:txBody>
      </p:sp>
      <p:sp>
        <p:nvSpPr>
          <p:cNvPr id="2322" name="Google Shape;2322;g9f01d088fb_2_344"/>
          <p:cNvSpPr/>
          <p:nvPr/>
        </p:nvSpPr>
        <p:spPr>
          <a:xfrm>
            <a:off x="3752759" y="4325795"/>
            <a:ext cx="914400" cy="914400"/>
          </a:xfrm>
          <a:prstGeom prst="rect">
            <a:avLst/>
          </a:prstGeom>
          <a:noFill/>
          <a:ln w="12700" cap="flat" cmpd="sng">
            <a:solidFill>
              <a:schemeClr val="dk2"/>
            </a:solidFill>
            <a:prstDash val="solid"/>
            <a:round/>
            <a:headEnd type="none" w="sm" len="sm"/>
            <a:tailEnd type="none" w="sm" len="sm"/>
          </a:ln>
        </p:spPr>
        <p:txBody>
          <a:bodyPr spcFirstLastPara="1" wrap="square" lIns="54850" tIns="27425" rIns="54850" bIns="27425" anchor="ctr" anchorCtr="0">
            <a:noAutofit/>
          </a:bodyPr>
          <a:lstStyle/>
          <a:p>
            <a:pPr marL="0" marR="0" lvl="0" indent="0" algn="ctr" rtl="0">
              <a:spcBef>
                <a:spcPts val="0"/>
              </a:spcBef>
              <a:spcAft>
                <a:spcPts val="0"/>
              </a:spcAft>
              <a:buNone/>
            </a:pPr>
            <a:r>
              <a:rPr lang="en-US" sz="1100">
                <a:solidFill>
                  <a:schemeClr val="dk2"/>
                </a:solidFill>
                <a:latin typeface="Arial"/>
                <a:ea typeface="Arial"/>
                <a:cs typeface="Arial"/>
                <a:sym typeface="Arial"/>
              </a:rPr>
              <a:t>Inference Serving</a:t>
            </a:r>
            <a:endParaRPr sz="800"/>
          </a:p>
        </p:txBody>
      </p:sp>
      <p:cxnSp>
        <p:nvCxnSpPr>
          <p:cNvPr id="2323" name="Google Shape;2323;g9f01d088fb_2_344"/>
          <p:cNvCxnSpPr/>
          <p:nvPr/>
        </p:nvCxnSpPr>
        <p:spPr>
          <a:xfrm rot="10800000">
            <a:off x="3094744" y="4465868"/>
            <a:ext cx="365760" cy="0"/>
          </a:xfrm>
          <a:prstGeom prst="straightConnector1">
            <a:avLst/>
          </a:prstGeom>
          <a:noFill/>
          <a:ln w="12700" cap="flat" cmpd="sng">
            <a:solidFill>
              <a:schemeClr val="dk2"/>
            </a:solidFill>
            <a:prstDash val="solid"/>
            <a:round/>
            <a:headEnd type="triangle" w="lg" len="lg"/>
            <a:tailEnd type="none" w="sm" len="sm"/>
          </a:ln>
        </p:spPr>
      </p:cxnSp>
      <p:cxnSp>
        <p:nvCxnSpPr>
          <p:cNvPr id="2324" name="Google Shape;2324;g9f01d088fb_2_344"/>
          <p:cNvCxnSpPr/>
          <p:nvPr/>
        </p:nvCxnSpPr>
        <p:spPr>
          <a:xfrm>
            <a:off x="3073319" y="4930503"/>
            <a:ext cx="365760" cy="1"/>
          </a:xfrm>
          <a:prstGeom prst="straightConnector1">
            <a:avLst/>
          </a:prstGeom>
          <a:noFill/>
          <a:ln w="12700" cap="flat" cmpd="sng">
            <a:solidFill>
              <a:schemeClr val="dk2"/>
            </a:solidFill>
            <a:prstDash val="solid"/>
            <a:round/>
            <a:headEnd type="triangle" w="lg" len="lg"/>
            <a:tailEnd type="none" w="sm" len="sm"/>
          </a:ln>
        </p:spPr>
      </p:cxnSp>
      <p:sp>
        <p:nvSpPr>
          <p:cNvPr id="2325" name="Google Shape;2325;g9f01d088fb_2_344"/>
          <p:cNvSpPr txBox="1"/>
          <p:nvPr/>
        </p:nvSpPr>
        <p:spPr>
          <a:xfrm flipH="1">
            <a:off x="1745475" y="4582755"/>
            <a:ext cx="975141" cy="224639"/>
          </a:xfrm>
          <a:prstGeom prst="rect">
            <a:avLst/>
          </a:prstGeom>
          <a:noFill/>
          <a:ln>
            <a:noFill/>
          </a:ln>
        </p:spPr>
        <p:txBody>
          <a:bodyPr spcFirstLastPara="1" wrap="square" lIns="54850" tIns="27425" rIns="54850" bIns="27425" anchor="t" anchorCtr="0">
            <a:noAutofit/>
          </a:bodyPr>
          <a:lstStyle/>
          <a:p>
            <a:pPr marL="0" marR="0" lvl="0" indent="0" algn="ctr" rtl="0">
              <a:spcBef>
                <a:spcPts val="0"/>
              </a:spcBef>
              <a:spcAft>
                <a:spcPts val="0"/>
              </a:spcAft>
              <a:buNone/>
            </a:pPr>
            <a:r>
              <a:rPr lang="en-US" sz="1100">
                <a:solidFill>
                  <a:schemeClr val="dk2"/>
                </a:solidFill>
                <a:latin typeface="Trebuchet MS"/>
                <a:ea typeface="Trebuchet MS"/>
                <a:cs typeface="Trebuchet MS"/>
                <a:sym typeface="Trebuchet MS"/>
              </a:rPr>
              <a:t>AI Application</a:t>
            </a:r>
            <a:endParaRPr sz="800"/>
          </a:p>
        </p:txBody>
      </p:sp>
      <p:cxnSp>
        <p:nvCxnSpPr>
          <p:cNvPr id="2326" name="Google Shape;2326;g9f01d088fb_2_344"/>
          <p:cNvCxnSpPr/>
          <p:nvPr/>
        </p:nvCxnSpPr>
        <p:spPr>
          <a:xfrm rot="10800000">
            <a:off x="7680112" y="2618498"/>
            <a:ext cx="548640" cy="0"/>
          </a:xfrm>
          <a:prstGeom prst="straightConnector1">
            <a:avLst/>
          </a:prstGeom>
          <a:noFill/>
          <a:ln w="12700" cap="flat" cmpd="sng">
            <a:solidFill>
              <a:schemeClr val="dk2"/>
            </a:solidFill>
            <a:prstDash val="solid"/>
            <a:round/>
            <a:headEnd type="none" w="sm" len="sm"/>
            <a:tailEnd type="none" w="sm" len="sm"/>
          </a:ln>
        </p:spPr>
      </p:cxnSp>
      <p:cxnSp>
        <p:nvCxnSpPr>
          <p:cNvPr id="2327" name="Google Shape;2327;g9f01d088fb_2_344"/>
          <p:cNvCxnSpPr/>
          <p:nvPr/>
        </p:nvCxnSpPr>
        <p:spPr>
          <a:xfrm rot="10800000">
            <a:off x="8235776" y="2614444"/>
            <a:ext cx="0" cy="2103120"/>
          </a:xfrm>
          <a:prstGeom prst="straightConnector1">
            <a:avLst/>
          </a:prstGeom>
          <a:noFill/>
          <a:ln w="12700" cap="flat" cmpd="sng">
            <a:solidFill>
              <a:schemeClr val="dk2"/>
            </a:solidFill>
            <a:prstDash val="solid"/>
            <a:round/>
            <a:headEnd type="none" w="sm" len="sm"/>
            <a:tailEnd type="none" w="sm" len="sm"/>
          </a:ln>
        </p:spPr>
      </p:cxnSp>
      <p:cxnSp>
        <p:nvCxnSpPr>
          <p:cNvPr id="2328" name="Google Shape;2328;g9f01d088fb_2_344"/>
          <p:cNvCxnSpPr/>
          <p:nvPr/>
        </p:nvCxnSpPr>
        <p:spPr>
          <a:xfrm>
            <a:off x="7594847" y="4698334"/>
            <a:ext cx="640080" cy="1"/>
          </a:xfrm>
          <a:prstGeom prst="straightConnector1">
            <a:avLst/>
          </a:prstGeom>
          <a:noFill/>
          <a:ln w="12700" cap="flat" cmpd="sng">
            <a:solidFill>
              <a:schemeClr val="dk2"/>
            </a:solidFill>
            <a:prstDash val="solid"/>
            <a:round/>
            <a:headEnd type="triangle" w="lg" len="lg"/>
            <a:tailEnd type="none" w="sm" len="sm"/>
          </a:ln>
        </p:spPr>
      </p:cxnSp>
      <p:sp>
        <p:nvSpPr>
          <p:cNvPr id="2329" name="Google Shape;2329;g9f01d088fb_2_344"/>
          <p:cNvSpPr txBox="1"/>
          <p:nvPr/>
        </p:nvSpPr>
        <p:spPr>
          <a:xfrm flipH="1">
            <a:off x="2768629" y="4138659"/>
            <a:ext cx="975141" cy="224639"/>
          </a:xfrm>
          <a:prstGeom prst="rect">
            <a:avLst/>
          </a:prstGeom>
          <a:noFill/>
          <a:ln>
            <a:noFill/>
          </a:ln>
        </p:spPr>
        <p:txBody>
          <a:bodyPr spcFirstLastPara="1" wrap="square" lIns="54850" tIns="27425" rIns="54850" bIns="27425" anchor="t" anchorCtr="0">
            <a:noAutofit/>
          </a:bodyPr>
          <a:lstStyle/>
          <a:p>
            <a:pPr marL="0" marR="0" lvl="0" indent="0" algn="ctr" rtl="0">
              <a:spcBef>
                <a:spcPts val="0"/>
              </a:spcBef>
              <a:spcAft>
                <a:spcPts val="0"/>
              </a:spcAft>
              <a:buNone/>
            </a:pPr>
            <a:r>
              <a:rPr lang="en-US" sz="1100">
                <a:solidFill>
                  <a:schemeClr val="dk2"/>
                </a:solidFill>
                <a:latin typeface="Trebuchet MS"/>
                <a:ea typeface="Trebuchet MS"/>
                <a:cs typeface="Trebuchet MS"/>
                <a:sym typeface="Trebuchet MS"/>
              </a:rPr>
              <a:t>Query</a:t>
            </a:r>
            <a:endParaRPr sz="800"/>
          </a:p>
        </p:txBody>
      </p:sp>
      <p:sp>
        <p:nvSpPr>
          <p:cNvPr id="2330" name="Google Shape;2330;g9f01d088fb_2_344"/>
          <p:cNvSpPr txBox="1"/>
          <p:nvPr/>
        </p:nvSpPr>
        <p:spPr>
          <a:xfrm flipH="1">
            <a:off x="2788625" y="4614694"/>
            <a:ext cx="975141" cy="224639"/>
          </a:xfrm>
          <a:prstGeom prst="rect">
            <a:avLst/>
          </a:prstGeom>
          <a:noFill/>
          <a:ln>
            <a:noFill/>
          </a:ln>
        </p:spPr>
        <p:txBody>
          <a:bodyPr spcFirstLastPara="1" wrap="square" lIns="54850" tIns="27425" rIns="54850" bIns="27425" anchor="t" anchorCtr="0">
            <a:noAutofit/>
          </a:bodyPr>
          <a:lstStyle/>
          <a:p>
            <a:pPr marL="0" marR="0" lvl="0" indent="0" algn="ctr" rtl="0">
              <a:spcBef>
                <a:spcPts val="0"/>
              </a:spcBef>
              <a:spcAft>
                <a:spcPts val="0"/>
              </a:spcAft>
              <a:buNone/>
            </a:pPr>
            <a:r>
              <a:rPr lang="en-US" sz="1100">
                <a:solidFill>
                  <a:schemeClr val="dk2"/>
                </a:solidFill>
                <a:latin typeface="Trebuchet MS"/>
                <a:ea typeface="Trebuchet MS"/>
                <a:cs typeface="Trebuchet MS"/>
                <a:sym typeface="Trebuchet MS"/>
              </a:rPr>
              <a:t>Result</a:t>
            </a:r>
            <a:endParaRPr sz="800"/>
          </a:p>
        </p:txBody>
      </p:sp>
      <p:cxnSp>
        <p:nvCxnSpPr>
          <p:cNvPr id="2331" name="Google Shape;2331;g9f01d088fb_2_344"/>
          <p:cNvCxnSpPr/>
          <p:nvPr/>
        </p:nvCxnSpPr>
        <p:spPr>
          <a:xfrm>
            <a:off x="4981948" y="4687219"/>
            <a:ext cx="1371600" cy="1"/>
          </a:xfrm>
          <a:prstGeom prst="straightConnector1">
            <a:avLst/>
          </a:prstGeom>
          <a:noFill/>
          <a:ln w="12700" cap="flat" cmpd="sng">
            <a:solidFill>
              <a:schemeClr val="dk2"/>
            </a:solidFill>
            <a:prstDash val="solid"/>
            <a:round/>
            <a:headEnd type="triangle" w="lg" len="lg"/>
            <a:tailEnd type="none" w="sm" len="sm"/>
          </a:ln>
        </p:spPr>
      </p:cxnSp>
      <p:sp>
        <p:nvSpPr>
          <p:cNvPr id="2332" name="Google Shape;2332;g9f01d088fb_2_344"/>
          <p:cNvSpPr txBox="1"/>
          <p:nvPr/>
        </p:nvSpPr>
        <p:spPr>
          <a:xfrm flipH="1">
            <a:off x="6527792" y="5154813"/>
            <a:ext cx="1070738" cy="393877"/>
          </a:xfrm>
          <a:prstGeom prst="rect">
            <a:avLst/>
          </a:prstGeom>
          <a:noFill/>
          <a:ln>
            <a:noFill/>
          </a:ln>
        </p:spPr>
        <p:txBody>
          <a:bodyPr spcFirstLastPara="1" wrap="square" lIns="54850" tIns="27425" rIns="54850" bIns="27425" anchor="t" anchorCtr="0">
            <a:noAutofit/>
          </a:bodyPr>
          <a:lstStyle/>
          <a:p>
            <a:pPr marL="0" marR="0" lvl="0" indent="0" algn="ctr" rtl="0">
              <a:spcBef>
                <a:spcPts val="0"/>
              </a:spcBef>
              <a:spcAft>
                <a:spcPts val="0"/>
              </a:spcAft>
              <a:buNone/>
            </a:pPr>
            <a:r>
              <a:rPr lang="en-US" sz="1100">
                <a:solidFill>
                  <a:schemeClr val="dk2"/>
                </a:solidFill>
                <a:latin typeface="Trebuchet MS"/>
                <a:ea typeface="Trebuchet MS"/>
                <a:cs typeface="Trebuchet MS"/>
                <a:sym typeface="Trebuchet MS"/>
              </a:rPr>
              <a:t>Model </a:t>
            </a:r>
            <a:endParaRPr sz="800"/>
          </a:p>
          <a:p>
            <a:pPr marL="0" marR="0" lvl="0" indent="0" algn="ctr" rtl="0">
              <a:spcBef>
                <a:spcPts val="0"/>
              </a:spcBef>
              <a:spcAft>
                <a:spcPts val="0"/>
              </a:spcAft>
              <a:buNone/>
            </a:pPr>
            <a:r>
              <a:rPr lang="en-US" sz="1100">
                <a:solidFill>
                  <a:schemeClr val="dk2"/>
                </a:solidFill>
                <a:latin typeface="Trebuchet MS"/>
                <a:ea typeface="Trebuchet MS"/>
                <a:cs typeface="Trebuchet MS"/>
                <a:sym typeface="Trebuchet MS"/>
              </a:rPr>
              <a:t>Store </a:t>
            </a:r>
            <a:endParaRPr sz="800"/>
          </a:p>
        </p:txBody>
      </p:sp>
      <p:sp>
        <p:nvSpPr>
          <p:cNvPr id="2333" name="Google Shape;2333;g9f01d088fb_2_344"/>
          <p:cNvSpPr txBox="1">
            <a:spLocks noGrp="1"/>
          </p:cNvSpPr>
          <p:nvPr>
            <p:ph type="title"/>
          </p:nvPr>
        </p:nvSpPr>
        <p:spPr>
          <a:xfrm>
            <a:off x="498348" y="521209"/>
            <a:ext cx="9976104" cy="590931"/>
          </a:xfrm>
          <a:prstGeom prst="rect">
            <a:avLst/>
          </a:prstGeom>
          <a:noFill/>
          <a:ln>
            <a:noFill/>
          </a:ln>
        </p:spPr>
        <p:txBody>
          <a:bodyPr spcFirstLastPara="1" wrap="square" lIns="54850" tIns="27425" rIns="54850" bIns="27425" anchor="b" anchorCtr="0">
            <a:noAutofit/>
          </a:bodyPr>
          <a:lstStyle/>
          <a:p>
            <a:pPr marL="0" lvl="0" indent="0" algn="ctr" rtl="0">
              <a:lnSpc>
                <a:spcPct val="90000"/>
              </a:lnSpc>
              <a:spcBef>
                <a:spcPts val="0"/>
              </a:spcBef>
              <a:spcAft>
                <a:spcPts val="0"/>
              </a:spcAft>
              <a:buNone/>
            </a:pPr>
            <a:r>
              <a:rPr lang="en-US" sz="3000"/>
              <a:t>AI DEEP LEARNING INFERENCE WORKFLOW</a:t>
            </a:r>
            <a:endParaRPr sz="3000"/>
          </a:p>
        </p:txBody>
      </p:sp>
      <p:sp>
        <p:nvSpPr>
          <p:cNvPr id="2334" name="Google Shape;2334;g9f01d088fb_2_344"/>
          <p:cNvSpPr txBox="1">
            <a:spLocks noGrp="1"/>
          </p:cNvSpPr>
          <p:nvPr>
            <p:ph type="body" idx="2"/>
          </p:nvPr>
        </p:nvSpPr>
        <p:spPr>
          <a:xfrm>
            <a:off x="498348" y="1088137"/>
            <a:ext cx="9976104" cy="525463"/>
          </a:xfrm>
          <a:prstGeom prst="rect">
            <a:avLst/>
          </a:prstGeom>
          <a:noFill/>
          <a:ln>
            <a:noFill/>
          </a:ln>
        </p:spPr>
        <p:txBody>
          <a:bodyPr spcFirstLastPara="1" wrap="square" lIns="54850" tIns="27425" rIns="54850" bIns="27425" anchor="t" anchorCtr="0">
            <a:noAutofit/>
          </a:bodyPr>
          <a:lstStyle/>
          <a:p>
            <a:pPr marL="0" lvl="0" indent="0" algn="ctr" rtl="0">
              <a:lnSpc>
                <a:spcPct val="90000"/>
              </a:lnSpc>
              <a:spcBef>
                <a:spcPts val="0"/>
              </a:spcBef>
              <a:spcAft>
                <a:spcPts val="0"/>
              </a:spcAft>
              <a:buSzPts val="1800"/>
              <a:buFont typeface="Trebuchet MS"/>
              <a:buNone/>
            </a:pPr>
            <a:r>
              <a:rPr lang="en-US" sz="2400" dirty="0"/>
              <a:t>A Process Implemented by Multiple Personas</a:t>
            </a:r>
            <a:endParaRPr sz="2400" dirty="0"/>
          </a:p>
        </p:txBody>
      </p:sp>
      <p:sp>
        <p:nvSpPr>
          <p:cNvPr id="2335" name="Google Shape;2335;g9f01d088fb_2_344"/>
          <p:cNvSpPr txBox="1"/>
          <p:nvPr/>
        </p:nvSpPr>
        <p:spPr>
          <a:xfrm flipH="1">
            <a:off x="3154137" y="5320495"/>
            <a:ext cx="2150172" cy="563116"/>
          </a:xfrm>
          <a:prstGeom prst="rect">
            <a:avLst/>
          </a:prstGeom>
          <a:noFill/>
          <a:ln>
            <a:noFill/>
          </a:ln>
        </p:spPr>
        <p:txBody>
          <a:bodyPr spcFirstLastPara="1" wrap="square" lIns="54850" tIns="27425" rIns="54850" bIns="27425" anchor="t" anchorCtr="0">
            <a:noAutofit/>
          </a:bodyPr>
          <a:lstStyle/>
          <a:p>
            <a:pPr marL="0" marR="0" lvl="0" indent="0" algn="ctr" rtl="0">
              <a:spcBef>
                <a:spcPts val="0"/>
              </a:spcBef>
              <a:spcAft>
                <a:spcPts val="0"/>
              </a:spcAft>
              <a:buNone/>
            </a:pPr>
            <a:r>
              <a:rPr lang="en-US" sz="1100">
                <a:solidFill>
                  <a:schemeClr val="dk2"/>
                </a:solidFill>
                <a:latin typeface="Trebuchet MS"/>
                <a:ea typeface="Trebuchet MS"/>
                <a:cs typeface="Trebuchet MS"/>
                <a:sym typeface="Trebuchet MS"/>
              </a:rPr>
              <a:t>Scaled Multi-framework Inference Serving For High Perf. &amp; Utilization On GPU/CPU</a:t>
            </a:r>
            <a:endParaRPr sz="800"/>
          </a:p>
        </p:txBody>
      </p:sp>
      <p:pic>
        <p:nvPicPr>
          <p:cNvPr id="2336" name="Google Shape;2336;g9f01d088fb_2_344" descr="School boy"/>
          <p:cNvPicPr preferRelativeResize="0"/>
          <p:nvPr/>
        </p:nvPicPr>
        <p:blipFill rotWithShape="1">
          <a:blip r:embed="rId5">
            <a:alphaModFix/>
          </a:blip>
          <a:srcRect/>
          <a:stretch/>
        </p:blipFill>
        <p:spPr>
          <a:xfrm>
            <a:off x="3922484" y="1755631"/>
            <a:ext cx="548640" cy="548640"/>
          </a:xfrm>
          <a:prstGeom prst="rect">
            <a:avLst/>
          </a:prstGeom>
          <a:noFill/>
          <a:ln>
            <a:noFill/>
          </a:ln>
        </p:spPr>
      </p:pic>
      <p:pic>
        <p:nvPicPr>
          <p:cNvPr id="2337" name="Google Shape;2337;g9f01d088fb_2_344" descr="Programmer"/>
          <p:cNvPicPr preferRelativeResize="0"/>
          <p:nvPr/>
        </p:nvPicPr>
        <p:blipFill rotWithShape="1">
          <a:blip r:embed="rId6">
            <a:alphaModFix/>
          </a:blip>
          <a:srcRect/>
          <a:stretch/>
        </p:blipFill>
        <p:spPr>
          <a:xfrm>
            <a:off x="2004100" y="4143842"/>
            <a:ext cx="438912" cy="438912"/>
          </a:xfrm>
          <a:prstGeom prst="rect">
            <a:avLst/>
          </a:prstGeom>
          <a:noFill/>
          <a:ln>
            <a:noFill/>
          </a:ln>
        </p:spPr>
      </p:pic>
      <p:pic>
        <p:nvPicPr>
          <p:cNvPr id="2338" name="Google Shape;2338;g9f01d088fb_2_344" descr="Male profile"/>
          <p:cNvPicPr preferRelativeResize="0"/>
          <p:nvPr/>
        </p:nvPicPr>
        <p:blipFill rotWithShape="1">
          <a:blip r:embed="rId7">
            <a:alphaModFix/>
          </a:blip>
          <a:srcRect/>
          <a:stretch/>
        </p:blipFill>
        <p:spPr>
          <a:xfrm>
            <a:off x="3977348" y="3891579"/>
            <a:ext cx="438912" cy="438912"/>
          </a:xfrm>
          <a:prstGeom prst="rect">
            <a:avLst/>
          </a:prstGeom>
          <a:noFill/>
          <a:ln>
            <a:noFill/>
          </a:ln>
        </p:spPr>
      </p:pic>
      <p:sp>
        <p:nvSpPr>
          <p:cNvPr id="2339" name="Google Shape;2339;g9f01d088fb_2_344"/>
          <p:cNvSpPr txBox="1"/>
          <p:nvPr/>
        </p:nvSpPr>
        <p:spPr>
          <a:xfrm>
            <a:off x="3752759" y="1590490"/>
            <a:ext cx="923389" cy="254839"/>
          </a:xfrm>
          <a:prstGeom prst="rect">
            <a:avLst/>
          </a:prstGeom>
          <a:noFill/>
          <a:ln>
            <a:noFill/>
          </a:ln>
        </p:spPr>
        <p:txBody>
          <a:bodyPr spcFirstLastPara="1" wrap="square" lIns="54850" tIns="27425" rIns="54850" bIns="27425" anchor="ctr" anchorCtr="0">
            <a:noAutofit/>
          </a:bodyPr>
          <a:lstStyle/>
          <a:p>
            <a:pPr marL="0" marR="0" lvl="0" indent="0" algn="ctr" rtl="0">
              <a:lnSpc>
                <a:spcPct val="90000"/>
              </a:lnSpc>
              <a:spcBef>
                <a:spcPts val="0"/>
              </a:spcBef>
              <a:spcAft>
                <a:spcPts val="0"/>
              </a:spcAft>
              <a:buNone/>
            </a:pPr>
            <a:r>
              <a:rPr lang="en-US" sz="700">
                <a:solidFill>
                  <a:schemeClr val="dk2"/>
                </a:solidFill>
                <a:latin typeface="Trebuchet MS"/>
                <a:ea typeface="Trebuchet MS"/>
                <a:cs typeface="Trebuchet MS"/>
                <a:sym typeface="Trebuchet MS"/>
              </a:rPr>
              <a:t>Data Scientist | ML Engineer</a:t>
            </a:r>
            <a:endParaRPr sz="800"/>
          </a:p>
        </p:txBody>
      </p:sp>
      <p:sp>
        <p:nvSpPr>
          <p:cNvPr id="2340" name="Google Shape;2340;g9f01d088fb_2_344"/>
          <p:cNvSpPr txBox="1"/>
          <p:nvPr/>
        </p:nvSpPr>
        <p:spPr>
          <a:xfrm>
            <a:off x="3767528" y="3783267"/>
            <a:ext cx="923389" cy="155119"/>
          </a:xfrm>
          <a:prstGeom prst="rect">
            <a:avLst/>
          </a:prstGeom>
          <a:noFill/>
          <a:ln>
            <a:noFill/>
          </a:ln>
        </p:spPr>
        <p:txBody>
          <a:bodyPr spcFirstLastPara="1" wrap="square" lIns="54850" tIns="27425" rIns="54850" bIns="27425" anchor="ctr" anchorCtr="0">
            <a:noAutofit/>
          </a:bodyPr>
          <a:lstStyle/>
          <a:p>
            <a:pPr marL="0" marR="0" lvl="0" indent="0" algn="ctr" rtl="0">
              <a:lnSpc>
                <a:spcPct val="90000"/>
              </a:lnSpc>
              <a:spcBef>
                <a:spcPts val="0"/>
              </a:spcBef>
              <a:spcAft>
                <a:spcPts val="0"/>
              </a:spcAft>
              <a:buNone/>
            </a:pPr>
            <a:r>
              <a:rPr lang="en-US" sz="700">
                <a:solidFill>
                  <a:schemeClr val="dk2"/>
                </a:solidFill>
                <a:latin typeface="Trebuchet MS"/>
                <a:ea typeface="Trebuchet MS"/>
                <a:cs typeface="Trebuchet MS"/>
                <a:sym typeface="Trebuchet MS"/>
              </a:rPr>
              <a:t>MLOps, DevOps</a:t>
            </a:r>
            <a:endParaRPr sz="800"/>
          </a:p>
        </p:txBody>
      </p:sp>
      <p:sp>
        <p:nvSpPr>
          <p:cNvPr id="2341" name="Google Shape;2341;g9f01d088fb_2_344"/>
          <p:cNvSpPr txBox="1"/>
          <p:nvPr/>
        </p:nvSpPr>
        <p:spPr>
          <a:xfrm>
            <a:off x="1797227" y="4005506"/>
            <a:ext cx="923389" cy="155119"/>
          </a:xfrm>
          <a:prstGeom prst="rect">
            <a:avLst/>
          </a:prstGeom>
          <a:noFill/>
          <a:ln>
            <a:noFill/>
          </a:ln>
        </p:spPr>
        <p:txBody>
          <a:bodyPr spcFirstLastPara="1" wrap="square" lIns="54850" tIns="27425" rIns="54850" bIns="27425" anchor="ctr" anchorCtr="0">
            <a:noAutofit/>
          </a:bodyPr>
          <a:lstStyle/>
          <a:p>
            <a:pPr marL="0" marR="0" lvl="0" indent="0" algn="ctr" rtl="0">
              <a:lnSpc>
                <a:spcPct val="90000"/>
              </a:lnSpc>
              <a:spcBef>
                <a:spcPts val="0"/>
              </a:spcBef>
              <a:spcAft>
                <a:spcPts val="0"/>
              </a:spcAft>
              <a:buNone/>
            </a:pPr>
            <a:r>
              <a:rPr lang="en-US" sz="700">
                <a:solidFill>
                  <a:schemeClr val="dk2"/>
                </a:solidFill>
                <a:latin typeface="Trebuchet MS"/>
                <a:ea typeface="Trebuchet MS"/>
                <a:cs typeface="Trebuchet MS"/>
                <a:sym typeface="Trebuchet MS"/>
              </a:rPr>
              <a:t>App Developer</a:t>
            </a:r>
            <a:endParaRPr sz="800"/>
          </a:p>
        </p:txBody>
      </p:sp>
      <p:pic>
        <p:nvPicPr>
          <p:cNvPr id="2342" name="Google Shape;2342;g9f01d088fb_2_344" descr="Programmer"/>
          <p:cNvPicPr preferRelativeResize="0"/>
          <p:nvPr/>
        </p:nvPicPr>
        <p:blipFill rotWithShape="1">
          <a:blip r:embed="rId6">
            <a:alphaModFix/>
          </a:blip>
          <a:srcRect/>
          <a:stretch/>
        </p:blipFill>
        <p:spPr>
          <a:xfrm>
            <a:off x="6815612" y="1697327"/>
            <a:ext cx="438912" cy="438912"/>
          </a:xfrm>
          <a:prstGeom prst="rect">
            <a:avLst/>
          </a:prstGeom>
          <a:noFill/>
          <a:ln>
            <a:noFill/>
          </a:ln>
        </p:spPr>
      </p:pic>
      <p:sp>
        <p:nvSpPr>
          <p:cNvPr id="2343" name="Google Shape;2343;g9f01d088fb_2_344"/>
          <p:cNvSpPr txBox="1"/>
          <p:nvPr/>
        </p:nvSpPr>
        <p:spPr>
          <a:xfrm>
            <a:off x="6581756" y="1585973"/>
            <a:ext cx="923389" cy="155119"/>
          </a:xfrm>
          <a:prstGeom prst="rect">
            <a:avLst/>
          </a:prstGeom>
          <a:noFill/>
          <a:ln>
            <a:noFill/>
          </a:ln>
        </p:spPr>
        <p:txBody>
          <a:bodyPr spcFirstLastPara="1" wrap="square" lIns="54850" tIns="27425" rIns="54850" bIns="27425" anchor="ctr" anchorCtr="0">
            <a:noAutofit/>
          </a:bodyPr>
          <a:lstStyle/>
          <a:p>
            <a:pPr marL="0" marR="0" lvl="0" indent="0" algn="ctr" rtl="0">
              <a:lnSpc>
                <a:spcPct val="90000"/>
              </a:lnSpc>
              <a:spcBef>
                <a:spcPts val="0"/>
              </a:spcBef>
              <a:spcAft>
                <a:spcPts val="0"/>
              </a:spcAft>
              <a:buNone/>
            </a:pPr>
            <a:r>
              <a:rPr lang="en-US" sz="700">
                <a:solidFill>
                  <a:schemeClr val="dk2"/>
                </a:solidFill>
                <a:latin typeface="Trebuchet MS"/>
                <a:ea typeface="Trebuchet MS"/>
                <a:cs typeface="Trebuchet MS"/>
                <a:sym typeface="Trebuchet MS"/>
              </a:rPr>
              <a:t>ML Engineer</a:t>
            </a:r>
            <a:endParaRPr sz="800"/>
          </a:p>
        </p:txBody>
      </p:sp>
      <p:cxnSp>
        <p:nvCxnSpPr>
          <p:cNvPr id="4" name="Straight Connector 3">
            <a:extLst>
              <a:ext uri="{FF2B5EF4-FFF2-40B4-BE49-F238E27FC236}">
                <a16:creationId xmlns:a16="http://schemas.microsoft.com/office/drawing/2014/main" id="{88A2FF4A-8537-4DF8-9732-FF2B3D42A082}"/>
              </a:ext>
            </a:extLst>
          </p:cNvPr>
          <p:cNvCxnSpPr/>
          <p:nvPr/>
        </p:nvCxnSpPr>
        <p:spPr>
          <a:xfrm>
            <a:off x="1530626" y="3729755"/>
            <a:ext cx="8448261" cy="0"/>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2BD43005-B69C-47BE-BA96-C82549A4AFE1}"/>
              </a:ext>
            </a:extLst>
          </p:cNvPr>
          <p:cNvSpPr/>
          <p:nvPr/>
        </p:nvSpPr>
        <p:spPr>
          <a:xfrm>
            <a:off x="8666922" y="1773292"/>
            <a:ext cx="1421295" cy="699631"/>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b="1" dirty="0"/>
              <a:t>Optimization</a:t>
            </a:r>
          </a:p>
        </p:txBody>
      </p:sp>
      <p:sp>
        <p:nvSpPr>
          <p:cNvPr id="35" name="Rectangle 34">
            <a:extLst>
              <a:ext uri="{FF2B5EF4-FFF2-40B4-BE49-F238E27FC236}">
                <a16:creationId xmlns:a16="http://schemas.microsoft.com/office/drawing/2014/main" id="{3792E6B5-2489-4CA0-8D65-F595A8A99798}"/>
              </a:ext>
            </a:extLst>
          </p:cNvPr>
          <p:cNvSpPr/>
          <p:nvPr/>
        </p:nvSpPr>
        <p:spPr>
          <a:xfrm>
            <a:off x="8666922" y="4601785"/>
            <a:ext cx="1421295" cy="699631"/>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b="1" dirty="0"/>
              <a:t>Deployment</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348"/>
        <p:cNvGrpSpPr/>
        <p:nvPr/>
      </p:nvGrpSpPr>
      <p:grpSpPr>
        <a:xfrm>
          <a:off x="0" y="0"/>
          <a:ext cx="0" cy="0"/>
          <a:chOff x="0" y="0"/>
          <a:chExt cx="0" cy="0"/>
        </a:xfrm>
      </p:grpSpPr>
      <p:sp>
        <p:nvSpPr>
          <p:cNvPr id="2349" name="Google Shape;2349;ge5f8a1850c_2_363"/>
          <p:cNvSpPr txBox="1">
            <a:spLocks noGrp="1"/>
          </p:cNvSpPr>
          <p:nvPr>
            <p:ph type="title"/>
          </p:nvPr>
        </p:nvSpPr>
        <p:spPr>
          <a:xfrm>
            <a:off x="498348" y="737427"/>
            <a:ext cx="9976104" cy="590931"/>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chemeClr val="dk2"/>
              </a:buClr>
              <a:buSzPts val="1400"/>
              <a:buFont typeface="Trebuchet MS"/>
              <a:buNone/>
            </a:pPr>
            <a:r>
              <a:rPr lang="en-US" sz="2880"/>
              <a:t>CHALLENGES IN MODEL DEPLOYMENT</a:t>
            </a:r>
            <a:endParaRPr sz="2880"/>
          </a:p>
        </p:txBody>
      </p:sp>
      <p:sp>
        <p:nvSpPr>
          <p:cNvPr id="2350" name="Google Shape;2350;ge5f8a1850c_2_363"/>
          <p:cNvSpPr txBox="1">
            <a:spLocks noGrp="1"/>
          </p:cNvSpPr>
          <p:nvPr>
            <p:ph type="body" idx="2"/>
          </p:nvPr>
        </p:nvSpPr>
        <p:spPr>
          <a:xfrm>
            <a:off x="498348" y="1259533"/>
            <a:ext cx="9976104" cy="525463"/>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2400"/>
              <a:buNone/>
            </a:pPr>
            <a:endParaRPr/>
          </a:p>
        </p:txBody>
      </p:sp>
      <p:grpSp>
        <p:nvGrpSpPr>
          <p:cNvPr id="2351" name="Google Shape;2351;ge5f8a1850c_2_363"/>
          <p:cNvGrpSpPr/>
          <p:nvPr/>
        </p:nvGrpSpPr>
        <p:grpSpPr>
          <a:xfrm>
            <a:off x="926922" y="1958248"/>
            <a:ext cx="9118956" cy="3172275"/>
            <a:chOff x="719063" y="2447198"/>
            <a:chExt cx="9118956" cy="3172275"/>
          </a:xfrm>
        </p:grpSpPr>
        <p:sp>
          <p:nvSpPr>
            <p:cNvPr id="2352" name="Google Shape;2352;ge5f8a1850c_2_363"/>
            <p:cNvSpPr txBox="1"/>
            <p:nvPr/>
          </p:nvSpPr>
          <p:spPr>
            <a:xfrm>
              <a:off x="719063" y="3762912"/>
              <a:ext cx="2486464" cy="1531317"/>
            </a:xfrm>
            <a:prstGeom prst="rect">
              <a:avLst/>
            </a:prstGeom>
            <a:noFill/>
            <a:ln>
              <a:noFill/>
            </a:ln>
          </p:spPr>
          <p:txBody>
            <a:bodyPr spcFirstLastPara="1" wrap="square" lIns="54850" tIns="27425" rIns="54850" bIns="27425" anchor="ctr" anchorCtr="0">
              <a:spAutoFit/>
            </a:bodyPr>
            <a:lstStyle/>
            <a:p>
              <a:pPr marL="0" marR="0" lvl="0" indent="0" algn="ctr" rtl="0">
                <a:lnSpc>
                  <a:spcPct val="90000"/>
                </a:lnSpc>
                <a:spcBef>
                  <a:spcPts val="0"/>
                </a:spcBef>
                <a:spcAft>
                  <a:spcPts val="0"/>
                </a:spcAft>
                <a:buNone/>
              </a:pPr>
              <a:r>
                <a:rPr lang="en-US" sz="1200" dirty="0">
                  <a:solidFill>
                    <a:srgbClr val="76B900"/>
                  </a:solidFill>
                  <a:latin typeface="Trebuchet MS"/>
                  <a:ea typeface="Trebuchet MS"/>
                  <a:cs typeface="Trebuchet MS"/>
                  <a:sym typeface="Trebuchet MS"/>
                </a:rPr>
                <a:t>Multiple Frameworks </a:t>
              </a:r>
              <a:endParaRPr dirty="0"/>
            </a:p>
            <a:p>
              <a:pPr marL="0" marR="0" lvl="0" indent="0" algn="ctr" rtl="0">
                <a:lnSpc>
                  <a:spcPct val="90000"/>
                </a:lnSpc>
                <a:spcBef>
                  <a:spcPts val="720"/>
                </a:spcBef>
                <a:spcAft>
                  <a:spcPts val="0"/>
                </a:spcAft>
                <a:buNone/>
              </a:pPr>
              <a:r>
                <a:rPr lang="en-US" sz="1080" dirty="0">
                  <a:solidFill>
                    <a:srgbClr val="000000"/>
                  </a:solidFill>
                  <a:latin typeface="Trebuchet MS"/>
                  <a:ea typeface="Trebuchet MS"/>
                  <a:cs typeface="Trebuchet MS"/>
                  <a:sym typeface="Trebuchet MS"/>
                </a:rPr>
                <a:t>Requires Retooling In Production</a:t>
              </a:r>
              <a:endParaRPr dirty="0"/>
            </a:p>
            <a:p>
              <a:pPr marL="0" marR="0" lvl="0" indent="0" algn="ctr" rtl="0">
                <a:lnSpc>
                  <a:spcPct val="90000"/>
                </a:lnSpc>
                <a:spcBef>
                  <a:spcPts val="0"/>
                </a:spcBef>
                <a:spcAft>
                  <a:spcPts val="0"/>
                </a:spcAft>
                <a:buNone/>
              </a:pPr>
              <a:endParaRPr sz="1200" dirty="0">
                <a:solidFill>
                  <a:srgbClr val="000000"/>
                </a:solidFill>
                <a:latin typeface="Trebuchet MS"/>
                <a:ea typeface="Trebuchet MS"/>
                <a:cs typeface="Trebuchet MS"/>
                <a:sym typeface="Trebuchet MS"/>
              </a:endParaRPr>
            </a:p>
            <a:p>
              <a:pPr marL="0" marR="0" lvl="0" indent="0" algn="ctr" rtl="0">
                <a:lnSpc>
                  <a:spcPct val="90000"/>
                </a:lnSpc>
                <a:spcBef>
                  <a:spcPts val="0"/>
                </a:spcBef>
                <a:spcAft>
                  <a:spcPts val="0"/>
                </a:spcAft>
                <a:buNone/>
              </a:pPr>
              <a:endParaRPr sz="1200" dirty="0">
                <a:solidFill>
                  <a:srgbClr val="000000"/>
                </a:solidFill>
                <a:latin typeface="Trebuchet MS"/>
                <a:ea typeface="Trebuchet MS"/>
                <a:cs typeface="Trebuchet MS"/>
                <a:sym typeface="Trebuchet MS"/>
              </a:endParaRPr>
            </a:p>
            <a:p>
              <a:pPr marL="0" marR="0" lvl="0" indent="0" algn="ctr" rtl="0">
                <a:lnSpc>
                  <a:spcPct val="90000"/>
                </a:lnSpc>
                <a:spcBef>
                  <a:spcPts val="0"/>
                </a:spcBef>
                <a:spcAft>
                  <a:spcPts val="0"/>
                </a:spcAft>
                <a:buNone/>
              </a:pPr>
              <a:r>
                <a:rPr lang="en-US" sz="1200" dirty="0">
                  <a:solidFill>
                    <a:srgbClr val="76B900"/>
                  </a:solidFill>
                  <a:latin typeface="Trebuchet MS"/>
                  <a:ea typeface="Trebuchet MS"/>
                  <a:cs typeface="Trebuchet MS"/>
                  <a:sym typeface="Trebuchet MS"/>
                </a:rPr>
                <a:t>Different Types Of Optimizations:</a:t>
              </a:r>
              <a:endParaRPr dirty="0"/>
            </a:p>
            <a:p>
              <a:pPr marL="0" marR="0" lvl="0" indent="0" algn="ctr" rtl="0">
                <a:spcBef>
                  <a:spcPts val="720"/>
                </a:spcBef>
                <a:spcAft>
                  <a:spcPts val="0"/>
                </a:spcAft>
                <a:buNone/>
              </a:pPr>
              <a:r>
                <a:rPr lang="en-US" sz="1080" dirty="0">
                  <a:solidFill>
                    <a:srgbClr val="000000"/>
                  </a:solidFill>
                  <a:latin typeface="Trebuchet MS"/>
                  <a:ea typeface="Trebuchet MS"/>
                  <a:cs typeface="Trebuchet MS"/>
                  <a:sym typeface="Trebuchet MS"/>
                </a:rPr>
                <a:t>Real Time, Batch, Streaming, Ensembles</a:t>
              </a:r>
              <a:endParaRPr sz="1080" dirty="0">
                <a:solidFill>
                  <a:srgbClr val="000000"/>
                </a:solidFill>
                <a:latin typeface="Trebuchet MS"/>
                <a:ea typeface="Trebuchet MS"/>
                <a:cs typeface="Trebuchet MS"/>
                <a:sym typeface="Trebuchet MS"/>
              </a:endParaRPr>
            </a:p>
            <a:p>
              <a:pPr marL="0" marR="0" lvl="0" indent="0" algn="ctr" rtl="0">
                <a:lnSpc>
                  <a:spcPct val="90000"/>
                </a:lnSpc>
                <a:spcBef>
                  <a:spcPts val="0"/>
                </a:spcBef>
                <a:spcAft>
                  <a:spcPts val="0"/>
                </a:spcAft>
                <a:buNone/>
              </a:pPr>
              <a:r>
                <a:rPr lang="en-US" sz="1080" dirty="0">
                  <a:solidFill>
                    <a:srgbClr val="000000"/>
                  </a:solidFill>
                  <a:latin typeface="Trebuchet MS"/>
                  <a:ea typeface="Trebuchet MS"/>
                  <a:cs typeface="Trebuchet MS"/>
                  <a:sym typeface="Trebuchet MS"/>
                </a:rPr>
                <a:t>Each Requires Serving Optimizations</a:t>
              </a:r>
              <a:endParaRPr dirty="0"/>
            </a:p>
          </p:txBody>
        </p:sp>
        <p:sp>
          <p:nvSpPr>
            <p:cNvPr id="2353" name="Google Shape;2353;ge5f8a1850c_2_363"/>
            <p:cNvSpPr txBox="1"/>
            <p:nvPr/>
          </p:nvSpPr>
          <p:spPr>
            <a:xfrm>
              <a:off x="4211636" y="3689201"/>
              <a:ext cx="2539218" cy="1930272"/>
            </a:xfrm>
            <a:prstGeom prst="rect">
              <a:avLst/>
            </a:prstGeom>
            <a:noFill/>
            <a:ln>
              <a:noFill/>
            </a:ln>
          </p:spPr>
          <p:txBody>
            <a:bodyPr spcFirstLastPara="1" wrap="square" lIns="54850" tIns="27425" rIns="54850" bIns="27425" anchor="ctr" anchorCtr="0">
              <a:spAutoFit/>
            </a:bodyPr>
            <a:lstStyle/>
            <a:p>
              <a:pPr marL="0" marR="0" lvl="0" indent="0" algn="ctr" rtl="0">
                <a:lnSpc>
                  <a:spcPct val="90000"/>
                </a:lnSpc>
                <a:spcBef>
                  <a:spcPts val="0"/>
                </a:spcBef>
                <a:spcAft>
                  <a:spcPts val="0"/>
                </a:spcAft>
                <a:buNone/>
              </a:pPr>
              <a:r>
                <a:rPr lang="en-US" sz="1200">
                  <a:solidFill>
                    <a:srgbClr val="76B900"/>
                  </a:solidFill>
                  <a:latin typeface="Trebuchet MS"/>
                  <a:ea typeface="Trebuchet MS"/>
                  <a:cs typeface="Trebuchet MS"/>
                  <a:sym typeface="Trebuchet MS"/>
                </a:rPr>
                <a:t>Need For Mixed Infrastructure - </a:t>
              </a:r>
              <a:endParaRPr sz="1200">
                <a:solidFill>
                  <a:srgbClr val="76B900"/>
                </a:solidFill>
                <a:latin typeface="Trebuchet MS"/>
                <a:ea typeface="Trebuchet MS"/>
                <a:cs typeface="Trebuchet MS"/>
                <a:sym typeface="Trebuchet MS"/>
              </a:endParaRPr>
            </a:p>
            <a:p>
              <a:pPr marL="0" marR="0" lvl="0" indent="0" algn="ctr" rtl="0">
                <a:lnSpc>
                  <a:spcPct val="90000"/>
                </a:lnSpc>
                <a:spcBef>
                  <a:spcPts val="0"/>
                </a:spcBef>
                <a:spcAft>
                  <a:spcPts val="0"/>
                </a:spcAft>
                <a:buNone/>
              </a:pPr>
              <a:r>
                <a:rPr lang="en-US" sz="1200">
                  <a:solidFill>
                    <a:srgbClr val="76B900"/>
                  </a:solidFill>
                  <a:latin typeface="Trebuchet MS"/>
                  <a:ea typeface="Trebuchet MS"/>
                  <a:cs typeface="Trebuchet MS"/>
                  <a:sym typeface="Trebuchet MS"/>
                </a:rPr>
                <a:t>CPU &amp; GPU on Cloud, Data Center &amp; Edge</a:t>
              </a:r>
              <a:endParaRPr/>
            </a:p>
            <a:p>
              <a:pPr marL="0" marR="0" lvl="0" indent="0" algn="ctr" rtl="0">
                <a:lnSpc>
                  <a:spcPct val="90000"/>
                </a:lnSpc>
                <a:spcBef>
                  <a:spcPts val="720"/>
                </a:spcBef>
                <a:spcAft>
                  <a:spcPts val="0"/>
                </a:spcAft>
                <a:buNone/>
              </a:pPr>
              <a:r>
                <a:rPr lang="en-US" sz="1080">
                  <a:solidFill>
                    <a:srgbClr val="000000"/>
                  </a:solidFill>
                  <a:latin typeface="Trebuchet MS"/>
                  <a:ea typeface="Trebuchet MS"/>
                  <a:cs typeface="Trebuchet MS"/>
                  <a:sym typeface="Trebuchet MS"/>
                </a:rPr>
                <a:t>Disparate Serving Solutions Increase Cost</a:t>
              </a:r>
              <a:endParaRPr/>
            </a:p>
            <a:p>
              <a:pPr marL="0" marR="0" lvl="0" indent="0" algn="ctr" rtl="0">
                <a:lnSpc>
                  <a:spcPct val="90000"/>
                </a:lnSpc>
                <a:spcBef>
                  <a:spcPts val="0"/>
                </a:spcBef>
                <a:spcAft>
                  <a:spcPts val="0"/>
                </a:spcAft>
                <a:buNone/>
              </a:pPr>
              <a:endParaRPr sz="960">
                <a:solidFill>
                  <a:srgbClr val="000000"/>
                </a:solidFill>
                <a:latin typeface="Trebuchet MS"/>
                <a:ea typeface="Trebuchet MS"/>
                <a:cs typeface="Trebuchet MS"/>
                <a:sym typeface="Trebuchet MS"/>
              </a:endParaRPr>
            </a:p>
            <a:p>
              <a:pPr marL="0" marR="0" lvl="0" indent="0" algn="ctr" rtl="0">
                <a:lnSpc>
                  <a:spcPct val="90000"/>
                </a:lnSpc>
                <a:spcBef>
                  <a:spcPts val="0"/>
                </a:spcBef>
                <a:spcAft>
                  <a:spcPts val="0"/>
                </a:spcAft>
                <a:buNone/>
              </a:pPr>
              <a:endParaRPr sz="960">
                <a:solidFill>
                  <a:srgbClr val="000000"/>
                </a:solidFill>
                <a:latin typeface="Trebuchet MS"/>
                <a:ea typeface="Trebuchet MS"/>
                <a:cs typeface="Trebuchet MS"/>
                <a:sym typeface="Trebuchet MS"/>
              </a:endParaRPr>
            </a:p>
            <a:p>
              <a:pPr marL="0" marR="0" lvl="0" indent="0" algn="ctr" rtl="0">
                <a:lnSpc>
                  <a:spcPct val="90000"/>
                </a:lnSpc>
                <a:spcBef>
                  <a:spcPts val="0"/>
                </a:spcBef>
                <a:spcAft>
                  <a:spcPts val="0"/>
                </a:spcAft>
                <a:buNone/>
              </a:pPr>
              <a:r>
                <a:rPr lang="en-US" sz="1200">
                  <a:solidFill>
                    <a:srgbClr val="76B900"/>
                  </a:solidFill>
                  <a:latin typeface="Trebuchet MS"/>
                  <a:ea typeface="Trebuchet MS"/>
                  <a:cs typeface="Trebuchet MS"/>
                  <a:sym typeface="Trebuchet MS"/>
                </a:rPr>
                <a:t>High Performance, Low Latency Inference on GPU and CPU</a:t>
              </a:r>
              <a:endParaRPr/>
            </a:p>
            <a:p>
              <a:pPr marL="0" marR="0" lvl="0" indent="0" algn="ctr" rtl="0">
                <a:lnSpc>
                  <a:spcPct val="90000"/>
                </a:lnSpc>
                <a:spcBef>
                  <a:spcPts val="720"/>
                </a:spcBef>
                <a:spcAft>
                  <a:spcPts val="0"/>
                </a:spcAft>
                <a:buNone/>
              </a:pPr>
              <a:r>
                <a:rPr lang="en-US" sz="1080">
                  <a:solidFill>
                    <a:srgbClr val="000000"/>
                  </a:solidFill>
                  <a:latin typeface="Trebuchet MS"/>
                  <a:ea typeface="Trebuchet MS"/>
                  <a:cs typeface="Trebuchet MS"/>
                  <a:sym typeface="Trebuchet MS"/>
                </a:rPr>
                <a:t>Hardware Underutilization Increases Cost</a:t>
              </a:r>
              <a:endParaRPr/>
            </a:p>
          </p:txBody>
        </p:sp>
        <p:sp>
          <p:nvSpPr>
            <p:cNvPr id="2354" name="Google Shape;2354;ge5f8a1850c_2_363"/>
            <p:cNvSpPr txBox="1"/>
            <p:nvPr/>
          </p:nvSpPr>
          <p:spPr>
            <a:xfrm>
              <a:off x="7272424" y="3687426"/>
              <a:ext cx="2565595" cy="926344"/>
            </a:xfrm>
            <a:prstGeom prst="rect">
              <a:avLst/>
            </a:prstGeom>
            <a:noFill/>
            <a:ln>
              <a:noFill/>
            </a:ln>
          </p:spPr>
          <p:txBody>
            <a:bodyPr spcFirstLastPara="1" wrap="square" lIns="54850" tIns="27425" rIns="54850" bIns="27425" anchor="ctr" anchorCtr="0">
              <a:spAutoFit/>
            </a:bodyPr>
            <a:lstStyle/>
            <a:p>
              <a:pPr marL="0" marR="0" lvl="0" indent="0" algn="ctr" rtl="0">
                <a:lnSpc>
                  <a:spcPct val="90000"/>
                </a:lnSpc>
                <a:spcBef>
                  <a:spcPts val="0"/>
                </a:spcBef>
                <a:spcAft>
                  <a:spcPts val="0"/>
                </a:spcAft>
                <a:buNone/>
              </a:pPr>
              <a:r>
                <a:rPr lang="en-US" sz="1200">
                  <a:solidFill>
                    <a:srgbClr val="76B900"/>
                  </a:solidFill>
                  <a:latin typeface="Trebuchet MS"/>
                  <a:ea typeface="Trebuchet MS"/>
                  <a:cs typeface="Trebuchet MS"/>
                  <a:sym typeface="Trebuchet MS"/>
                </a:rPr>
                <a:t>Scaled Deployment Needs Cluster Orchestration Tools</a:t>
              </a:r>
              <a:endParaRPr sz="1080">
                <a:solidFill>
                  <a:srgbClr val="FFFFFF"/>
                </a:solidFill>
                <a:latin typeface="Trebuchet MS"/>
                <a:ea typeface="Trebuchet MS"/>
                <a:cs typeface="Trebuchet MS"/>
                <a:sym typeface="Trebuchet MS"/>
              </a:endParaRPr>
            </a:p>
            <a:p>
              <a:pPr marL="0" marR="0" lvl="0" indent="0" algn="ctr" rtl="0">
                <a:lnSpc>
                  <a:spcPct val="90000"/>
                </a:lnSpc>
                <a:spcBef>
                  <a:spcPts val="720"/>
                </a:spcBef>
                <a:spcAft>
                  <a:spcPts val="0"/>
                </a:spcAft>
                <a:buNone/>
              </a:pPr>
              <a:r>
                <a:rPr lang="en-US" sz="1080">
                  <a:solidFill>
                    <a:srgbClr val="000000"/>
                  </a:solidFill>
                  <a:latin typeface="Trebuchet MS"/>
                  <a:ea typeface="Trebuchet MS"/>
                  <a:cs typeface="Trebuchet MS"/>
                  <a:sym typeface="Trebuchet MS"/>
                </a:rPr>
                <a:t>Lack of Integration w/ Standard Tools Drives Costly/Non-scalable Implementations</a:t>
              </a:r>
              <a:endParaRPr/>
            </a:p>
          </p:txBody>
        </p:sp>
        <p:pic>
          <p:nvPicPr>
            <p:cNvPr id="2355" name="Google Shape;2355;ge5f8a1850c_2_363" descr="Puzzle pieces"/>
            <p:cNvPicPr preferRelativeResize="0"/>
            <p:nvPr/>
          </p:nvPicPr>
          <p:blipFill rotWithShape="1">
            <a:blip r:embed="rId3">
              <a:alphaModFix/>
            </a:blip>
            <a:srcRect/>
            <a:stretch/>
          </p:blipFill>
          <p:spPr>
            <a:xfrm>
              <a:off x="7995828" y="2447198"/>
              <a:ext cx="1022072" cy="1022072"/>
            </a:xfrm>
            <a:prstGeom prst="rect">
              <a:avLst/>
            </a:prstGeom>
            <a:noFill/>
            <a:ln>
              <a:noFill/>
            </a:ln>
          </p:spPr>
        </p:pic>
        <p:pic>
          <p:nvPicPr>
            <p:cNvPr id="2356" name="Google Shape;2356;ge5f8a1850c_2_363" descr="Maze"/>
            <p:cNvPicPr preferRelativeResize="0"/>
            <p:nvPr/>
          </p:nvPicPr>
          <p:blipFill rotWithShape="1">
            <a:blip r:embed="rId4">
              <a:alphaModFix/>
            </a:blip>
            <a:srcRect/>
            <a:stretch/>
          </p:blipFill>
          <p:spPr>
            <a:xfrm>
              <a:off x="1469665" y="2456575"/>
              <a:ext cx="967675" cy="967675"/>
            </a:xfrm>
            <a:prstGeom prst="rect">
              <a:avLst/>
            </a:prstGeom>
            <a:noFill/>
            <a:ln>
              <a:noFill/>
            </a:ln>
          </p:spPr>
        </p:pic>
        <p:sp>
          <p:nvSpPr>
            <p:cNvPr id="2357" name="Google Shape;2357;ge5f8a1850c_2_363"/>
            <p:cNvSpPr txBox="1"/>
            <p:nvPr/>
          </p:nvSpPr>
          <p:spPr>
            <a:xfrm>
              <a:off x="1238471" y="3347688"/>
              <a:ext cx="1430062" cy="291747"/>
            </a:xfrm>
            <a:prstGeom prst="rect">
              <a:avLst/>
            </a:prstGeom>
            <a:noFill/>
            <a:ln>
              <a:noFill/>
            </a:ln>
          </p:spPr>
          <p:txBody>
            <a:bodyPr spcFirstLastPara="1" wrap="square" lIns="91425" tIns="45700" rIns="91425" bIns="45700" anchor="ctr" anchorCtr="0">
              <a:spAutoFit/>
            </a:bodyPr>
            <a:lstStyle/>
            <a:p>
              <a:pPr marL="0" marR="0" lvl="0" indent="0" algn="ctr" rtl="0">
                <a:lnSpc>
                  <a:spcPct val="90000"/>
                </a:lnSpc>
                <a:spcBef>
                  <a:spcPts val="0"/>
                </a:spcBef>
                <a:spcAft>
                  <a:spcPts val="0"/>
                </a:spcAft>
                <a:buNone/>
              </a:pPr>
              <a:r>
                <a:rPr lang="en-US" sz="1440">
                  <a:solidFill>
                    <a:srgbClr val="000000"/>
                  </a:solidFill>
                  <a:latin typeface="Trebuchet MS"/>
                  <a:ea typeface="Trebuchet MS"/>
                  <a:cs typeface="Trebuchet MS"/>
                  <a:sym typeface="Trebuchet MS"/>
                </a:rPr>
                <a:t>Ease of Use</a:t>
              </a:r>
              <a:endParaRPr/>
            </a:p>
          </p:txBody>
        </p:sp>
        <p:pic>
          <p:nvPicPr>
            <p:cNvPr id="2358" name="Google Shape;2358;ge5f8a1850c_2_363" descr="Related image"/>
            <p:cNvPicPr preferRelativeResize="0"/>
            <p:nvPr/>
          </p:nvPicPr>
          <p:blipFill rotWithShape="1">
            <a:blip r:embed="rId5">
              <a:alphaModFix/>
            </a:blip>
            <a:srcRect/>
            <a:stretch/>
          </p:blipFill>
          <p:spPr>
            <a:xfrm>
              <a:off x="5062028" y="2574185"/>
              <a:ext cx="768096" cy="768096"/>
            </a:xfrm>
            <a:prstGeom prst="rect">
              <a:avLst/>
            </a:prstGeom>
            <a:noFill/>
            <a:ln>
              <a:noFill/>
            </a:ln>
          </p:spPr>
        </p:pic>
        <p:sp>
          <p:nvSpPr>
            <p:cNvPr id="2359" name="Google Shape;2359;ge5f8a1850c_2_363"/>
            <p:cNvSpPr txBox="1"/>
            <p:nvPr/>
          </p:nvSpPr>
          <p:spPr>
            <a:xfrm>
              <a:off x="4467277" y="3366155"/>
              <a:ext cx="1983976" cy="254813"/>
            </a:xfrm>
            <a:prstGeom prst="rect">
              <a:avLst/>
            </a:prstGeom>
            <a:noFill/>
            <a:ln>
              <a:noFill/>
            </a:ln>
          </p:spPr>
          <p:txBody>
            <a:bodyPr spcFirstLastPara="1" wrap="square" lIns="54850" tIns="27425" rIns="54850" bIns="27425" anchor="ctr" anchorCtr="0">
              <a:spAutoFit/>
            </a:bodyPr>
            <a:lstStyle/>
            <a:p>
              <a:pPr marL="0" marR="0" lvl="0" indent="0" algn="ctr" rtl="0">
                <a:lnSpc>
                  <a:spcPct val="90000"/>
                </a:lnSpc>
                <a:spcBef>
                  <a:spcPts val="0"/>
                </a:spcBef>
                <a:spcAft>
                  <a:spcPts val="0"/>
                </a:spcAft>
                <a:buNone/>
              </a:pPr>
              <a:r>
                <a:rPr lang="en-US" sz="1440">
                  <a:solidFill>
                    <a:srgbClr val="000000"/>
                  </a:solidFill>
                  <a:latin typeface="Trebuchet MS"/>
                  <a:ea typeface="Trebuchet MS"/>
                  <a:cs typeface="Trebuchet MS"/>
                  <a:sym typeface="Trebuchet MS"/>
                </a:rPr>
                <a:t>Cost of Deployment</a:t>
              </a:r>
              <a:endParaRPr sz="1080">
                <a:solidFill>
                  <a:srgbClr val="000000"/>
                </a:solidFill>
                <a:latin typeface="Trebuchet MS"/>
                <a:ea typeface="Trebuchet MS"/>
                <a:cs typeface="Trebuchet MS"/>
                <a:sym typeface="Trebuchet MS"/>
              </a:endParaRPr>
            </a:p>
          </p:txBody>
        </p:sp>
        <p:sp>
          <p:nvSpPr>
            <p:cNvPr id="2360" name="Google Shape;2360;ge5f8a1850c_2_363"/>
            <p:cNvSpPr txBox="1"/>
            <p:nvPr/>
          </p:nvSpPr>
          <p:spPr>
            <a:xfrm>
              <a:off x="7791833" y="3247981"/>
              <a:ext cx="1430062" cy="491160"/>
            </a:xfrm>
            <a:prstGeom prst="rect">
              <a:avLst/>
            </a:prstGeom>
            <a:noFill/>
            <a:ln>
              <a:noFill/>
            </a:ln>
          </p:spPr>
          <p:txBody>
            <a:bodyPr spcFirstLastPara="1" wrap="square" lIns="91425" tIns="45700" rIns="91425" bIns="45700" anchor="ctr" anchorCtr="0">
              <a:spAutoFit/>
            </a:bodyPr>
            <a:lstStyle/>
            <a:p>
              <a:pPr marL="0" marR="0" lvl="0" indent="0" algn="ctr" rtl="0">
                <a:lnSpc>
                  <a:spcPct val="90000"/>
                </a:lnSpc>
                <a:spcBef>
                  <a:spcPts val="0"/>
                </a:spcBef>
                <a:spcAft>
                  <a:spcPts val="0"/>
                </a:spcAft>
                <a:buNone/>
              </a:pPr>
              <a:r>
                <a:rPr lang="en-US" sz="1440">
                  <a:solidFill>
                    <a:srgbClr val="000000"/>
                  </a:solidFill>
                  <a:latin typeface="Trebuchet MS"/>
                  <a:ea typeface="Trebuchet MS"/>
                  <a:cs typeface="Trebuchet MS"/>
                  <a:sym typeface="Trebuchet MS"/>
                </a:rPr>
                <a:t>Ecosystem Tools</a:t>
              </a: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510"/>
        <p:cNvGrpSpPr/>
        <p:nvPr/>
      </p:nvGrpSpPr>
      <p:grpSpPr>
        <a:xfrm>
          <a:off x="0" y="0"/>
          <a:ext cx="0" cy="0"/>
          <a:chOff x="0" y="0"/>
          <a:chExt cx="0" cy="0"/>
        </a:xfrm>
      </p:grpSpPr>
      <p:sp>
        <p:nvSpPr>
          <p:cNvPr id="2511" name="Google Shape;2511;ge5f8a1850c_2_524"/>
          <p:cNvSpPr/>
          <p:nvPr/>
        </p:nvSpPr>
        <p:spPr>
          <a:xfrm>
            <a:off x="1790902" y="1567260"/>
            <a:ext cx="7380360" cy="3156840"/>
          </a:xfrm>
          <a:prstGeom prst="rect">
            <a:avLst/>
          </a:prstGeom>
          <a:solidFill>
            <a:srgbClr val="76B900">
              <a:alpha val="49411"/>
            </a:srgbClr>
          </a:solidFill>
          <a:ln w="31750" cap="flat" cmpd="sng">
            <a:solidFill>
              <a:srgbClr val="262626"/>
            </a:solidFill>
            <a:prstDash val="solid"/>
            <a:round/>
            <a:headEnd type="none" w="sm" len="sm"/>
            <a:tailEnd type="none" w="sm" len="sm"/>
          </a:ln>
        </p:spPr>
        <p:txBody>
          <a:bodyPr spcFirstLastPara="1" wrap="square" lIns="54825" tIns="27375" rIns="54825" bIns="27375" anchor="ctr" anchorCtr="0">
            <a:noAutofit/>
          </a:bodyPr>
          <a:lstStyle/>
          <a:p>
            <a:pPr marL="0" marR="0" lvl="0" indent="0" algn="ctr" rtl="0">
              <a:spcBef>
                <a:spcPts val="0"/>
              </a:spcBef>
              <a:spcAft>
                <a:spcPts val="0"/>
              </a:spcAft>
              <a:buNone/>
            </a:pPr>
            <a:endParaRPr sz="1080">
              <a:solidFill>
                <a:srgbClr val="262626"/>
              </a:solidFill>
              <a:highlight>
                <a:srgbClr val="00FF00"/>
              </a:highlight>
              <a:latin typeface="Arial"/>
              <a:ea typeface="Arial"/>
              <a:cs typeface="Arial"/>
              <a:sym typeface="Arial"/>
            </a:endParaRPr>
          </a:p>
          <a:p>
            <a:pPr marL="0" marR="0" lvl="0" indent="0" algn="ctr" rtl="0">
              <a:spcBef>
                <a:spcPts val="0"/>
              </a:spcBef>
              <a:spcAft>
                <a:spcPts val="0"/>
              </a:spcAft>
              <a:buNone/>
            </a:pPr>
            <a:endParaRPr sz="1080">
              <a:solidFill>
                <a:srgbClr val="262626"/>
              </a:solidFill>
              <a:highlight>
                <a:srgbClr val="00FF00"/>
              </a:highlight>
              <a:latin typeface="Arial"/>
              <a:ea typeface="Arial"/>
              <a:cs typeface="Arial"/>
              <a:sym typeface="Arial"/>
            </a:endParaRPr>
          </a:p>
          <a:p>
            <a:pPr marL="0" marR="0" lvl="0" indent="0" algn="ctr" rtl="0">
              <a:spcBef>
                <a:spcPts val="0"/>
              </a:spcBef>
              <a:spcAft>
                <a:spcPts val="0"/>
              </a:spcAft>
              <a:buNone/>
            </a:pPr>
            <a:endParaRPr sz="1080">
              <a:solidFill>
                <a:srgbClr val="262626"/>
              </a:solidFill>
              <a:highlight>
                <a:srgbClr val="00FF00"/>
              </a:highlight>
              <a:latin typeface="Arial"/>
              <a:ea typeface="Arial"/>
              <a:cs typeface="Arial"/>
              <a:sym typeface="Arial"/>
            </a:endParaRPr>
          </a:p>
          <a:p>
            <a:pPr marL="0" marR="0" lvl="0" indent="0" algn="ctr" rtl="0">
              <a:spcBef>
                <a:spcPts val="0"/>
              </a:spcBef>
              <a:spcAft>
                <a:spcPts val="0"/>
              </a:spcAft>
              <a:buNone/>
            </a:pPr>
            <a:endParaRPr sz="1080">
              <a:solidFill>
                <a:srgbClr val="262626"/>
              </a:solidFill>
              <a:highlight>
                <a:srgbClr val="00FF00"/>
              </a:highlight>
              <a:latin typeface="Arial"/>
              <a:ea typeface="Arial"/>
              <a:cs typeface="Arial"/>
              <a:sym typeface="Arial"/>
            </a:endParaRPr>
          </a:p>
          <a:p>
            <a:pPr marL="0" marR="0" lvl="0" indent="0" algn="ctr" rtl="0">
              <a:spcBef>
                <a:spcPts val="0"/>
              </a:spcBef>
              <a:spcAft>
                <a:spcPts val="0"/>
              </a:spcAft>
              <a:buNone/>
            </a:pPr>
            <a:endParaRPr sz="1080">
              <a:solidFill>
                <a:srgbClr val="262626"/>
              </a:solidFill>
              <a:highlight>
                <a:srgbClr val="00FF00"/>
              </a:highlight>
              <a:latin typeface="Arial"/>
              <a:ea typeface="Arial"/>
              <a:cs typeface="Arial"/>
              <a:sym typeface="Arial"/>
            </a:endParaRPr>
          </a:p>
          <a:p>
            <a:pPr marL="0" marR="0" lvl="0" indent="0" algn="ctr" rtl="0">
              <a:spcBef>
                <a:spcPts val="0"/>
              </a:spcBef>
              <a:spcAft>
                <a:spcPts val="0"/>
              </a:spcAft>
              <a:buNone/>
            </a:pPr>
            <a:endParaRPr sz="1080">
              <a:solidFill>
                <a:srgbClr val="262626"/>
              </a:solidFill>
              <a:highlight>
                <a:srgbClr val="00FF00"/>
              </a:highlight>
              <a:latin typeface="Arial"/>
              <a:ea typeface="Arial"/>
              <a:cs typeface="Arial"/>
              <a:sym typeface="Arial"/>
            </a:endParaRPr>
          </a:p>
        </p:txBody>
      </p:sp>
      <p:sp>
        <p:nvSpPr>
          <p:cNvPr id="2512" name="Google Shape;2512;ge5f8a1850c_2_524"/>
          <p:cNvSpPr/>
          <p:nvPr/>
        </p:nvSpPr>
        <p:spPr>
          <a:xfrm>
            <a:off x="9802129" y="4051716"/>
            <a:ext cx="999360" cy="632880"/>
          </a:xfrm>
          <a:prstGeom prst="rect">
            <a:avLst/>
          </a:prstGeom>
          <a:noFill/>
          <a:ln w="31750" cap="flat" cmpd="sng">
            <a:solidFill>
              <a:srgbClr val="262626"/>
            </a:solidFill>
            <a:prstDash val="solid"/>
            <a:round/>
            <a:headEnd type="none" w="sm" len="sm"/>
            <a:tailEnd type="none" w="sm" len="sm"/>
          </a:ln>
        </p:spPr>
        <p:txBody>
          <a:bodyPr spcFirstLastPara="1" wrap="square" lIns="54825" tIns="27375" rIns="54825" bIns="27375" anchor="ctr" anchorCtr="0">
            <a:noAutofit/>
          </a:bodyPr>
          <a:lstStyle/>
          <a:p>
            <a:pPr marL="0" marR="0" lvl="0" indent="0" algn="ctr" rtl="0">
              <a:spcBef>
                <a:spcPts val="0"/>
              </a:spcBef>
              <a:spcAft>
                <a:spcPts val="0"/>
              </a:spcAft>
              <a:buNone/>
            </a:pPr>
            <a:r>
              <a:rPr lang="en-US" sz="1080">
                <a:solidFill>
                  <a:srgbClr val="262626"/>
                </a:solidFill>
                <a:latin typeface="Arial"/>
                <a:ea typeface="Arial"/>
                <a:cs typeface="Arial"/>
                <a:sym typeface="Arial"/>
              </a:rPr>
              <a:t>Kubernetes, Prometheus</a:t>
            </a:r>
            <a:endParaRPr sz="839">
              <a:solidFill>
                <a:srgbClr val="FFFFFF"/>
              </a:solidFill>
              <a:latin typeface="Arial"/>
              <a:ea typeface="Arial"/>
              <a:cs typeface="Arial"/>
              <a:sym typeface="Arial"/>
            </a:endParaRPr>
          </a:p>
        </p:txBody>
      </p:sp>
      <p:sp>
        <p:nvSpPr>
          <p:cNvPr id="2513" name="Google Shape;2513;ge5f8a1850c_2_524"/>
          <p:cNvSpPr txBox="1"/>
          <p:nvPr/>
        </p:nvSpPr>
        <p:spPr>
          <a:xfrm flipH="1">
            <a:off x="9085096" y="4104414"/>
            <a:ext cx="851040" cy="221760"/>
          </a:xfrm>
          <a:prstGeom prst="rect">
            <a:avLst/>
          </a:prstGeom>
          <a:noFill/>
          <a:ln>
            <a:noFill/>
          </a:ln>
        </p:spPr>
        <p:txBody>
          <a:bodyPr spcFirstLastPara="1" wrap="square" lIns="54825" tIns="27375" rIns="54825" bIns="27375" anchor="t" anchorCtr="0">
            <a:noAutofit/>
          </a:bodyPr>
          <a:lstStyle/>
          <a:p>
            <a:pPr marL="0" marR="0" lvl="0" indent="0" algn="ctr" rtl="0">
              <a:spcBef>
                <a:spcPts val="0"/>
              </a:spcBef>
              <a:spcAft>
                <a:spcPts val="0"/>
              </a:spcAft>
              <a:buNone/>
            </a:pPr>
            <a:r>
              <a:rPr lang="en-US" sz="1080">
                <a:solidFill>
                  <a:srgbClr val="262626"/>
                </a:solidFill>
                <a:latin typeface="Trebuchet MS"/>
                <a:ea typeface="Trebuchet MS"/>
                <a:cs typeface="Trebuchet MS"/>
                <a:sym typeface="Trebuchet MS"/>
              </a:rPr>
              <a:t>Metrics</a:t>
            </a:r>
            <a:endParaRPr sz="839">
              <a:solidFill>
                <a:srgbClr val="FFFFFF"/>
              </a:solidFill>
              <a:latin typeface="Arial"/>
              <a:ea typeface="Arial"/>
              <a:cs typeface="Arial"/>
              <a:sym typeface="Arial"/>
            </a:endParaRPr>
          </a:p>
        </p:txBody>
      </p:sp>
      <p:sp>
        <p:nvSpPr>
          <p:cNvPr id="2514" name="Google Shape;2514;ge5f8a1850c_2_524"/>
          <p:cNvSpPr/>
          <p:nvPr/>
        </p:nvSpPr>
        <p:spPr>
          <a:xfrm>
            <a:off x="1952626" y="1661438"/>
            <a:ext cx="971280" cy="2324880"/>
          </a:xfrm>
          <a:prstGeom prst="rect">
            <a:avLst/>
          </a:prstGeom>
          <a:solidFill>
            <a:srgbClr val="76B900"/>
          </a:solidFill>
          <a:ln w="31750" cap="flat" cmpd="sng">
            <a:solidFill>
              <a:srgbClr val="262626"/>
            </a:solidFill>
            <a:prstDash val="solid"/>
            <a:round/>
            <a:headEnd type="none" w="sm" len="sm"/>
            <a:tailEnd type="none" w="sm" len="sm"/>
          </a:ln>
        </p:spPr>
        <p:txBody>
          <a:bodyPr spcFirstLastPara="1" wrap="square" lIns="54825" tIns="27375" rIns="54825" bIns="27375" anchor="ctr" anchorCtr="0">
            <a:noAutofit/>
          </a:bodyPr>
          <a:lstStyle/>
          <a:p>
            <a:pPr marL="0" marR="0" lvl="0" indent="0" algn="ctr" rtl="0">
              <a:spcBef>
                <a:spcPts val="0"/>
              </a:spcBef>
              <a:spcAft>
                <a:spcPts val="0"/>
              </a:spcAft>
              <a:buNone/>
            </a:pPr>
            <a:r>
              <a:rPr lang="en-US" sz="1080" dirty="0">
                <a:solidFill>
                  <a:srgbClr val="262626"/>
                </a:solidFill>
                <a:latin typeface="Arial"/>
                <a:ea typeface="Arial"/>
                <a:cs typeface="Arial"/>
                <a:sym typeface="Arial"/>
              </a:rPr>
              <a:t>Standard HTTP/</a:t>
            </a:r>
            <a:r>
              <a:rPr lang="en-US" sz="1080" dirty="0" err="1">
                <a:solidFill>
                  <a:srgbClr val="262626"/>
                </a:solidFill>
                <a:latin typeface="Arial"/>
                <a:ea typeface="Arial"/>
                <a:cs typeface="Arial"/>
                <a:sym typeface="Arial"/>
              </a:rPr>
              <a:t>gRPC</a:t>
            </a:r>
            <a:endParaRPr sz="1080" dirty="0">
              <a:solidFill>
                <a:srgbClr val="262626"/>
              </a:solidFill>
              <a:latin typeface="Arial"/>
              <a:ea typeface="Arial"/>
              <a:cs typeface="Arial"/>
              <a:sym typeface="Arial"/>
            </a:endParaRPr>
          </a:p>
          <a:p>
            <a:pPr marL="0" marR="0" lvl="0" indent="0" algn="ctr" rtl="0">
              <a:spcBef>
                <a:spcPts val="0"/>
              </a:spcBef>
              <a:spcAft>
                <a:spcPts val="0"/>
              </a:spcAft>
              <a:buNone/>
            </a:pPr>
            <a:endParaRPr sz="1080" dirty="0">
              <a:solidFill>
                <a:srgbClr val="262626"/>
              </a:solidFill>
              <a:latin typeface="Arial"/>
              <a:ea typeface="Arial"/>
              <a:cs typeface="Arial"/>
              <a:sym typeface="Arial"/>
            </a:endParaRPr>
          </a:p>
          <a:p>
            <a:pPr marL="0" marR="0" lvl="0" indent="0" algn="ctr" rtl="0">
              <a:spcBef>
                <a:spcPts val="0"/>
              </a:spcBef>
              <a:spcAft>
                <a:spcPts val="0"/>
              </a:spcAft>
              <a:buNone/>
            </a:pPr>
            <a:r>
              <a:rPr lang="en-US" sz="1080" dirty="0">
                <a:solidFill>
                  <a:srgbClr val="262626"/>
                </a:solidFill>
                <a:latin typeface="Arial"/>
                <a:ea typeface="Arial"/>
                <a:cs typeface="Arial"/>
                <a:sym typeface="Arial"/>
              </a:rPr>
              <a:t>Or</a:t>
            </a:r>
            <a:endParaRPr sz="1080" dirty="0">
              <a:solidFill>
                <a:srgbClr val="262626"/>
              </a:solidFill>
              <a:latin typeface="Arial"/>
              <a:ea typeface="Arial"/>
              <a:cs typeface="Arial"/>
              <a:sym typeface="Arial"/>
            </a:endParaRPr>
          </a:p>
          <a:p>
            <a:pPr marL="0" marR="0" lvl="0" indent="0" algn="ctr" rtl="0">
              <a:spcBef>
                <a:spcPts val="0"/>
              </a:spcBef>
              <a:spcAft>
                <a:spcPts val="0"/>
              </a:spcAft>
              <a:buNone/>
            </a:pPr>
            <a:endParaRPr sz="1080" dirty="0">
              <a:solidFill>
                <a:srgbClr val="262626"/>
              </a:solidFill>
              <a:latin typeface="Arial"/>
              <a:ea typeface="Arial"/>
              <a:cs typeface="Arial"/>
              <a:sym typeface="Arial"/>
            </a:endParaRPr>
          </a:p>
          <a:p>
            <a:pPr marL="0" marR="0" lvl="0" indent="0" algn="ctr" rtl="0">
              <a:spcBef>
                <a:spcPts val="0"/>
              </a:spcBef>
              <a:spcAft>
                <a:spcPts val="0"/>
              </a:spcAft>
              <a:buNone/>
            </a:pPr>
            <a:r>
              <a:rPr lang="en-US" sz="1080" dirty="0">
                <a:solidFill>
                  <a:srgbClr val="262626"/>
                </a:solidFill>
                <a:latin typeface="Arial"/>
                <a:ea typeface="Arial"/>
                <a:cs typeface="Arial"/>
                <a:sym typeface="Arial"/>
              </a:rPr>
              <a:t>C API </a:t>
            </a:r>
            <a:endParaRPr sz="1080" dirty="0">
              <a:solidFill>
                <a:srgbClr val="262626"/>
              </a:solidFill>
              <a:latin typeface="Arial"/>
              <a:ea typeface="Arial"/>
              <a:cs typeface="Arial"/>
              <a:sym typeface="Arial"/>
            </a:endParaRPr>
          </a:p>
          <a:p>
            <a:pPr marL="0" marR="0" lvl="0" indent="0" algn="ctr" rtl="0">
              <a:spcBef>
                <a:spcPts val="0"/>
              </a:spcBef>
              <a:spcAft>
                <a:spcPts val="0"/>
              </a:spcAft>
              <a:buNone/>
            </a:pPr>
            <a:r>
              <a:rPr lang="en-US" sz="839" dirty="0">
                <a:solidFill>
                  <a:srgbClr val="262626"/>
                </a:solidFill>
                <a:latin typeface="Arial"/>
                <a:ea typeface="Arial"/>
                <a:cs typeface="Arial"/>
                <a:sym typeface="Arial"/>
              </a:rPr>
              <a:t>(directly integrate into client app)</a:t>
            </a:r>
            <a:endParaRPr sz="1080" dirty="0">
              <a:solidFill>
                <a:srgbClr val="262626"/>
              </a:solidFill>
              <a:latin typeface="Arial"/>
              <a:ea typeface="Arial"/>
              <a:cs typeface="Arial"/>
              <a:sym typeface="Arial"/>
            </a:endParaRPr>
          </a:p>
        </p:txBody>
      </p:sp>
      <p:grpSp>
        <p:nvGrpSpPr>
          <p:cNvPr id="2515" name="Google Shape;2515;ge5f8a1850c_2_524"/>
          <p:cNvGrpSpPr/>
          <p:nvPr/>
        </p:nvGrpSpPr>
        <p:grpSpPr>
          <a:xfrm>
            <a:off x="5388210" y="4760303"/>
            <a:ext cx="1043460" cy="906388"/>
            <a:chOff x="29750394" y="16494908"/>
            <a:chExt cx="1739100" cy="1510645"/>
          </a:xfrm>
        </p:grpSpPr>
        <p:pic>
          <p:nvPicPr>
            <p:cNvPr id="2516" name="Google Shape;2516;ge5f8a1850c_2_524"/>
            <p:cNvPicPr preferRelativeResize="0"/>
            <p:nvPr/>
          </p:nvPicPr>
          <p:blipFill rotWithShape="1">
            <a:blip r:embed="rId3">
              <a:alphaModFix/>
            </a:blip>
            <a:srcRect/>
            <a:stretch/>
          </p:blipFill>
          <p:spPr>
            <a:xfrm>
              <a:off x="30241047" y="16872938"/>
              <a:ext cx="731520" cy="731520"/>
            </a:xfrm>
            <a:prstGeom prst="rect">
              <a:avLst/>
            </a:prstGeom>
            <a:noFill/>
            <a:ln>
              <a:noFill/>
            </a:ln>
          </p:spPr>
        </p:pic>
        <p:sp>
          <p:nvSpPr>
            <p:cNvPr id="2517" name="Google Shape;2517;ge5f8a1850c_2_524"/>
            <p:cNvSpPr/>
            <p:nvPr/>
          </p:nvSpPr>
          <p:spPr>
            <a:xfrm>
              <a:off x="29750394" y="17636253"/>
              <a:ext cx="1739100" cy="369300"/>
            </a:xfrm>
            <a:prstGeom prst="rect">
              <a:avLst/>
            </a:prstGeom>
            <a:noFill/>
            <a:ln>
              <a:noFill/>
            </a:ln>
          </p:spPr>
          <p:txBody>
            <a:bodyPr spcFirstLastPara="1" wrap="square" lIns="54825" tIns="27375" rIns="54825" bIns="27375" anchor="t" anchorCtr="0">
              <a:noAutofit/>
            </a:bodyPr>
            <a:lstStyle/>
            <a:p>
              <a:pPr marL="0" marR="0" lvl="0" indent="0" algn="ctr" rtl="0">
                <a:spcBef>
                  <a:spcPts val="0"/>
                </a:spcBef>
                <a:spcAft>
                  <a:spcPts val="0"/>
                </a:spcAft>
                <a:buNone/>
              </a:pPr>
              <a:r>
                <a:rPr lang="en-US" sz="1080">
                  <a:solidFill>
                    <a:srgbClr val="262626"/>
                  </a:solidFill>
                  <a:latin typeface="Trebuchet MS"/>
                  <a:ea typeface="Trebuchet MS"/>
                  <a:cs typeface="Trebuchet MS"/>
                  <a:sym typeface="Trebuchet MS"/>
                </a:rPr>
                <a:t>CPU</a:t>
              </a:r>
              <a:endParaRPr sz="839">
                <a:solidFill>
                  <a:srgbClr val="FFFFFF"/>
                </a:solidFill>
                <a:latin typeface="Arial"/>
                <a:ea typeface="Arial"/>
                <a:cs typeface="Arial"/>
                <a:sym typeface="Arial"/>
              </a:endParaRPr>
            </a:p>
          </p:txBody>
        </p:sp>
        <p:cxnSp>
          <p:nvCxnSpPr>
            <p:cNvPr id="2518" name="Google Shape;2518;ge5f8a1850c_2_524"/>
            <p:cNvCxnSpPr/>
            <p:nvPr/>
          </p:nvCxnSpPr>
          <p:spPr>
            <a:xfrm rot="10800000">
              <a:off x="30586581" y="16494908"/>
              <a:ext cx="0" cy="365700"/>
            </a:xfrm>
            <a:prstGeom prst="straightConnector1">
              <a:avLst/>
            </a:prstGeom>
            <a:noFill/>
            <a:ln w="19050" cap="flat" cmpd="sng">
              <a:solidFill>
                <a:srgbClr val="262626"/>
              </a:solidFill>
              <a:prstDash val="solid"/>
              <a:round/>
              <a:headEnd type="none" w="sm" len="sm"/>
              <a:tailEnd type="none" w="sm" len="sm"/>
            </a:ln>
          </p:spPr>
        </p:cxnSp>
      </p:grpSp>
      <p:sp>
        <p:nvSpPr>
          <p:cNvPr id="2519" name="Google Shape;2519;ge5f8a1850c_2_524"/>
          <p:cNvSpPr/>
          <p:nvPr/>
        </p:nvSpPr>
        <p:spPr>
          <a:xfrm>
            <a:off x="3557893" y="1647092"/>
            <a:ext cx="1645920" cy="932760"/>
          </a:xfrm>
          <a:prstGeom prst="rect">
            <a:avLst/>
          </a:prstGeom>
          <a:solidFill>
            <a:srgbClr val="76B900"/>
          </a:solidFill>
          <a:ln w="31750" cap="flat" cmpd="sng">
            <a:solidFill>
              <a:srgbClr val="262626"/>
            </a:solidFill>
            <a:prstDash val="solid"/>
            <a:round/>
            <a:headEnd type="none" w="sm" len="sm"/>
            <a:tailEnd type="none" w="sm" len="sm"/>
          </a:ln>
        </p:spPr>
        <p:txBody>
          <a:bodyPr spcFirstLastPara="1" wrap="square" lIns="54825" tIns="27375" rIns="54825" bIns="27375" anchor="ctr" anchorCtr="0">
            <a:noAutofit/>
          </a:bodyPr>
          <a:lstStyle/>
          <a:p>
            <a:pPr marL="0" marR="0" lvl="0" indent="0" algn="ctr" rtl="0">
              <a:spcBef>
                <a:spcPts val="0"/>
              </a:spcBef>
              <a:spcAft>
                <a:spcPts val="0"/>
              </a:spcAft>
              <a:buNone/>
            </a:pPr>
            <a:r>
              <a:rPr lang="en-US" sz="1080">
                <a:solidFill>
                  <a:srgbClr val="262626"/>
                </a:solidFill>
                <a:latin typeface="Arial"/>
                <a:ea typeface="Arial"/>
                <a:cs typeface="Arial"/>
                <a:sym typeface="Arial"/>
              </a:rPr>
              <a:t>Dynamic Batching </a:t>
            </a:r>
            <a:endParaRPr sz="839">
              <a:solidFill>
                <a:srgbClr val="FFFFFF"/>
              </a:solidFill>
              <a:latin typeface="Arial"/>
              <a:ea typeface="Arial"/>
              <a:cs typeface="Arial"/>
              <a:sym typeface="Arial"/>
            </a:endParaRPr>
          </a:p>
          <a:p>
            <a:pPr marL="0" marR="0" lvl="0" indent="0" algn="ctr" rtl="0">
              <a:spcBef>
                <a:spcPts val="0"/>
              </a:spcBef>
              <a:spcAft>
                <a:spcPts val="0"/>
              </a:spcAft>
              <a:buNone/>
            </a:pPr>
            <a:r>
              <a:rPr lang="en-US" sz="1080">
                <a:solidFill>
                  <a:srgbClr val="262626"/>
                </a:solidFill>
                <a:latin typeface="Arial"/>
                <a:ea typeface="Arial"/>
                <a:cs typeface="Arial"/>
                <a:sym typeface="Arial"/>
              </a:rPr>
              <a:t>(Real time, Batch, Stream)</a:t>
            </a:r>
            <a:endParaRPr sz="839">
              <a:solidFill>
                <a:srgbClr val="FFFFFF"/>
              </a:solidFill>
              <a:latin typeface="Arial"/>
              <a:ea typeface="Arial"/>
              <a:cs typeface="Arial"/>
              <a:sym typeface="Arial"/>
            </a:endParaRPr>
          </a:p>
        </p:txBody>
      </p:sp>
      <p:sp>
        <p:nvSpPr>
          <p:cNvPr id="2520" name="Google Shape;2520;ge5f8a1850c_2_524"/>
          <p:cNvSpPr/>
          <p:nvPr/>
        </p:nvSpPr>
        <p:spPr>
          <a:xfrm>
            <a:off x="6319773" y="2111171"/>
            <a:ext cx="1481400" cy="1536480"/>
          </a:xfrm>
          <a:prstGeom prst="rect">
            <a:avLst/>
          </a:prstGeom>
          <a:solidFill>
            <a:srgbClr val="76B900"/>
          </a:solidFill>
          <a:ln w="31750" cap="flat" cmpd="sng">
            <a:solidFill>
              <a:srgbClr val="262626"/>
            </a:solidFill>
            <a:prstDash val="solid"/>
            <a:round/>
            <a:headEnd type="none" w="sm" len="sm"/>
            <a:tailEnd type="none" w="sm" len="sm"/>
          </a:ln>
        </p:spPr>
        <p:txBody>
          <a:bodyPr spcFirstLastPara="1" wrap="square" lIns="54825" tIns="27375" rIns="54825" bIns="27375" anchor="ctr" anchorCtr="0">
            <a:noAutofit/>
          </a:bodyPr>
          <a:lstStyle/>
          <a:p>
            <a:pPr marL="0" marR="0" lvl="0" indent="0" algn="ctr" rtl="0">
              <a:spcBef>
                <a:spcPts val="0"/>
              </a:spcBef>
              <a:spcAft>
                <a:spcPts val="0"/>
              </a:spcAft>
              <a:buNone/>
            </a:pPr>
            <a:endParaRPr sz="1080" dirty="0">
              <a:solidFill>
                <a:srgbClr val="262626"/>
              </a:solidFill>
              <a:latin typeface="Arial"/>
              <a:ea typeface="Arial"/>
              <a:cs typeface="Arial"/>
              <a:sym typeface="Arial"/>
            </a:endParaRPr>
          </a:p>
          <a:p>
            <a:pPr marL="0" marR="0" lvl="0" indent="0" algn="ctr" rtl="0">
              <a:spcBef>
                <a:spcPts val="0"/>
              </a:spcBef>
              <a:spcAft>
                <a:spcPts val="0"/>
              </a:spcAft>
              <a:buNone/>
            </a:pPr>
            <a:r>
              <a:rPr lang="en-US" sz="1080" dirty="0">
                <a:solidFill>
                  <a:srgbClr val="262626"/>
                </a:solidFill>
                <a:latin typeface="Arial"/>
                <a:ea typeface="Arial"/>
                <a:cs typeface="Arial"/>
                <a:sym typeface="Arial"/>
              </a:rPr>
              <a:t>Per Model Scheduler Queues</a:t>
            </a:r>
            <a:endParaRPr sz="839" dirty="0">
              <a:solidFill>
                <a:srgbClr val="FFFFFF"/>
              </a:solidFill>
              <a:latin typeface="Arial"/>
              <a:ea typeface="Arial"/>
              <a:cs typeface="Arial"/>
              <a:sym typeface="Arial"/>
            </a:endParaRPr>
          </a:p>
          <a:p>
            <a:pPr marL="0" marR="0" lvl="0" indent="0" algn="ctr" rtl="0">
              <a:spcBef>
                <a:spcPts val="0"/>
              </a:spcBef>
              <a:spcAft>
                <a:spcPts val="0"/>
              </a:spcAft>
              <a:buNone/>
            </a:pPr>
            <a:endParaRPr sz="1080" dirty="0">
              <a:solidFill>
                <a:srgbClr val="262626"/>
              </a:solidFill>
              <a:latin typeface="Arial"/>
              <a:ea typeface="Arial"/>
              <a:cs typeface="Arial"/>
              <a:sym typeface="Arial"/>
            </a:endParaRPr>
          </a:p>
          <a:p>
            <a:pPr marL="0" marR="0" lvl="0" indent="0" algn="ctr" rtl="0">
              <a:spcBef>
                <a:spcPts val="0"/>
              </a:spcBef>
              <a:spcAft>
                <a:spcPts val="0"/>
              </a:spcAft>
              <a:buNone/>
            </a:pPr>
            <a:endParaRPr sz="1080" dirty="0">
              <a:solidFill>
                <a:srgbClr val="262626"/>
              </a:solidFill>
              <a:latin typeface="Arial"/>
              <a:ea typeface="Arial"/>
              <a:cs typeface="Arial"/>
              <a:sym typeface="Arial"/>
            </a:endParaRPr>
          </a:p>
          <a:p>
            <a:pPr marL="0" marR="0" lvl="0" indent="0" algn="ctr" rtl="0">
              <a:spcBef>
                <a:spcPts val="0"/>
              </a:spcBef>
              <a:spcAft>
                <a:spcPts val="0"/>
              </a:spcAft>
              <a:buNone/>
            </a:pPr>
            <a:endParaRPr sz="1080" dirty="0">
              <a:solidFill>
                <a:srgbClr val="262626"/>
              </a:solidFill>
              <a:latin typeface="Arial"/>
              <a:ea typeface="Arial"/>
              <a:cs typeface="Arial"/>
              <a:sym typeface="Arial"/>
            </a:endParaRPr>
          </a:p>
          <a:p>
            <a:pPr marL="0" marR="0" lvl="0" indent="0" algn="ctr" rtl="0">
              <a:spcBef>
                <a:spcPts val="0"/>
              </a:spcBef>
              <a:spcAft>
                <a:spcPts val="0"/>
              </a:spcAft>
              <a:buNone/>
            </a:pPr>
            <a:endParaRPr sz="1080" dirty="0">
              <a:solidFill>
                <a:srgbClr val="262626"/>
              </a:solidFill>
              <a:latin typeface="Arial"/>
              <a:ea typeface="Arial"/>
              <a:cs typeface="Arial"/>
              <a:sym typeface="Arial"/>
            </a:endParaRPr>
          </a:p>
          <a:p>
            <a:pPr marL="0" marR="0" lvl="0" indent="0" algn="ctr" rtl="0">
              <a:spcBef>
                <a:spcPts val="0"/>
              </a:spcBef>
              <a:spcAft>
                <a:spcPts val="0"/>
              </a:spcAft>
              <a:buNone/>
            </a:pPr>
            <a:endParaRPr sz="1080" dirty="0">
              <a:solidFill>
                <a:srgbClr val="262626"/>
              </a:solidFill>
              <a:latin typeface="Arial"/>
              <a:ea typeface="Arial"/>
              <a:cs typeface="Arial"/>
              <a:sym typeface="Arial"/>
            </a:endParaRPr>
          </a:p>
          <a:p>
            <a:pPr marL="0" marR="0" lvl="0" indent="0" algn="ctr" rtl="0">
              <a:spcBef>
                <a:spcPts val="0"/>
              </a:spcBef>
              <a:spcAft>
                <a:spcPts val="0"/>
              </a:spcAft>
              <a:buNone/>
            </a:pPr>
            <a:endParaRPr sz="1080" dirty="0">
              <a:solidFill>
                <a:srgbClr val="262626"/>
              </a:solidFill>
              <a:latin typeface="Arial"/>
              <a:ea typeface="Arial"/>
              <a:cs typeface="Arial"/>
              <a:sym typeface="Arial"/>
            </a:endParaRPr>
          </a:p>
          <a:p>
            <a:pPr marL="0" marR="0" lvl="0" indent="0" algn="ctr" rtl="0">
              <a:spcBef>
                <a:spcPts val="0"/>
              </a:spcBef>
              <a:spcAft>
                <a:spcPts val="0"/>
              </a:spcAft>
              <a:buNone/>
            </a:pPr>
            <a:endParaRPr sz="1080" dirty="0">
              <a:solidFill>
                <a:srgbClr val="262626"/>
              </a:solidFill>
              <a:latin typeface="Arial"/>
              <a:ea typeface="Arial"/>
              <a:cs typeface="Arial"/>
              <a:sym typeface="Arial"/>
            </a:endParaRPr>
          </a:p>
        </p:txBody>
      </p:sp>
      <p:cxnSp>
        <p:nvCxnSpPr>
          <p:cNvPr id="2521" name="Google Shape;2521;ge5f8a1850c_2_524"/>
          <p:cNvCxnSpPr/>
          <p:nvPr/>
        </p:nvCxnSpPr>
        <p:spPr>
          <a:xfrm rot="10800000">
            <a:off x="7114865" y="1930492"/>
            <a:ext cx="0" cy="164592"/>
          </a:xfrm>
          <a:prstGeom prst="straightConnector1">
            <a:avLst/>
          </a:prstGeom>
          <a:noFill/>
          <a:ln w="19050" cap="flat" cmpd="sng">
            <a:solidFill>
              <a:srgbClr val="262626"/>
            </a:solidFill>
            <a:prstDash val="solid"/>
            <a:round/>
            <a:headEnd type="triangle" w="lg" len="lg"/>
            <a:tailEnd type="none" w="sm" len="sm"/>
          </a:ln>
        </p:spPr>
      </p:cxnSp>
      <p:sp>
        <p:nvSpPr>
          <p:cNvPr id="2522" name="Google Shape;2522;ge5f8a1850c_2_524"/>
          <p:cNvSpPr txBox="1"/>
          <p:nvPr/>
        </p:nvSpPr>
        <p:spPr>
          <a:xfrm>
            <a:off x="7153347" y="3026485"/>
            <a:ext cx="254880" cy="221760"/>
          </a:xfrm>
          <a:prstGeom prst="rect">
            <a:avLst/>
          </a:prstGeom>
          <a:noFill/>
          <a:ln>
            <a:noFill/>
          </a:ln>
        </p:spPr>
        <p:txBody>
          <a:bodyPr spcFirstLastPara="1" wrap="square" lIns="54825" tIns="27375" rIns="54825" bIns="27375" anchor="t" anchorCtr="0">
            <a:noAutofit/>
          </a:bodyPr>
          <a:lstStyle/>
          <a:p>
            <a:pPr marL="0" marR="0" lvl="0" indent="0" algn="l" rtl="0">
              <a:spcBef>
                <a:spcPts val="0"/>
              </a:spcBef>
              <a:spcAft>
                <a:spcPts val="0"/>
              </a:spcAft>
              <a:buNone/>
            </a:pPr>
            <a:r>
              <a:rPr lang="en-US" sz="1080">
                <a:solidFill>
                  <a:srgbClr val="000000"/>
                </a:solidFill>
                <a:latin typeface="Trebuchet MS"/>
                <a:ea typeface="Trebuchet MS"/>
                <a:cs typeface="Trebuchet MS"/>
                <a:sym typeface="Trebuchet MS"/>
              </a:rPr>
              <a:t>…</a:t>
            </a:r>
            <a:endParaRPr sz="839">
              <a:solidFill>
                <a:srgbClr val="000000"/>
              </a:solidFill>
              <a:latin typeface="Arial"/>
              <a:ea typeface="Arial"/>
              <a:cs typeface="Arial"/>
              <a:sym typeface="Arial"/>
            </a:endParaRPr>
          </a:p>
        </p:txBody>
      </p:sp>
      <p:grpSp>
        <p:nvGrpSpPr>
          <p:cNvPr id="2523" name="Google Shape;2523;ge5f8a1850c_2_524"/>
          <p:cNvGrpSpPr/>
          <p:nvPr/>
        </p:nvGrpSpPr>
        <p:grpSpPr>
          <a:xfrm>
            <a:off x="6425660" y="2698370"/>
            <a:ext cx="298260" cy="877860"/>
            <a:chOff x="29073200" y="9723730"/>
            <a:chExt cx="497100" cy="1463100"/>
          </a:xfrm>
        </p:grpSpPr>
        <p:sp>
          <p:nvSpPr>
            <p:cNvPr id="2524" name="Google Shape;2524;ge5f8a1850c_2_524"/>
            <p:cNvSpPr/>
            <p:nvPr/>
          </p:nvSpPr>
          <p:spPr>
            <a:xfrm>
              <a:off x="29073200" y="9723730"/>
              <a:ext cx="497100" cy="1463100"/>
            </a:xfrm>
            <a:prstGeom prst="rect">
              <a:avLst/>
            </a:prstGeom>
            <a:noFill/>
            <a:ln w="25400" cap="flat" cmpd="sng">
              <a:solidFill>
                <a:srgbClr val="000000"/>
              </a:solidFill>
              <a:prstDash val="solid"/>
              <a:round/>
              <a:headEnd type="none" w="sm" len="sm"/>
              <a:tailEnd type="none" w="sm" len="sm"/>
            </a:ln>
          </p:spPr>
          <p:txBody>
            <a:bodyPr spcFirstLastPara="1" wrap="square" lIns="54825" tIns="27375" rIns="54825" bIns="27375" anchor="ctr" anchorCtr="0">
              <a:noAutofit/>
            </a:bodyPr>
            <a:lstStyle/>
            <a:p>
              <a:pPr marL="0" marR="0" lvl="0" indent="0" algn="ctr" rtl="0">
                <a:spcBef>
                  <a:spcPts val="0"/>
                </a:spcBef>
                <a:spcAft>
                  <a:spcPts val="0"/>
                </a:spcAft>
                <a:buNone/>
              </a:pPr>
              <a:endParaRPr sz="1080">
                <a:solidFill>
                  <a:srgbClr val="FFFFFF"/>
                </a:solidFill>
                <a:latin typeface="Arial"/>
                <a:ea typeface="Arial"/>
                <a:cs typeface="Arial"/>
                <a:sym typeface="Arial"/>
              </a:endParaRPr>
            </a:p>
          </p:txBody>
        </p:sp>
        <p:sp>
          <p:nvSpPr>
            <p:cNvPr id="2525" name="Google Shape;2525;ge5f8a1850c_2_524"/>
            <p:cNvSpPr/>
            <p:nvPr/>
          </p:nvSpPr>
          <p:spPr>
            <a:xfrm>
              <a:off x="29190503" y="9911112"/>
              <a:ext cx="274200" cy="274200"/>
            </a:xfrm>
            <a:prstGeom prst="rect">
              <a:avLst/>
            </a:prstGeom>
            <a:noFill/>
            <a:ln w="25400" cap="flat" cmpd="sng">
              <a:solidFill>
                <a:srgbClr val="000000"/>
              </a:solidFill>
              <a:prstDash val="solid"/>
              <a:round/>
              <a:headEnd type="none" w="sm" len="sm"/>
              <a:tailEnd type="none" w="sm" len="sm"/>
            </a:ln>
          </p:spPr>
          <p:txBody>
            <a:bodyPr spcFirstLastPara="1" wrap="square" lIns="54825" tIns="27375" rIns="54825" bIns="27375" anchor="ctr" anchorCtr="0">
              <a:noAutofit/>
            </a:bodyPr>
            <a:lstStyle/>
            <a:p>
              <a:pPr marL="0" marR="0" lvl="0" indent="0" algn="ctr" rtl="0">
                <a:spcBef>
                  <a:spcPts val="0"/>
                </a:spcBef>
                <a:spcAft>
                  <a:spcPts val="0"/>
                </a:spcAft>
                <a:buNone/>
              </a:pPr>
              <a:endParaRPr sz="1080">
                <a:solidFill>
                  <a:srgbClr val="FFFFFF"/>
                </a:solidFill>
                <a:latin typeface="Arial"/>
                <a:ea typeface="Arial"/>
                <a:cs typeface="Arial"/>
                <a:sym typeface="Arial"/>
              </a:endParaRPr>
            </a:p>
          </p:txBody>
        </p:sp>
        <p:sp>
          <p:nvSpPr>
            <p:cNvPr id="2526" name="Google Shape;2526;ge5f8a1850c_2_524"/>
            <p:cNvSpPr/>
            <p:nvPr/>
          </p:nvSpPr>
          <p:spPr>
            <a:xfrm>
              <a:off x="29190503" y="10344872"/>
              <a:ext cx="274200" cy="274200"/>
            </a:xfrm>
            <a:prstGeom prst="rect">
              <a:avLst/>
            </a:prstGeom>
            <a:noFill/>
            <a:ln w="25400" cap="flat" cmpd="sng">
              <a:solidFill>
                <a:srgbClr val="000000"/>
              </a:solidFill>
              <a:prstDash val="solid"/>
              <a:round/>
              <a:headEnd type="none" w="sm" len="sm"/>
              <a:tailEnd type="none" w="sm" len="sm"/>
            </a:ln>
          </p:spPr>
          <p:txBody>
            <a:bodyPr spcFirstLastPara="1" wrap="square" lIns="54825" tIns="27375" rIns="54825" bIns="27375" anchor="ctr" anchorCtr="0">
              <a:noAutofit/>
            </a:bodyPr>
            <a:lstStyle/>
            <a:p>
              <a:pPr marL="0" marR="0" lvl="0" indent="0" algn="ctr" rtl="0">
                <a:spcBef>
                  <a:spcPts val="0"/>
                </a:spcBef>
                <a:spcAft>
                  <a:spcPts val="0"/>
                </a:spcAft>
                <a:buNone/>
              </a:pPr>
              <a:endParaRPr sz="1080">
                <a:solidFill>
                  <a:srgbClr val="FFFFFF"/>
                </a:solidFill>
                <a:latin typeface="Arial"/>
                <a:ea typeface="Arial"/>
                <a:cs typeface="Arial"/>
                <a:sym typeface="Arial"/>
              </a:endParaRPr>
            </a:p>
          </p:txBody>
        </p:sp>
        <p:sp>
          <p:nvSpPr>
            <p:cNvPr id="2527" name="Google Shape;2527;ge5f8a1850c_2_524"/>
            <p:cNvSpPr/>
            <p:nvPr/>
          </p:nvSpPr>
          <p:spPr>
            <a:xfrm>
              <a:off x="29190503" y="10778632"/>
              <a:ext cx="274200" cy="274200"/>
            </a:xfrm>
            <a:prstGeom prst="rect">
              <a:avLst/>
            </a:prstGeom>
            <a:noFill/>
            <a:ln w="25400" cap="flat" cmpd="sng">
              <a:solidFill>
                <a:srgbClr val="000000"/>
              </a:solidFill>
              <a:prstDash val="solid"/>
              <a:round/>
              <a:headEnd type="none" w="sm" len="sm"/>
              <a:tailEnd type="none" w="sm" len="sm"/>
            </a:ln>
          </p:spPr>
          <p:txBody>
            <a:bodyPr spcFirstLastPara="1" wrap="square" lIns="54825" tIns="27375" rIns="54825" bIns="27375" anchor="ctr" anchorCtr="0">
              <a:noAutofit/>
            </a:bodyPr>
            <a:lstStyle/>
            <a:p>
              <a:pPr marL="0" marR="0" lvl="0" indent="0" algn="ctr" rtl="0">
                <a:spcBef>
                  <a:spcPts val="0"/>
                </a:spcBef>
                <a:spcAft>
                  <a:spcPts val="0"/>
                </a:spcAft>
                <a:buNone/>
              </a:pPr>
              <a:endParaRPr sz="1080">
                <a:solidFill>
                  <a:srgbClr val="FFFFFF"/>
                </a:solidFill>
                <a:latin typeface="Arial"/>
                <a:ea typeface="Arial"/>
                <a:cs typeface="Arial"/>
                <a:sym typeface="Arial"/>
              </a:endParaRPr>
            </a:p>
          </p:txBody>
        </p:sp>
      </p:grpSp>
      <p:sp>
        <p:nvSpPr>
          <p:cNvPr id="2528" name="Google Shape;2528;ge5f8a1850c_2_524"/>
          <p:cNvSpPr/>
          <p:nvPr/>
        </p:nvSpPr>
        <p:spPr>
          <a:xfrm>
            <a:off x="8041572" y="2099833"/>
            <a:ext cx="995951" cy="1536480"/>
          </a:xfrm>
          <a:prstGeom prst="rect">
            <a:avLst/>
          </a:prstGeom>
          <a:solidFill>
            <a:srgbClr val="76B900"/>
          </a:solidFill>
          <a:ln w="31750" cap="flat" cmpd="sng">
            <a:solidFill>
              <a:srgbClr val="262626"/>
            </a:solidFill>
            <a:prstDash val="solid"/>
            <a:round/>
            <a:headEnd type="none" w="sm" len="sm"/>
            <a:tailEnd type="none" w="sm" len="sm"/>
          </a:ln>
        </p:spPr>
        <p:txBody>
          <a:bodyPr spcFirstLastPara="1" wrap="square" lIns="54825" tIns="27375" rIns="54825" bIns="27375" anchor="ctr" anchorCtr="0">
            <a:noAutofit/>
          </a:bodyPr>
          <a:lstStyle/>
          <a:p>
            <a:pPr marL="0" marR="0" lvl="0" indent="0" algn="ctr" rtl="0">
              <a:spcBef>
                <a:spcPts val="0"/>
              </a:spcBef>
              <a:spcAft>
                <a:spcPts val="0"/>
              </a:spcAft>
              <a:buNone/>
            </a:pPr>
            <a:r>
              <a:rPr lang="en-US" sz="1080">
                <a:solidFill>
                  <a:srgbClr val="262626"/>
                </a:solidFill>
                <a:latin typeface="Arial"/>
                <a:ea typeface="Arial"/>
                <a:cs typeface="Arial"/>
                <a:sym typeface="Arial"/>
              </a:rPr>
              <a:t>Flexible Model Loading (All, Selective)</a:t>
            </a:r>
            <a:endParaRPr sz="839">
              <a:solidFill>
                <a:srgbClr val="FFFFFF"/>
              </a:solidFill>
              <a:latin typeface="Arial"/>
              <a:ea typeface="Arial"/>
              <a:cs typeface="Arial"/>
              <a:sym typeface="Arial"/>
            </a:endParaRPr>
          </a:p>
        </p:txBody>
      </p:sp>
      <p:sp>
        <p:nvSpPr>
          <p:cNvPr id="2529" name="Google Shape;2529;ge5f8a1850c_2_524"/>
          <p:cNvSpPr/>
          <p:nvPr/>
        </p:nvSpPr>
        <p:spPr>
          <a:xfrm>
            <a:off x="3547306" y="2866598"/>
            <a:ext cx="2465857" cy="1161371"/>
          </a:xfrm>
          <a:prstGeom prst="rect">
            <a:avLst/>
          </a:prstGeom>
          <a:solidFill>
            <a:srgbClr val="76B900"/>
          </a:solidFill>
          <a:ln w="31750" cap="flat" cmpd="sng">
            <a:solidFill>
              <a:srgbClr val="262626"/>
            </a:solidFill>
            <a:prstDash val="solid"/>
            <a:round/>
            <a:headEnd type="none" w="sm" len="sm"/>
            <a:tailEnd type="none" w="sm" len="sm"/>
          </a:ln>
        </p:spPr>
        <p:txBody>
          <a:bodyPr spcFirstLastPara="1" wrap="square" lIns="54825" tIns="27375" rIns="54825" bIns="27375" anchor="ctr" anchorCtr="0">
            <a:noAutofit/>
          </a:bodyPr>
          <a:lstStyle/>
          <a:p>
            <a:pPr marL="0" marR="0" lvl="0" indent="0" algn="ctr" rtl="0">
              <a:spcBef>
                <a:spcPts val="0"/>
              </a:spcBef>
              <a:spcAft>
                <a:spcPts val="0"/>
              </a:spcAft>
              <a:buNone/>
            </a:pPr>
            <a:r>
              <a:rPr lang="en-US" sz="1080">
                <a:solidFill>
                  <a:srgbClr val="262626"/>
                </a:solidFill>
                <a:latin typeface="Arial"/>
                <a:ea typeface="Arial"/>
                <a:cs typeface="Arial"/>
                <a:sym typeface="Arial"/>
              </a:rPr>
              <a:t>Multiple GPU &amp; CPU Backends</a:t>
            </a:r>
            <a:endParaRPr/>
          </a:p>
          <a:p>
            <a:pPr marL="0" marR="0" lvl="0" indent="0" algn="ctr" rtl="0">
              <a:spcBef>
                <a:spcPts val="0"/>
              </a:spcBef>
              <a:spcAft>
                <a:spcPts val="0"/>
              </a:spcAft>
              <a:buNone/>
            </a:pPr>
            <a:endParaRPr sz="839">
              <a:solidFill>
                <a:srgbClr val="262626"/>
              </a:solidFill>
              <a:latin typeface="Arial"/>
              <a:ea typeface="Arial"/>
              <a:cs typeface="Arial"/>
              <a:sym typeface="Arial"/>
            </a:endParaRPr>
          </a:p>
          <a:p>
            <a:pPr marL="0" marR="0" lvl="0" indent="0" algn="ctr" rtl="0">
              <a:spcBef>
                <a:spcPts val="0"/>
              </a:spcBef>
              <a:spcAft>
                <a:spcPts val="0"/>
              </a:spcAft>
              <a:buNone/>
            </a:pPr>
            <a:endParaRPr sz="839">
              <a:solidFill>
                <a:srgbClr val="FFFFFF"/>
              </a:solidFill>
              <a:latin typeface="Arial"/>
              <a:ea typeface="Arial"/>
              <a:cs typeface="Arial"/>
              <a:sym typeface="Arial"/>
            </a:endParaRPr>
          </a:p>
          <a:p>
            <a:pPr marL="0" marR="0" lvl="0" indent="0" algn="ctr" rtl="0">
              <a:spcBef>
                <a:spcPts val="0"/>
              </a:spcBef>
              <a:spcAft>
                <a:spcPts val="0"/>
              </a:spcAft>
              <a:buNone/>
            </a:pPr>
            <a:endParaRPr sz="1080">
              <a:solidFill>
                <a:srgbClr val="262626"/>
              </a:solidFill>
              <a:latin typeface="Arial"/>
              <a:ea typeface="Arial"/>
              <a:cs typeface="Arial"/>
              <a:sym typeface="Arial"/>
            </a:endParaRPr>
          </a:p>
          <a:p>
            <a:pPr marL="0" marR="0" lvl="0" indent="0" algn="ctr" rtl="0">
              <a:spcBef>
                <a:spcPts val="0"/>
              </a:spcBef>
              <a:spcAft>
                <a:spcPts val="0"/>
              </a:spcAft>
              <a:buNone/>
            </a:pPr>
            <a:endParaRPr sz="1080">
              <a:solidFill>
                <a:srgbClr val="262626"/>
              </a:solidFill>
              <a:latin typeface="Arial"/>
              <a:ea typeface="Arial"/>
              <a:cs typeface="Arial"/>
              <a:sym typeface="Arial"/>
            </a:endParaRPr>
          </a:p>
          <a:p>
            <a:pPr marL="0" marR="0" lvl="0" indent="0" algn="ctr" rtl="0">
              <a:spcBef>
                <a:spcPts val="0"/>
              </a:spcBef>
              <a:spcAft>
                <a:spcPts val="0"/>
              </a:spcAft>
              <a:buNone/>
            </a:pPr>
            <a:endParaRPr sz="1080">
              <a:solidFill>
                <a:srgbClr val="262626"/>
              </a:solidFill>
              <a:latin typeface="Arial"/>
              <a:ea typeface="Arial"/>
              <a:cs typeface="Arial"/>
              <a:sym typeface="Arial"/>
            </a:endParaRPr>
          </a:p>
        </p:txBody>
      </p:sp>
      <p:cxnSp>
        <p:nvCxnSpPr>
          <p:cNvPr id="2530" name="Google Shape;2530;ge5f8a1850c_2_524"/>
          <p:cNvCxnSpPr/>
          <p:nvPr/>
        </p:nvCxnSpPr>
        <p:spPr>
          <a:xfrm rot="10800000">
            <a:off x="3027512" y="2242720"/>
            <a:ext cx="438840" cy="0"/>
          </a:xfrm>
          <a:prstGeom prst="straightConnector1">
            <a:avLst/>
          </a:prstGeom>
          <a:noFill/>
          <a:ln w="19050" cap="flat" cmpd="sng">
            <a:solidFill>
              <a:srgbClr val="262626"/>
            </a:solidFill>
            <a:prstDash val="solid"/>
            <a:round/>
            <a:headEnd type="triangle" w="lg" len="lg"/>
            <a:tailEnd type="none" w="sm" len="sm"/>
          </a:ln>
        </p:spPr>
      </p:cxnSp>
      <p:pic>
        <p:nvPicPr>
          <p:cNvPr id="2531" name="Google Shape;2531;ge5f8a1850c_2_524"/>
          <p:cNvPicPr preferRelativeResize="0"/>
          <p:nvPr/>
        </p:nvPicPr>
        <p:blipFill rotWithShape="1">
          <a:blip r:embed="rId4">
            <a:alphaModFix/>
          </a:blip>
          <a:srcRect/>
          <a:stretch/>
        </p:blipFill>
        <p:spPr>
          <a:xfrm>
            <a:off x="3905976" y="3435040"/>
            <a:ext cx="553045" cy="109728"/>
          </a:xfrm>
          <a:prstGeom prst="rect">
            <a:avLst/>
          </a:prstGeom>
          <a:noFill/>
          <a:ln>
            <a:noFill/>
          </a:ln>
        </p:spPr>
      </p:pic>
      <p:pic>
        <p:nvPicPr>
          <p:cNvPr id="2532" name="Google Shape;2532;ge5f8a1850c_2_524"/>
          <p:cNvPicPr preferRelativeResize="0"/>
          <p:nvPr/>
        </p:nvPicPr>
        <p:blipFill rotWithShape="1">
          <a:blip r:embed="rId5">
            <a:alphaModFix/>
          </a:blip>
          <a:srcRect/>
          <a:stretch/>
        </p:blipFill>
        <p:spPr>
          <a:xfrm>
            <a:off x="4595597" y="3442299"/>
            <a:ext cx="501467" cy="109728"/>
          </a:xfrm>
          <a:prstGeom prst="rect">
            <a:avLst/>
          </a:prstGeom>
          <a:noFill/>
          <a:ln>
            <a:noFill/>
          </a:ln>
        </p:spPr>
      </p:pic>
      <p:sp>
        <p:nvSpPr>
          <p:cNvPr id="2533" name="Google Shape;2533;ge5f8a1850c_2_524"/>
          <p:cNvSpPr txBox="1"/>
          <p:nvPr/>
        </p:nvSpPr>
        <p:spPr>
          <a:xfrm>
            <a:off x="5441661" y="3580228"/>
            <a:ext cx="630360" cy="300960"/>
          </a:xfrm>
          <a:prstGeom prst="rect">
            <a:avLst/>
          </a:prstGeom>
          <a:noFill/>
          <a:ln>
            <a:noFill/>
          </a:ln>
        </p:spPr>
        <p:txBody>
          <a:bodyPr spcFirstLastPara="1" wrap="square" lIns="54825" tIns="27375" rIns="54825" bIns="27375" anchor="t" anchorCtr="0">
            <a:noAutofit/>
          </a:bodyPr>
          <a:lstStyle/>
          <a:p>
            <a:pPr marL="0" marR="0" lvl="0" indent="0" algn="l" rtl="0">
              <a:spcBef>
                <a:spcPts val="0"/>
              </a:spcBef>
              <a:spcAft>
                <a:spcPts val="0"/>
              </a:spcAft>
              <a:buNone/>
            </a:pPr>
            <a:r>
              <a:rPr lang="en-US" sz="720" b="1">
                <a:solidFill>
                  <a:srgbClr val="000000"/>
                </a:solidFill>
                <a:latin typeface="Trebuchet MS"/>
                <a:ea typeface="Trebuchet MS"/>
                <a:cs typeface="Trebuchet MS"/>
                <a:sym typeface="Trebuchet MS"/>
              </a:rPr>
              <a:t> Custom</a:t>
            </a:r>
            <a:endParaRPr sz="720">
              <a:solidFill>
                <a:srgbClr val="FFFFFF"/>
              </a:solidFill>
              <a:latin typeface="Trebuchet MS"/>
              <a:ea typeface="Trebuchet MS"/>
              <a:cs typeface="Trebuchet MS"/>
              <a:sym typeface="Trebuchet MS"/>
            </a:endParaRPr>
          </a:p>
          <a:p>
            <a:pPr marL="0" marR="0" lvl="0" indent="0" algn="l" rtl="0">
              <a:spcBef>
                <a:spcPts val="0"/>
              </a:spcBef>
              <a:spcAft>
                <a:spcPts val="0"/>
              </a:spcAft>
              <a:buNone/>
            </a:pPr>
            <a:r>
              <a:rPr lang="en-US" sz="720" b="1">
                <a:solidFill>
                  <a:srgbClr val="000000"/>
                </a:solidFill>
                <a:latin typeface="Trebuchet MS"/>
                <a:ea typeface="Trebuchet MS"/>
                <a:cs typeface="Trebuchet MS"/>
                <a:sym typeface="Trebuchet MS"/>
              </a:rPr>
              <a:t>Python/C++</a:t>
            </a:r>
            <a:endParaRPr sz="720">
              <a:solidFill>
                <a:srgbClr val="FFFFFF"/>
              </a:solidFill>
              <a:latin typeface="Trebuchet MS"/>
              <a:ea typeface="Trebuchet MS"/>
              <a:cs typeface="Trebuchet MS"/>
              <a:sym typeface="Trebuchet MS"/>
            </a:endParaRPr>
          </a:p>
        </p:txBody>
      </p:sp>
      <p:pic>
        <p:nvPicPr>
          <p:cNvPr id="2534" name="Google Shape;2534;ge5f8a1850c_2_524"/>
          <p:cNvPicPr preferRelativeResize="0"/>
          <p:nvPr/>
        </p:nvPicPr>
        <p:blipFill rotWithShape="1">
          <a:blip r:embed="rId6">
            <a:alphaModFix/>
          </a:blip>
          <a:srcRect/>
          <a:stretch/>
        </p:blipFill>
        <p:spPr>
          <a:xfrm>
            <a:off x="5173775" y="3346691"/>
            <a:ext cx="576439" cy="300960"/>
          </a:xfrm>
          <a:prstGeom prst="rect">
            <a:avLst/>
          </a:prstGeom>
          <a:noFill/>
          <a:ln>
            <a:noFill/>
          </a:ln>
        </p:spPr>
      </p:pic>
      <p:pic>
        <p:nvPicPr>
          <p:cNvPr id="2535" name="Google Shape;2535;ge5f8a1850c_2_524"/>
          <p:cNvPicPr preferRelativeResize="0"/>
          <p:nvPr/>
        </p:nvPicPr>
        <p:blipFill rotWithShape="1">
          <a:blip r:embed="rId7">
            <a:alphaModFix/>
          </a:blip>
          <a:srcRect/>
          <a:stretch/>
        </p:blipFill>
        <p:spPr>
          <a:xfrm>
            <a:off x="3693170" y="3698562"/>
            <a:ext cx="426558" cy="109729"/>
          </a:xfrm>
          <a:prstGeom prst="rect">
            <a:avLst/>
          </a:prstGeom>
          <a:noFill/>
          <a:ln>
            <a:noFill/>
          </a:ln>
        </p:spPr>
      </p:pic>
      <p:sp>
        <p:nvSpPr>
          <p:cNvPr id="2536" name="Google Shape;2536;ge5f8a1850c_2_524"/>
          <p:cNvSpPr/>
          <p:nvPr/>
        </p:nvSpPr>
        <p:spPr>
          <a:xfrm>
            <a:off x="1952618" y="4185019"/>
            <a:ext cx="7084800" cy="366480"/>
          </a:xfrm>
          <a:prstGeom prst="rect">
            <a:avLst/>
          </a:prstGeom>
          <a:solidFill>
            <a:srgbClr val="76B900"/>
          </a:solidFill>
          <a:ln w="31750" cap="flat" cmpd="sng">
            <a:solidFill>
              <a:srgbClr val="262626"/>
            </a:solidFill>
            <a:prstDash val="solid"/>
            <a:round/>
            <a:headEnd type="none" w="sm" len="sm"/>
            <a:tailEnd type="none" w="sm" len="sm"/>
          </a:ln>
        </p:spPr>
        <p:txBody>
          <a:bodyPr spcFirstLastPara="1" wrap="square" lIns="54825" tIns="27375" rIns="54825" bIns="27375" anchor="ctr" anchorCtr="0">
            <a:noAutofit/>
          </a:bodyPr>
          <a:lstStyle/>
          <a:p>
            <a:pPr marL="0" marR="0" lvl="0" indent="0" algn="ctr" rtl="0">
              <a:spcBef>
                <a:spcPts val="0"/>
              </a:spcBef>
              <a:spcAft>
                <a:spcPts val="0"/>
              </a:spcAft>
              <a:buNone/>
            </a:pPr>
            <a:r>
              <a:rPr lang="en-US" sz="1080">
                <a:solidFill>
                  <a:srgbClr val="262626"/>
                </a:solidFill>
                <a:latin typeface="Arial"/>
                <a:ea typeface="Arial"/>
                <a:cs typeface="Arial"/>
                <a:sym typeface="Arial"/>
              </a:rPr>
              <a:t>Utilization, Throughput, Latency Metrics</a:t>
            </a:r>
            <a:endParaRPr sz="839">
              <a:solidFill>
                <a:srgbClr val="FFFFFF"/>
              </a:solidFill>
              <a:latin typeface="Arial"/>
              <a:ea typeface="Arial"/>
              <a:cs typeface="Arial"/>
              <a:sym typeface="Arial"/>
            </a:endParaRPr>
          </a:p>
        </p:txBody>
      </p:sp>
      <p:cxnSp>
        <p:nvCxnSpPr>
          <p:cNvPr id="2537" name="Google Shape;2537;ge5f8a1850c_2_524"/>
          <p:cNvCxnSpPr/>
          <p:nvPr/>
        </p:nvCxnSpPr>
        <p:spPr>
          <a:xfrm>
            <a:off x="5303543" y="1929442"/>
            <a:ext cx="1810512" cy="0"/>
          </a:xfrm>
          <a:prstGeom prst="straightConnector1">
            <a:avLst/>
          </a:prstGeom>
          <a:noFill/>
          <a:ln w="19050" cap="flat" cmpd="sng">
            <a:solidFill>
              <a:srgbClr val="262626"/>
            </a:solidFill>
            <a:prstDash val="solid"/>
            <a:round/>
            <a:headEnd type="none" w="sm" len="sm"/>
            <a:tailEnd type="none" w="sm" len="sm"/>
          </a:ln>
        </p:spPr>
      </p:cxnSp>
      <p:cxnSp>
        <p:nvCxnSpPr>
          <p:cNvPr id="2538" name="Google Shape;2538;ge5f8a1850c_2_524"/>
          <p:cNvCxnSpPr/>
          <p:nvPr/>
        </p:nvCxnSpPr>
        <p:spPr>
          <a:xfrm>
            <a:off x="3003364" y="3627816"/>
            <a:ext cx="438840" cy="0"/>
          </a:xfrm>
          <a:prstGeom prst="straightConnector1">
            <a:avLst/>
          </a:prstGeom>
          <a:noFill/>
          <a:ln w="19050" cap="flat" cmpd="sng">
            <a:solidFill>
              <a:srgbClr val="262626"/>
            </a:solidFill>
            <a:prstDash val="solid"/>
            <a:round/>
            <a:headEnd type="triangle" w="lg" len="lg"/>
            <a:tailEnd type="none" w="sm" len="sm"/>
          </a:ln>
        </p:spPr>
      </p:cxnSp>
      <p:cxnSp>
        <p:nvCxnSpPr>
          <p:cNvPr id="2539" name="Google Shape;2539;ge5f8a1850c_2_524"/>
          <p:cNvCxnSpPr/>
          <p:nvPr/>
        </p:nvCxnSpPr>
        <p:spPr>
          <a:xfrm>
            <a:off x="6101013" y="3954106"/>
            <a:ext cx="2468880" cy="0"/>
          </a:xfrm>
          <a:prstGeom prst="straightConnector1">
            <a:avLst/>
          </a:prstGeom>
          <a:noFill/>
          <a:ln w="19050" cap="flat" cmpd="sng">
            <a:solidFill>
              <a:srgbClr val="262626"/>
            </a:solidFill>
            <a:prstDash val="solid"/>
            <a:round/>
            <a:headEnd type="triangle" w="lg" len="lg"/>
            <a:tailEnd type="none" w="sm" len="sm"/>
          </a:ln>
        </p:spPr>
      </p:cxnSp>
      <p:grpSp>
        <p:nvGrpSpPr>
          <p:cNvPr id="2540" name="Google Shape;2540;ge5f8a1850c_2_524"/>
          <p:cNvGrpSpPr/>
          <p:nvPr/>
        </p:nvGrpSpPr>
        <p:grpSpPr>
          <a:xfrm>
            <a:off x="4378919" y="4757185"/>
            <a:ext cx="1043460" cy="906212"/>
            <a:chOff x="19725713" y="16171816"/>
            <a:chExt cx="1739100" cy="1510353"/>
          </a:xfrm>
        </p:grpSpPr>
        <p:pic>
          <p:nvPicPr>
            <p:cNvPr id="2541" name="Google Shape;2541;ge5f8a1850c_2_524"/>
            <p:cNvPicPr preferRelativeResize="0"/>
            <p:nvPr/>
          </p:nvPicPr>
          <p:blipFill rotWithShape="1">
            <a:blip r:embed="rId8">
              <a:alphaModFix/>
            </a:blip>
            <a:srcRect/>
            <a:stretch/>
          </p:blipFill>
          <p:spPr>
            <a:xfrm>
              <a:off x="20211556" y="16535170"/>
              <a:ext cx="767498" cy="731520"/>
            </a:xfrm>
            <a:prstGeom prst="rect">
              <a:avLst/>
            </a:prstGeom>
            <a:noFill/>
            <a:ln>
              <a:noFill/>
            </a:ln>
          </p:spPr>
        </p:pic>
        <p:sp>
          <p:nvSpPr>
            <p:cNvPr id="2542" name="Google Shape;2542;ge5f8a1850c_2_524"/>
            <p:cNvSpPr/>
            <p:nvPr/>
          </p:nvSpPr>
          <p:spPr>
            <a:xfrm>
              <a:off x="19725713" y="17312869"/>
              <a:ext cx="1739100" cy="369300"/>
            </a:xfrm>
            <a:prstGeom prst="rect">
              <a:avLst/>
            </a:prstGeom>
            <a:noFill/>
            <a:ln>
              <a:noFill/>
            </a:ln>
          </p:spPr>
          <p:txBody>
            <a:bodyPr spcFirstLastPara="1" wrap="square" lIns="54825" tIns="27375" rIns="54825" bIns="27375" anchor="t" anchorCtr="0">
              <a:noAutofit/>
            </a:bodyPr>
            <a:lstStyle/>
            <a:p>
              <a:pPr marL="0" marR="0" lvl="0" indent="0" algn="ctr" rtl="0">
                <a:spcBef>
                  <a:spcPts val="0"/>
                </a:spcBef>
                <a:spcAft>
                  <a:spcPts val="0"/>
                </a:spcAft>
                <a:buNone/>
              </a:pPr>
              <a:r>
                <a:rPr lang="en-US" sz="1080">
                  <a:solidFill>
                    <a:srgbClr val="262626"/>
                  </a:solidFill>
                  <a:latin typeface="Trebuchet MS"/>
                  <a:ea typeface="Trebuchet MS"/>
                  <a:cs typeface="Trebuchet MS"/>
                  <a:sym typeface="Trebuchet MS"/>
                </a:rPr>
                <a:t>GPU</a:t>
              </a:r>
              <a:endParaRPr sz="839">
                <a:solidFill>
                  <a:srgbClr val="FFFFFF"/>
                </a:solidFill>
                <a:latin typeface="Arial"/>
                <a:ea typeface="Arial"/>
                <a:cs typeface="Arial"/>
                <a:sym typeface="Arial"/>
              </a:endParaRPr>
            </a:p>
          </p:txBody>
        </p:sp>
        <p:cxnSp>
          <p:nvCxnSpPr>
            <p:cNvPr id="2543" name="Google Shape;2543;ge5f8a1850c_2_524"/>
            <p:cNvCxnSpPr/>
            <p:nvPr/>
          </p:nvCxnSpPr>
          <p:spPr>
            <a:xfrm rot="10800000">
              <a:off x="20577005" y="16171816"/>
              <a:ext cx="0" cy="365700"/>
            </a:xfrm>
            <a:prstGeom prst="straightConnector1">
              <a:avLst/>
            </a:prstGeom>
            <a:noFill/>
            <a:ln w="19050" cap="flat" cmpd="sng">
              <a:solidFill>
                <a:srgbClr val="262626"/>
              </a:solidFill>
              <a:prstDash val="solid"/>
              <a:round/>
              <a:headEnd type="none" w="sm" len="sm"/>
              <a:tailEnd type="none" w="sm" len="sm"/>
            </a:ln>
          </p:spPr>
        </p:cxnSp>
      </p:grpSp>
      <p:grpSp>
        <p:nvGrpSpPr>
          <p:cNvPr id="2544" name="Google Shape;2544;ge5f8a1850c_2_524"/>
          <p:cNvGrpSpPr/>
          <p:nvPr/>
        </p:nvGrpSpPr>
        <p:grpSpPr>
          <a:xfrm>
            <a:off x="6810893" y="2698370"/>
            <a:ext cx="298260" cy="877860"/>
            <a:chOff x="29073200" y="9723730"/>
            <a:chExt cx="497100" cy="1463100"/>
          </a:xfrm>
        </p:grpSpPr>
        <p:sp>
          <p:nvSpPr>
            <p:cNvPr id="2545" name="Google Shape;2545;ge5f8a1850c_2_524"/>
            <p:cNvSpPr/>
            <p:nvPr/>
          </p:nvSpPr>
          <p:spPr>
            <a:xfrm>
              <a:off x="29073200" y="9723730"/>
              <a:ext cx="497100" cy="1463100"/>
            </a:xfrm>
            <a:prstGeom prst="rect">
              <a:avLst/>
            </a:prstGeom>
            <a:noFill/>
            <a:ln w="25400" cap="flat" cmpd="sng">
              <a:solidFill>
                <a:srgbClr val="000000"/>
              </a:solidFill>
              <a:prstDash val="solid"/>
              <a:round/>
              <a:headEnd type="none" w="sm" len="sm"/>
              <a:tailEnd type="none" w="sm" len="sm"/>
            </a:ln>
          </p:spPr>
          <p:txBody>
            <a:bodyPr spcFirstLastPara="1" wrap="square" lIns="54825" tIns="27375" rIns="54825" bIns="27375" anchor="ctr" anchorCtr="0">
              <a:noAutofit/>
            </a:bodyPr>
            <a:lstStyle/>
            <a:p>
              <a:pPr marL="0" marR="0" lvl="0" indent="0" algn="ctr" rtl="0">
                <a:spcBef>
                  <a:spcPts val="0"/>
                </a:spcBef>
                <a:spcAft>
                  <a:spcPts val="0"/>
                </a:spcAft>
                <a:buNone/>
              </a:pPr>
              <a:endParaRPr sz="1080">
                <a:solidFill>
                  <a:srgbClr val="FFFFFF"/>
                </a:solidFill>
                <a:latin typeface="Arial"/>
                <a:ea typeface="Arial"/>
                <a:cs typeface="Arial"/>
                <a:sym typeface="Arial"/>
              </a:endParaRPr>
            </a:p>
          </p:txBody>
        </p:sp>
        <p:sp>
          <p:nvSpPr>
            <p:cNvPr id="2546" name="Google Shape;2546;ge5f8a1850c_2_524"/>
            <p:cNvSpPr/>
            <p:nvPr/>
          </p:nvSpPr>
          <p:spPr>
            <a:xfrm>
              <a:off x="29190503" y="9911112"/>
              <a:ext cx="274200" cy="274200"/>
            </a:xfrm>
            <a:prstGeom prst="rect">
              <a:avLst/>
            </a:prstGeom>
            <a:noFill/>
            <a:ln w="25400" cap="flat" cmpd="sng">
              <a:solidFill>
                <a:srgbClr val="000000"/>
              </a:solidFill>
              <a:prstDash val="solid"/>
              <a:round/>
              <a:headEnd type="none" w="sm" len="sm"/>
              <a:tailEnd type="none" w="sm" len="sm"/>
            </a:ln>
          </p:spPr>
          <p:txBody>
            <a:bodyPr spcFirstLastPara="1" wrap="square" lIns="54825" tIns="27375" rIns="54825" bIns="27375" anchor="ctr" anchorCtr="0">
              <a:noAutofit/>
            </a:bodyPr>
            <a:lstStyle/>
            <a:p>
              <a:pPr marL="0" marR="0" lvl="0" indent="0" algn="ctr" rtl="0">
                <a:spcBef>
                  <a:spcPts val="0"/>
                </a:spcBef>
                <a:spcAft>
                  <a:spcPts val="0"/>
                </a:spcAft>
                <a:buNone/>
              </a:pPr>
              <a:endParaRPr sz="1080">
                <a:solidFill>
                  <a:srgbClr val="FFFFFF"/>
                </a:solidFill>
                <a:latin typeface="Arial"/>
                <a:ea typeface="Arial"/>
                <a:cs typeface="Arial"/>
                <a:sym typeface="Arial"/>
              </a:endParaRPr>
            </a:p>
          </p:txBody>
        </p:sp>
        <p:sp>
          <p:nvSpPr>
            <p:cNvPr id="2547" name="Google Shape;2547;ge5f8a1850c_2_524"/>
            <p:cNvSpPr/>
            <p:nvPr/>
          </p:nvSpPr>
          <p:spPr>
            <a:xfrm>
              <a:off x="29190503" y="10344872"/>
              <a:ext cx="274200" cy="274200"/>
            </a:xfrm>
            <a:prstGeom prst="rect">
              <a:avLst/>
            </a:prstGeom>
            <a:noFill/>
            <a:ln w="25400" cap="flat" cmpd="sng">
              <a:solidFill>
                <a:srgbClr val="000000"/>
              </a:solidFill>
              <a:prstDash val="solid"/>
              <a:round/>
              <a:headEnd type="none" w="sm" len="sm"/>
              <a:tailEnd type="none" w="sm" len="sm"/>
            </a:ln>
          </p:spPr>
          <p:txBody>
            <a:bodyPr spcFirstLastPara="1" wrap="square" lIns="54825" tIns="27375" rIns="54825" bIns="27375" anchor="ctr" anchorCtr="0">
              <a:noAutofit/>
            </a:bodyPr>
            <a:lstStyle/>
            <a:p>
              <a:pPr marL="0" marR="0" lvl="0" indent="0" algn="ctr" rtl="0">
                <a:spcBef>
                  <a:spcPts val="0"/>
                </a:spcBef>
                <a:spcAft>
                  <a:spcPts val="0"/>
                </a:spcAft>
                <a:buNone/>
              </a:pPr>
              <a:endParaRPr sz="1080">
                <a:solidFill>
                  <a:srgbClr val="FFFFFF"/>
                </a:solidFill>
                <a:latin typeface="Arial"/>
                <a:ea typeface="Arial"/>
                <a:cs typeface="Arial"/>
                <a:sym typeface="Arial"/>
              </a:endParaRPr>
            </a:p>
          </p:txBody>
        </p:sp>
        <p:sp>
          <p:nvSpPr>
            <p:cNvPr id="2548" name="Google Shape;2548;ge5f8a1850c_2_524"/>
            <p:cNvSpPr/>
            <p:nvPr/>
          </p:nvSpPr>
          <p:spPr>
            <a:xfrm>
              <a:off x="29190503" y="10778632"/>
              <a:ext cx="274200" cy="274200"/>
            </a:xfrm>
            <a:prstGeom prst="rect">
              <a:avLst/>
            </a:prstGeom>
            <a:noFill/>
            <a:ln w="25400" cap="flat" cmpd="sng">
              <a:solidFill>
                <a:srgbClr val="000000"/>
              </a:solidFill>
              <a:prstDash val="solid"/>
              <a:round/>
              <a:headEnd type="none" w="sm" len="sm"/>
              <a:tailEnd type="none" w="sm" len="sm"/>
            </a:ln>
          </p:spPr>
          <p:txBody>
            <a:bodyPr spcFirstLastPara="1" wrap="square" lIns="54825" tIns="27375" rIns="54825" bIns="27375" anchor="ctr" anchorCtr="0">
              <a:noAutofit/>
            </a:bodyPr>
            <a:lstStyle/>
            <a:p>
              <a:pPr marL="0" marR="0" lvl="0" indent="0" algn="ctr" rtl="0">
                <a:spcBef>
                  <a:spcPts val="0"/>
                </a:spcBef>
                <a:spcAft>
                  <a:spcPts val="0"/>
                </a:spcAft>
                <a:buNone/>
              </a:pPr>
              <a:endParaRPr sz="1080">
                <a:solidFill>
                  <a:srgbClr val="FFFFFF"/>
                </a:solidFill>
                <a:latin typeface="Arial"/>
                <a:ea typeface="Arial"/>
                <a:cs typeface="Arial"/>
                <a:sym typeface="Arial"/>
              </a:endParaRPr>
            </a:p>
          </p:txBody>
        </p:sp>
      </p:grpSp>
      <p:grpSp>
        <p:nvGrpSpPr>
          <p:cNvPr id="2549" name="Google Shape;2549;ge5f8a1850c_2_524"/>
          <p:cNvGrpSpPr/>
          <p:nvPr/>
        </p:nvGrpSpPr>
        <p:grpSpPr>
          <a:xfrm>
            <a:off x="7407307" y="2698370"/>
            <a:ext cx="298260" cy="877860"/>
            <a:chOff x="29073200" y="9723730"/>
            <a:chExt cx="497100" cy="1463100"/>
          </a:xfrm>
        </p:grpSpPr>
        <p:sp>
          <p:nvSpPr>
            <p:cNvPr id="2550" name="Google Shape;2550;ge5f8a1850c_2_524"/>
            <p:cNvSpPr/>
            <p:nvPr/>
          </p:nvSpPr>
          <p:spPr>
            <a:xfrm>
              <a:off x="29073200" y="9723730"/>
              <a:ext cx="497100" cy="1463100"/>
            </a:xfrm>
            <a:prstGeom prst="rect">
              <a:avLst/>
            </a:prstGeom>
            <a:noFill/>
            <a:ln w="25400" cap="flat" cmpd="sng">
              <a:solidFill>
                <a:srgbClr val="000000"/>
              </a:solidFill>
              <a:prstDash val="solid"/>
              <a:round/>
              <a:headEnd type="none" w="sm" len="sm"/>
              <a:tailEnd type="none" w="sm" len="sm"/>
            </a:ln>
          </p:spPr>
          <p:txBody>
            <a:bodyPr spcFirstLastPara="1" wrap="square" lIns="54825" tIns="27375" rIns="54825" bIns="27375" anchor="ctr" anchorCtr="0">
              <a:noAutofit/>
            </a:bodyPr>
            <a:lstStyle/>
            <a:p>
              <a:pPr marL="0" marR="0" lvl="0" indent="0" algn="ctr" rtl="0">
                <a:spcBef>
                  <a:spcPts val="0"/>
                </a:spcBef>
                <a:spcAft>
                  <a:spcPts val="0"/>
                </a:spcAft>
                <a:buNone/>
              </a:pPr>
              <a:endParaRPr sz="1080">
                <a:solidFill>
                  <a:srgbClr val="FFFFFF"/>
                </a:solidFill>
                <a:latin typeface="Arial"/>
                <a:ea typeface="Arial"/>
                <a:cs typeface="Arial"/>
                <a:sym typeface="Arial"/>
              </a:endParaRPr>
            </a:p>
          </p:txBody>
        </p:sp>
        <p:sp>
          <p:nvSpPr>
            <p:cNvPr id="2551" name="Google Shape;2551;ge5f8a1850c_2_524"/>
            <p:cNvSpPr/>
            <p:nvPr/>
          </p:nvSpPr>
          <p:spPr>
            <a:xfrm>
              <a:off x="29190503" y="9911112"/>
              <a:ext cx="274200" cy="274200"/>
            </a:xfrm>
            <a:prstGeom prst="rect">
              <a:avLst/>
            </a:prstGeom>
            <a:noFill/>
            <a:ln w="25400" cap="flat" cmpd="sng">
              <a:solidFill>
                <a:srgbClr val="000000"/>
              </a:solidFill>
              <a:prstDash val="solid"/>
              <a:round/>
              <a:headEnd type="none" w="sm" len="sm"/>
              <a:tailEnd type="none" w="sm" len="sm"/>
            </a:ln>
          </p:spPr>
          <p:txBody>
            <a:bodyPr spcFirstLastPara="1" wrap="square" lIns="54825" tIns="27375" rIns="54825" bIns="27375" anchor="ctr" anchorCtr="0">
              <a:noAutofit/>
            </a:bodyPr>
            <a:lstStyle/>
            <a:p>
              <a:pPr marL="0" marR="0" lvl="0" indent="0" algn="ctr" rtl="0">
                <a:spcBef>
                  <a:spcPts val="0"/>
                </a:spcBef>
                <a:spcAft>
                  <a:spcPts val="0"/>
                </a:spcAft>
                <a:buNone/>
              </a:pPr>
              <a:endParaRPr sz="1080">
                <a:solidFill>
                  <a:srgbClr val="FFFFFF"/>
                </a:solidFill>
                <a:latin typeface="Arial"/>
                <a:ea typeface="Arial"/>
                <a:cs typeface="Arial"/>
                <a:sym typeface="Arial"/>
              </a:endParaRPr>
            </a:p>
          </p:txBody>
        </p:sp>
        <p:sp>
          <p:nvSpPr>
            <p:cNvPr id="2552" name="Google Shape;2552;ge5f8a1850c_2_524"/>
            <p:cNvSpPr/>
            <p:nvPr/>
          </p:nvSpPr>
          <p:spPr>
            <a:xfrm>
              <a:off x="29190503" y="10344872"/>
              <a:ext cx="274200" cy="274200"/>
            </a:xfrm>
            <a:prstGeom prst="rect">
              <a:avLst/>
            </a:prstGeom>
            <a:noFill/>
            <a:ln w="25400" cap="flat" cmpd="sng">
              <a:solidFill>
                <a:srgbClr val="000000"/>
              </a:solidFill>
              <a:prstDash val="solid"/>
              <a:round/>
              <a:headEnd type="none" w="sm" len="sm"/>
              <a:tailEnd type="none" w="sm" len="sm"/>
            </a:ln>
          </p:spPr>
          <p:txBody>
            <a:bodyPr spcFirstLastPara="1" wrap="square" lIns="54825" tIns="27375" rIns="54825" bIns="27375" anchor="ctr" anchorCtr="0">
              <a:noAutofit/>
            </a:bodyPr>
            <a:lstStyle/>
            <a:p>
              <a:pPr marL="0" marR="0" lvl="0" indent="0" algn="ctr" rtl="0">
                <a:spcBef>
                  <a:spcPts val="0"/>
                </a:spcBef>
                <a:spcAft>
                  <a:spcPts val="0"/>
                </a:spcAft>
                <a:buNone/>
              </a:pPr>
              <a:endParaRPr sz="1080">
                <a:solidFill>
                  <a:srgbClr val="FFFFFF"/>
                </a:solidFill>
                <a:latin typeface="Arial"/>
                <a:ea typeface="Arial"/>
                <a:cs typeface="Arial"/>
                <a:sym typeface="Arial"/>
              </a:endParaRPr>
            </a:p>
          </p:txBody>
        </p:sp>
        <p:sp>
          <p:nvSpPr>
            <p:cNvPr id="2553" name="Google Shape;2553;ge5f8a1850c_2_524"/>
            <p:cNvSpPr/>
            <p:nvPr/>
          </p:nvSpPr>
          <p:spPr>
            <a:xfrm>
              <a:off x="29190503" y="10778632"/>
              <a:ext cx="274200" cy="274200"/>
            </a:xfrm>
            <a:prstGeom prst="rect">
              <a:avLst/>
            </a:prstGeom>
            <a:noFill/>
            <a:ln w="25400" cap="flat" cmpd="sng">
              <a:solidFill>
                <a:srgbClr val="000000"/>
              </a:solidFill>
              <a:prstDash val="solid"/>
              <a:round/>
              <a:headEnd type="none" w="sm" len="sm"/>
              <a:tailEnd type="none" w="sm" len="sm"/>
            </a:ln>
          </p:spPr>
          <p:txBody>
            <a:bodyPr spcFirstLastPara="1" wrap="square" lIns="54825" tIns="27375" rIns="54825" bIns="27375" anchor="ctr" anchorCtr="0">
              <a:noAutofit/>
            </a:bodyPr>
            <a:lstStyle/>
            <a:p>
              <a:pPr marL="0" marR="0" lvl="0" indent="0" algn="ctr" rtl="0">
                <a:spcBef>
                  <a:spcPts val="0"/>
                </a:spcBef>
                <a:spcAft>
                  <a:spcPts val="0"/>
                </a:spcAft>
                <a:buNone/>
              </a:pPr>
              <a:endParaRPr sz="1080">
                <a:solidFill>
                  <a:srgbClr val="FFFFFF"/>
                </a:solidFill>
                <a:latin typeface="Arial"/>
                <a:ea typeface="Arial"/>
                <a:cs typeface="Arial"/>
                <a:sym typeface="Arial"/>
              </a:endParaRPr>
            </a:p>
          </p:txBody>
        </p:sp>
      </p:grpSp>
      <p:cxnSp>
        <p:nvCxnSpPr>
          <p:cNvPr id="2554" name="Google Shape;2554;ge5f8a1850c_2_524"/>
          <p:cNvCxnSpPr/>
          <p:nvPr/>
        </p:nvCxnSpPr>
        <p:spPr>
          <a:xfrm rot="10800000">
            <a:off x="7119311" y="3675091"/>
            <a:ext cx="0" cy="266400"/>
          </a:xfrm>
          <a:prstGeom prst="straightConnector1">
            <a:avLst/>
          </a:prstGeom>
          <a:noFill/>
          <a:ln w="19050" cap="flat" cmpd="sng">
            <a:solidFill>
              <a:srgbClr val="262626"/>
            </a:solidFill>
            <a:prstDash val="solid"/>
            <a:round/>
            <a:headEnd type="triangle" w="lg" len="lg"/>
            <a:tailEnd type="none" w="sm" len="sm"/>
          </a:ln>
        </p:spPr>
      </p:cxnSp>
      <p:cxnSp>
        <p:nvCxnSpPr>
          <p:cNvPr id="2555" name="Google Shape;2555;ge5f8a1850c_2_524"/>
          <p:cNvCxnSpPr/>
          <p:nvPr/>
        </p:nvCxnSpPr>
        <p:spPr>
          <a:xfrm rot="10800000">
            <a:off x="8549324" y="3636313"/>
            <a:ext cx="0" cy="331200"/>
          </a:xfrm>
          <a:prstGeom prst="straightConnector1">
            <a:avLst/>
          </a:prstGeom>
          <a:noFill/>
          <a:ln w="19050" cap="flat" cmpd="sng">
            <a:solidFill>
              <a:srgbClr val="262626"/>
            </a:solidFill>
            <a:prstDash val="solid"/>
            <a:round/>
            <a:headEnd type="triangle" w="lg" len="lg"/>
            <a:tailEnd type="none" w="sm" len="sm"/>
          </a:ln>
        </p:spPr>
      </p:cxnSp>
      <p:sp>
        <p:nvSpPr>
          <p:cNvPr id="2556" name="Google Shape;2556;ge5f8a1850c_2_524"/>
          <p:cNvSpPr txBox="1"/>
          <p:nvPr/>
        </p:nvSpPr>
        <p:spPr>
          <a:xfrm flipH="1">
            <a:off x="9843065" y="3293834"/>
            <a:ext cx="851040" cy="427680"/>
          </a:xfrm>
          <a:prstGeom prst="rect">
            <a:avLst/>
          </a:prstGeom>
          <a:noFill/>
          <a:ln>
            <a:noFill/>
          </a:ln>
        </p:spPr>
        <p:txBody>
          <a:bodyPr spcFirstLastPara="1" wrap="square" lIns="54825" tIns="27375" rIns="54825" bIns="27375" anchor="t" anchorCtr="0">
            <a:noAutofit/>
          </a:bodyPr>
          <a:lstStyle/>
          <a:p>
            <a:pPr marL="0" marR="0" lvl="0" indent="0" algn="ctr" rtl="0">
              <a:spcBef>
                <a:spcPts val="0"/>
              </a:spcBef>
              <a:spcAft>
                <a:spcPts val="0"/>
              </a:spcAft>
              <a:buNone/>
            </a:pPr>
            <a:r>
              <a:rPr lang="en-US" sz="1080">
                <a:solidFill>
                  <a:srgbClr val="262626"/>
                </a:solidFill>
                <a:latin typeface="Trebuchet MS"/>
                <a:ea typeface="Trebuchet MS"/>
                <a:cs typeface="Trebuchet MS"/>
                <a:sym typeface="Trebuchet MS"/>
              </a:rPr>
              <a:t>Model Repository</a:t>
            </a:r>
            <a:endParaRPr sz="839">
              <a:solidFill>
                <a:srgbClr val="FFFFFF"/>
              </a:solidFill>
              <a:latin typeface="Arial"/>
              <a:ea typeface="Arial"/>
              <a:cs typeface="Arial"/>
              <a:sym typeface="Arial"/>
            </a:endParaRPr>
          </a:p>
        </p:txBody>
      </p:sp>
      <p:cxnSp>
        <p:nvCxnSpPr>
          <p:cNvPr id="2557" name="Google Shape;2557;ge5f8a1850c_2_524"/>
          <p:cNvCxnSpPr/>
          <p:nvPr/>
        </p:nvCxnSpPr>
        <p:spPr>
          <a:xfrm rot="10800000">
            <a:off x="9279612" y="4369832"/>
            <a:ext cx="438840" cy="0"/>
          </a:xfrm>
          <a:prstGeom prst="straightConnector1">
            <a:avLst/>
          </a:prstGeom>
          <a:noFill/>
          <a:ln w="19050" cap="flat" cmpd="sng">
            <a:solidFill>
              <a:srgbClr val="262626"/>
            </a:solidFill>
            <a:prstDash val="solid"/>
            <a:round/>
            <a:headEnd type="triangle" w="lg" len="lg"/>
            <a:tailEnd type="none" w="sm" len="sm"/>
          </a:ln>
        </p:spPr>
      </p:cxnSp>
      <p:sp>
        <p:nvSpPr>
          <p:cNvPr id="2558" name="Google Shape;2558;ge5f8a1850c_2_524"/>
          <p:cNvSpPr txBox="1"/>
          <p:nvPr/>
        </p:nvSpPr>
        <p:spPr>
          <a:xfrm flipH="1">
            <a:off x="232324" y="1930592"/>
            <a:ext cx="1092960" cy="365760"/>
          </a:xfrm>
          <a:prstGeom prst="rect">
            <a:avLst/>
          </a:prstGeom>
          <a:noFill/>
          <a:ln>
            <a:noFill/>
          </a:ln>
        </p:spPr>
        <p:txBody>
          <a:bodyPr spcFirstLastPara="1" wrap="square" lIns="54825" tIns="27375" rIns="54825" bIns="27375" anchor="t" anchorCtr="0">
            <a:noAutofit/>
          </a:bodyPr>
          <a:lstStyle/>
          <a:p>
            <a:pPr marL="0" marR="0" lvl="0" indent="0" algn="ctr" rtl="0">
              <a:spcBef>
                <a:spcPts val="0"/>
              </a:spcBef>
              <a:spcAft>
                <a:spcPts val="0"/>
              </a:spcAft>
              <a:buNone/>
            </a:pPr>
            <a:r>
              <a:rPr lang="en-US" sz="1080">
                <a:solidFill>
                  <a:srgbClr val="000000"/>
                </a:solidFill>
                <a:latin typeface="Trebuchet MS"/>
                <a:ea typeface="Trebuchet MS"/>
                <a:cs typeface="Trebuchet MS"/>
                <a:sym typeface="Trebuchet MS"/>
              </a:rPr>
              <a:t>Multiple Client Applications</a:t>
            </a:r>
            <a:endParaRPr sz="839">
              <a:solidFill>
                <a:srgbClr val="000000"/>
              </a:solidFill>
              <a:latin typeface="Arial"/>
              <a:ea typeface="Arial"/>
              <a:cs typeface="Arial"/>
              <a:sym typeface="Arial"/>
            </a:endParaRPr>
          </a:p>
        </p:txBody>
      </p:sp>
      <p:sp>
        <p:nvSpPr>
          <p:cNvPr id="2559" name="Google Shape;2559;ge5f8a1850c_2_524"/>
          <p:cNvSpPr txBox="1"/>
          <p:nvPr/>
        </p:nvSpPr>
        <p:spPr>
          <a:xfrm>
            <a:off x="627120" y="5509535"/>
            <a:ext cx="9718560" cy="668480"/>
          </a:xfrm>
          <a:prstGeom prst="rect">
            <a:avLst/>
          </a:prstGeom>
          <a:noFill/>
          <a:ln>
            <a:noFill/>
          </a:ln>
        </p:spPr>
        <p:txBody>
          <a:bodyPr spcFirstLastPara="1" wrap="square" lIns="109700" tIns="109700" rIns="109700" bIns="109700" anchor="t" anchorCtr="0">
            <a:spAutoFit/>
          </a:bodyPr>
          <a:lstStyle/>
          <a:p>
            <a:pPr marL="0" marR="0" lvl="0" indent="0" algn="ctr" rtl="0">
              <a:lnSpc>
                <a:spcPct val="90000"/>
              </a:lnSpc>
              <a:spcBef>
                <a:spcPts val="1800"/>
              </a:spcBef>
              <a:spcAft>
                <a:spcPts val="0"/>
              </a:spcAft>
              <a:buNone/>
            </a:pPr>
            <a:r>
              <a:rPr lang="en-US" sz="1560" dirty="0">
                <a:solidFill>
                  <a:srgbClr val="000000"/>
                </a:solidFill>
                <a:latin typeface="Trebuchet MS"/>
                <a:ea typeface="Trebuchet MS"/>
                <a:cs typeface="Trebuchet MS"/>
                <a:sym typeface="Trebuchet MS"/>
              </a:rPr>
              <a:t>Monthly releases available on </a:t>
            </a:r>
            <a:r>
              <a:rPr lang="en-US" sz="1560" u="sng" dirty="0">
                <a:solidFill>
                  <a:schemeClr val="hlink"/>
                </a:solidFill>
                <a:latin typeface="Trebuchet MS"/>
                <a:ea typeface="Trebuchet MS"/>
                <a:cs typeface="Trebuchet MS"/>
                <a:sym typeface="Trebuchet MS"/>
                <a:hlinkClick r:id="rId9"/>
              </a:rPr>
              <a:t>GitHub</a:t>
            </a:r>
            <a:r>
              <a:rPr lang="en-US" sz="1560" dirty="0">
                <a:solidFill>
                  <a:srgbClr val="000000"/>
                </a:solidFill>
                <a:latin typeface="Trebuchet MS"/>
                <a:ea typeface="Trebuchet MS"/>
                <a:cs typeface="Trebuchet MS"/>
                <a:sym typeface="Trebuchet MS"/>
              </a:rPr>
              <a:t> and on </a:t>
            </a:r>
            <a:r>
              <a:rPr lang="en-US" sz="1560" u="sng" dirty="0">
                <a:solidFill>
                  <a:schemeClr val="hlink"/>
                </a:solidFill>
                <a:latin typeface="Trebuchet MS"/>
                <a:ea typeface="Trebuchet MS"/>
                <a:cs typeface="Trebuchet MS"/>
                <a:sym typeface="Trebuchet MS"/>
                <a:hlinkClick r:id="rId10"/>
              </a:rPr>
              <a:t>NGC</a:t>
            </a:r>
            <a:r>
              <a:rPr lang="en-US" sz="1560" dirty="0">
                <a:solidFill>
                  <a:srgbClr val="000000"/>
                </a:solidFill>
                <a:latin typeface="Trebuchet MS"/>
                <a:ea typeface="Trebuchet MS"/>
                <a:cs typeface="Trebuchet MS"/>
                <a:sym typeface="Trebuchet MS"/>
              </a:rPr>
              <a:t> as docker container</a:t>
            </a:r>
            <a:endParaRPr sz="1200" dirty="0">
              <a:solidFill>
                <a:srgbClr val="000000"/>
              </a:solidFill>
              <a:latin typeface="Trebuchet MS"/>
              <a:ea typeface="Trebuchet MS"/>
              <a:cs typeface="Trebuchet MS"/>
              <a:sym typeface="Trebuchet MS"/>
            </a:endParaRPr>
          </a:p>
        </p:txBody>
      </p:sp>
      <p:pic>
        <p:nvPicPr>
          <p:cNvPr id="2560" name="Google Shape;2560;ge5f8a1850c_2_524"/>
          <p:cNvPicPr preferRelativeResize="0"/>
          <p:nvPr/>
        </p:nvPicPr>
        <p:blipFill rotWithShape="1">
          <a:blip r:embed="rId11">
            <a:alphaModFix/>
          </a:blip>
          <a:srcRect/>
          <a:stretch/>
        </p:blipFill>
        <p:spPr>
          <a:xfrm>
            <a:off x="4172204" y="3636313"/>
            <a:ext cx="630360" cy="252155"/>
          </a:xfrm>
          <a:prstGeom prst="rect">
            <a:avLst/>
          </a:prstGeom>
          <a:noFill/>
          <a:ln>
            <a:noFill/>
          </a:ln>
        </p:spPr>
      </p:pic>
      <p:cxnSp>
        <p:nvCxnSpPr>
          <p:cNvPr id="2561" name="Google Shape;2561;ge5f8a1850c_2_524"/>
          <p:cNvCxnSpPr/>
          <p:nvPr/>
        </p:nvCxnSpPr>
        <p:spPr>
          <a:xfrm rot="10800000">
            <a:off x="1316825" y="2922074"/>
            <a:ext cx="365760" cy="0"/>
          </a:xfrm>
          <a:prstGeom prst="straightConnector1">
            <a:avLst/>
          </a:prstGeom>
          <a:noFill/>
          <a:ln w="12700" cap="flat" cmpd="sng">
            <a:solidFill>
              <a:schemeClr val="dk2"/>
            </a:solidFill>
            <a:prstDash val="solid"/>
            <a:round/>
            <a:headEnd type="triangle" w="lg" len="lg"/>
            <a:tailEnd type="none" w="sm" len="sm"/>
          </a:ln>
        </p:spPr>
      </p:cxnSp>
      <p:cxnSp>
        <p:nvCxnSpPr>
          <p:cNvPr id="2562" name="Google Shape;2562;ge5f8a1850c_2_524"/>
          <p:cNvCxnSpPr/>
          <p:nvPr/>
        </p:nvCxnSpPr>
        <p:spPr>
          <a:xfrm>
            <a:off x="1295399" y="3386710"/>
            <a:ext cx="365760" cy="0"/>
          </a:xfrm>
          <a:prstGeom prst="straightConnector1">
            <a:avLst/>
          </a:prstGeom>
          <a:noFill/>
          <a:ln w="12700" cap="flat" cmpd="sng">
            <a:solidFill>
              <a:schemeClr val="dk2"/>
            </a:solidFill>
            <a:prstDash val="solid"/>
            <a:round/>
            <a:headEnd type="triangle" w="lg" len="lg"/>
            <a:tailEnd type="none" w="sm" len="sm"/>
          </a:ln>
        </p:spPr>
      </p:cxnSp>
      <p:sp>
        <p:nvSpPr>
          <p:cNvPr id="2563" name="Google Shape;2563;ge5f8a1850c_2_524"/>
          <p:cNvSpPr txBox="1"/>
          <p:nvPr/>
        </p:nvSpPr>
        <p:spPr>
          <a:xfrm flipH="1">
            <a:off x="990970" y="2667359"/>
            <a:ext cx="974880" cy="224640"/>
          </a:xfrm>
          <a:prstGeom prst="rect">
            <a:avLst/>
          </a:prstGeom>
          <a:noFill/>
          <a:ln>
            <a:noFill/>
          </a:ln>
        </p:spPr>
        <p:txBody>
          <a:bodyPr spcFirstLastPara="1" wrap="square" lIns="54825" tIns="27375" rIns="54825" bIns="27375" anchor="t" anchorCtr="0">
            <a:noAutofit/>
          </a:bodyPr>
          <a:lstStyle/>
          <a:p>
            <a:pPr marL="0" marR="0" lvl="0" indent="0" algn="ctr" rtl="0">
              <a:spcBef>
                <a:spcPts val="0"/>
              </a:spcBef>
              <a:spcAft>
                <a:spcPts val="0"/>
              </a:spcAft>
              <a:buNone/>
            </a:pPr>
            <a:r>
              <a:rPr lang="en-US" sz="1080">
                <a:solidFill>
                  <a:srgbClr val="000000"/>
                </a:solidFill>
                <a:latin typeface="Trebuchet MS"/>
                <a:ea typeface="Trebuchet MS"/>
                <a:cs typeface="Trebuchet MS"/>
                <a:sym typeface="Trebuchet MS"/>
              </a:rPr>
              <a:t>Query</a:t>
            </a:r>
            <a:endParaRPr sz="839">
              <a:solidFill>
                <a:srgbClr val="FFFFFF"/>
              </a:solidFill>
              <a:latin typeface="Arial"/>
              <a:ea typeface="Arial"/>
              <a:cs typeface="Arial"/>
              <a:sym typeface="Arial"/>
            </a:endParaRPr>
          </a:p>
        </p:txBody>
      </p:sp>
      <p:sp>
        <p:nvSpPr>
          <p:cNvPr id="2564" name="Google Shape;2564;ge5f8a1850c_2_524"/>
          <p:cNvSpPr txBox="1"/>
          <p:nvPr/>
        </p:nvSpPr>
        <p:spPr>
          <a:xfrm flipH="1">
            <a:off x="1010966" y="3143393"/>
            <a:ext cx="974880" cy="224640"/>
          </a:xfrm>
          <a:prstGeom prst="rect">
            <a:avLst/>
          </a:prstGeom>
          <a:noFill/>
          <a:ln>
            <a:noFill/>
          </a:ln>
        </p:spPr>
        <p:txBody>
          <a:bodyPr spcFirstLastPara="1" wrap="square" lIns="54825" tIns="27375" rIns="54825" bIns="27375" anchor="t" anchorCtr="0">
            <a:noAutofit/>
          </a:bodyPr>
          <a:lstStyle/>
          <a:p>
            <a:pPr marL="0" marR="0" lvl="0" indent="0" algn="ctr" rtl="0">
              <a:spcBef>
                <a:spcPts val="0"/>
              </a:spcBef>
              <a:spcAft>
                <a:spcPts val="0"/>
              </a:spcAft>
              <a:buNone/>
            </a:pPr>
            <a:r>
              <a:rPr lang="en-US" sz="1080">
                <a:solidFill>
                  <a:srgbClr val="000000"/>
                </a:solidFill>
                <a:latin typeface="Trebuchet MS"/>
                <a:ea typeface="Trebuchet MS"/>
                <a:cs typeface="Trebuchet MS"/>
                <a:sym typeface="Trebuchet MS"/>
              </a:rPr>
              <a:t>Result</a:t>
            </a:r>
            <a:endParaRPr sz="839">
              <a:solidFill>
                <a:srgbClr val="FFFFFF"/>
              </a:solidFill>
              <a:latin typeface="Arial"/>
              <a:ea typeface="Arial"/>
              <a:cs typeface="Arial"/>
              <a:sym typeface="Arial"/>
            </a:endParaRPr>
          </a:p>
        </p:txBody>
      </p:sp>
      <p:cxnSp>
        <p:nvCxnSpPr>
          <p:cNvPr id="2565" name="Google Shape;2565;ge5f8a1850c_2_524"/>
          <p:cNvCxnSpPr/>
          <p:nvPr/>
        </p:nvCxnSpPr>
        <p:spPr>
          <a:xfrm>
            <a:off x="9279612" y="2816081"/>
            <a:ext cx="438840" cy="0"/>
          </a:xfrm>
          <a:prstGeom prst="straightConnector1">
            <a:avLst/>
          </a:prstGeom>
          <a:noFill/>
          <a:ln w="19050" cap="flat" cmpd="sng">
            <a:solidFill>
              <a:srgbClr val="262626"/>
            </a:solidFill>
            <a:prstDash val="solid"/>
            <a:round/>
            <a:headEnd type="triangle" w="lg" len="lg"/>
            <a:tailEnd type="none" w="sm" len="sm"/>
          </a:ln>
        </p:spPr>
      </p:cxnSp>
      <p:sp>
        <p:nvSpPr>
          <p:cNvPr id="2566" name="Google Shape;2566;ge5f8a1850c_2_524"/>
          <p:cNvSpPr txBox="1"/>
          <p:nvPr/>
        </p:nvSpPr>
        <p:spPr>
          <a:xfrm flipH="1">
            <a:off x="9177706" y="2186860"/>
            <a:ext cx="720360" cy="410942"/>
          </a:xfrm>
          <a:prstGeom prst="rect">
            <a:avLst/>
          </a:prstGeom>
          <a:noFill/>
          <a:ln>
            <a:noFill/>
          </a:ln>
        </p:spPr>
        <p:txBody>
          <a:bodyPr spcFirstLastPara="1" wrap="square" lIns="54825" tIns="27375" rIns="54825" bIns="27375" anchor="t" anchorCtr="0">
            <a:noAutofit/>
          </a:bodyPr>
          <a:lstStyle/>
          <a:p>
            <a:pPr marL="0" marR="0" lvl="0" indent="0" algn="ctr" rtl="0">
              <a:spcBef>
                <a:spcPts val="0"/>
              </a:spcBef>
              <a:spcAft>
                <a:spcPts val="0"/>
              </a:spcAft>
              <a:buNone/>
            </a:pPr>
            <a:r>
              <a:rPr lang="en-US" sz="1080">
                <a:solidFill>
                  <a:srgbClr val="000000"/>
                </a:solidFill>
                <a:latin typeface="Trebuchet MS"/>
                <a:ea typeface="Trebuchet MS"/>
                <a:cs typeface="Trebuchet MS"/>
                <a:sym typeface="Trebuchet MS"/>
              </a:rPr>
              <a:t>Multiple models</a:t>
            </a:r>
            <a:endParaRPr sz="839">
              <a:solidFill>
                <a:srgbClr val="FFFFFF"/>
              </a:solidFill>
              <a:latin typeface="Arial"/>
              <a:ea typeface="Arial"/>
              <a:cs typeface="Arial"/>
              <a:sym typeface="Arial"/>
            </a:endParaRPr>
          </a:p>
        </p:txBody>
      </p:sp>
      <p:sp>
        <p:nvSpPr>
          <p:cNvPr id="2567" name="Google Shape;2567;ge5f8a1850c_2_524"/>
          <p:cNvSpPr txBox="1">
            <a:spLocks noGrp="1"/>
          </p:cNvSpPr>
          <p:nvPr>
            <p:ph type="title"/>
          </p:nvPr>
        </p:nvSpPr>
        <p:spPr>
          <a:xfrm>
            <a:off x="498348" y="156838"/>
            <a:ext cx="9976320" cy="591120"/>
          </a:xfrm>
          <a:prstGeom prst="rect">
            <a:avLst/>
          </a:prstGeom>
          <a:noFill/>
          <a:ln>
            <a:noFill/>
          </a:ln>
        </p:spPr>
        <p:txBody>
          <a:bodyPr spcFirstLastPara="1" wrap="square" lIns="54825" tIns="27375" rIns="54825" bIns="27375" anchor="b" anchorCtr="0">
            <a:noAutofit/>
          </a:bodyPr>
          <a:lstStyle/>
          <a:p>
            <a:pPr marL="0" lvl="0" indent="0" algn="ctr" rtl="0">
              <a:lnSpc>
                <a:spcPct val="90000"/>
              </a:lnSpc>
              <a:spcBef>
                <a:spcPts val="0"/>
              </a:spcBef>
              <a:spcAft>
                <a:spcPts val="0"/>
              </a:spcAft>
              <a:buClr>
                <a:schemeClr val="dk2"/>
              </a:buClr>
              <a:buSzPts val="1200"/>
              <a:buFont typeface="Trebuchet MS"/>
              <a:buNone/>
            </a:pPr>
            <a:r>
              <a:rPr lang="en-US" sz="2880"/>
              <a:t> TRITON INFERENCE SERVER</a:t>
            </a:r>
            <a:endParaRPr sz="2880"/>
          </a:p>
        </p:txBody>
      </p:sp>
      <p:sp>
        <p:nvSpPr>
          <p:cNvPr id="2568" name="Google Shape;2568;ge5f8a1850c_2_524"/>
          <p:cNvSpPr txBox="1"/>
          <p:nvPr/>
        </p:nvSpPr>
        <p:spPr>
          <a:xfrm>
            <a:off x="498348" y="723766"/>
            <a:ext cx="9976320" cy="525600"/>
          </a:xfrm>
          <a:prstGeom prst="rect">
            <a:avLst/>
          </a:prstGeom>
          <a:noFill/>
          <a:ln>
            <a:noFill/>
          </a:ln>
        </p:spPr>
        <p:txBody>
          <a:bodyPr spcFirstLastPara="1" wrap="square" lIns="54825" tIns="27375" rIns="54825" bIns="27375" anchor="t" anchorCtr="0">
            <a:noAutofit/>
          </a:bodyPr>
          <a:lstStyle/>
          <a:p>
            <a:pPr marL="0" marR="0" lvl="0" indent="0" algn="ctr" rtl="0">
              <a:lnSpc>
                <a:spcPct val="90000"/>
              </a:lnSpc>
              <a:spcBef>
                <a:spcPts val="0"/>
              </a:spcBef>
              <a:spcAft>
                <a:spcPts val="960"/>
              </a:spcAft>
              <a:buNone/>
            </a:pPr>
            <a:r>
              <a:rPr lang="en-US" sz="1800">
                <a:solidFill>
                  <a:srgbClr val="76B900"/>
                </a:solidFill>
                <a:latin typeface="Trebuchet MS"/>
                <a:ea typeface="Trebuchet MS"/>
                <a:cs typeface="Trebuchet MS"/>
                <a:sym typeface="Trebuchet MS"/>
              </a:rPr>
              <a:t>Open-Source Software For Scalable, Simplified Inference Serving</a:t>
            </a:r>
            <a:endParaRPr sz="1800">
              <a:solidFill>
                <a:srgbClr val="FFFFFF"/>
              </a:solidFill>
              <a:latin typeface="Arial"/>
              <a:ea typeface="Arial"/>
              <a:cs typeface="Arial"/>
              <a:sym typeface="Arial"/>
            </a:endParaRPr>
          </a:p>
        </p:txBody>
      </p:sp>
      <p:sp>
        <p:nvSpPr>
          <p:cNvPr id="2569" name="Google Shape;2569;ge5f8a1850c_2_524"/>
          <p:cNvSpPr/>
          <p:nvPr/>
        </p:nvSpPr>
        <p:spPr>
          <a:xfrm>
            <a:off x="399411" y="2714762"/>
            <a:ext cx="829616" cy="632880"/>
          </a:xfrm>
          <a:prstGeom prst="rect">
            <a:avLst/>
          </a:prstGeom>
          <a:noFill/>
          <a:ln w="31750" cap="flat" cmpd="sng">
            <a:solidFill>
              <a:srgbClr val="262626"/>
            </a:solidFill>
            <a:prstDash val="solid"/>
            <a:round/>
            <a:headEnd type="none" w="sm" len="sm"/>
            <a:tailEnd type="none" w="sm" len="sm"/>
          </a:ln>
        </p:spPr>
        <p:txBody>
          <a:bodyPr spcFirstLastPara="1" wrap="square" lIns="54825" tIns="27375" rIns="54825" bIns="27375" anchor="ctr" anchorCtr="0">
            <a:noAutofit/>
          </a:bodyPr>
          <a:lstStyle/>
          <a:p>
            <a:pPr marL="0" marR="0" lvl="0" indent="0" algn="ctr" rtl="0">
              <a:spcBef>
                <a:spcPts val="0"/>
              </a:spcBef>
              <a:spcAft>
                <a:spcPts val="0"/>
              </a:spcAft>
              <a:buNone/>
            </a:pPr>
            <a:endParaRPr sz="839">
              <a:solidFill>
                <a:srgbClr val="FFFFFF"/>
              </a:solidFill>
              <a:highlight>
                <a:srgbClr val="F8F8F8"/>
              </a:highlight>
              <a:latin typeface="Arial"/>
              <a:ea typeface="Arial"/>
              <a:cs typeface="Arial"/>
              <a:sym typeface="Arial"/>
            </a:endParaRPr>
          </a:p>
        </p:txBody>
      </p:sp>
      <p:sp>
        <p:nvSpPr>
          <p:cNvPr id="2570" name="Google Shape;2570;ge5f8a1850c_2_524"/>
          <p:cNvSpPr/>
          <p:nvPr/>
        </p:nvSpPr>
        <p:spPr>
          <a:xfrm>
            <a:off x="349116" y="2833520"/>
            <a:ext cx="829616" cy="632880"/>
          </a:xfrm>
          <a:prstGeom prst="rect">
            <a:avLst/>
          </a:prstGeom>
          <a:solidFill>
            <a:schemeClr val="lt1"/>
          </a:solidFill>
          <a:ln w="31750" cap="flat" cmpd="sng">
            <a:solidFill>
              <a:srgbClr val="262626"/>
            </a:solidFill>
            <a:prstDash val="solid"/>
            <a:round/>
            <a:headEnd type="none" w="sm" len="sm"/>
            <a:tailEnd type="none" w="sm" len="sm"/>
          </a:ln>
        </p:spPr>
        <p:txBody>
          <a:bodyPr spcFirstLastPara="1" wrap="square" lIns="54825" tIns="27375" rIns="54825" bIns="27375" anchor="ctr" anchorCtr="0">
            <a:noAutofit/>
          </a:bodyPr>
          <a:lstStyle/>
          <a:p>
            <a:pPr marL="0" marR="0" lvl="0" indent="0" algn="ctr" rtl="0">
              <a:spcBef>
                <a:spcPts val="0"/>
              </a:spcBef>
              <a:spcAft>
                <a:spcPts val="0"/>
              </a:spcAft>
              <a:buNone/>
            </a:pPr>
            <a:endParaRPr sz="839">
              <a:solidFill>
                <a:srgbClr val="FFFFFF"/>
              </a:solidFill>
              <a:highlight>
                <a:srgbClr val="F8F8F8"/>
              </a:highlight>
              <a:latin typeface="Arial"/>
              <a:ea typeface="Arial"/>
              <a:cs typeface="Arial"/>
              <a:sym typeface="Arial"/>
            </a:endParaRPr>
          </a:p>
        </p:txBody>
      </p:sp>
      <p:sp>
        <p:nvSpPr>
          <p:cNvPr id="2571" name="Google Shape;2571;ge5f8a1850c_2_524"/>
          <p:cNvSpPr/>
          <p:nvPr/>
        </p:nvSpPr>
        <p:spPr>
          <a:xfrm>
            <a:off x="194002" y="2951584"/>
            <a:ext cx="936984" cy="642767"/>
          </a:xfrm>
          <a:prstGeom prst="rect">
            <a:avLst/>
          </a:prstGeom>
          <a:solidFill>
            <a:schemeClr val="lt1"/>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080" dirty="0">
                <a:solidFill>
                  <a:srgbClr val="000000"/>
                </a:solidFill>
                <a:latin typeface="Trebuchet MS"/>
                <a:ea typeface="Trebuchet MS"/>
                <a:cs typeface="Trebuchet MS"/>
                <a:sym typeface="Trebuchet MS"/>
              </a:rPr>
              <a:t>Python/C++ Client Library</a:t>
            </a:r>
            <a:endParaRPr dirty="0"/>
          </a:p>
        </p:txBody>
      </p:sp>
      <p:pic>
        <p:nvPicPr>
          <p:cNvPr id="2572" name="Google Shape;2572;ge5f8a1850c_2_524"/>
          <p:cNvPicPr preferRelativeResize="0"/>
          <p:nvPr/>
        </p:nvPicPr>
        <p:blipFill rotWithShape="1">
          <a:blip r:embed="rId12">
            <a:alphaModFix/>
          </a:blip>
          <a:srcRect/>
          <a:stretch/>
        </p:blipFill>
        <p:spPr>
          <a:xfrm>
            <a:off x="4853632" y="3705601"/>
            <a:ext cx="502006" cy="109728"/>
          </a:xfrm>
          <a:prstGeom prst="rect">
            <a:avLst/>
          </a:prstGeom>
          <a:noFill/>
          <a:ln>
            <a:noFill/>
          </a:ln>
        </p:spPr>
      </p:pic>
      <p:pic>
        <p:nvPicPr>
          <p:cNvPr id="2573" name="Google Shape;2573;ge5f8a1850c_2_524"/>
          <p:cNvPicPr preferRelativeResize="0"/>
          <p:nvPr/>
        </p:nvPicPr>
        <p:blipFill>
          <a:blip r:embed="rId13">
            <a:alphaModFix/>
          </a:blip>
          <a:stretch>
            <a:fillRect/>
          </a:stretch>
        </p:blipFill>
        <p:spPr>
          <a:xfrm>
            <a:off x="9904525" y="2117845"/>
            <a:ext cx="851025" cy="106540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445"/>
        <p:cNvGrpSpPr/>
        <p:nvPr/>
      </p:nvGrpSpPr>
      <p:grpSpPr>
        <a:xfrm>
          <a:off x="0" y="0"/>
          <a:ext cx="0" cy="0"/>
          <a:chOff x="0" y="0"/>
          <a:chExt cx="0" cy="0"/>
        </a:xfrm>
      </p:grpSpPr>
      <p:sp>
        <p:nvSpPr>
          <p:cNvPr id="2446" name="Google Shape;2446;ge5f8a1850c_2_459"/>
          <p:cNvSpPr txBox="1">
            <a:spLocks noGrp="1"/>
          </p:cNvSpPr>
          <p:nvPr>
            <p:ph type="title"/>
          </p:nvPr>
        </p:nvSpPr>
        <p:spPr>
          <a:xfrm>
            <a:off x="498348" y="521208"/>
            <a:ext cx="9976320" cy="591120"/>
          </a:xfrm>
          <a:prstGeom prst="rect">
            <a:avLst/>
          </a:prstGeom>
          <a:noFill/>
          <a:ln>
            <a:noFill/>
          </a:ln>
        </p:spPr>
        <p:txBody>
          <a:bodyPr spcFirstLastPara="1" wrap="square" lIns="54825" tIns="27400" rIns="54825" bIns="27400" anchor="b" anchorCtr="0">
            <a:noAutofit/>
          </a:bodyPr>
          <a:lstStyle/>
          <a:p>
            <a:pPr marL="0" lvl="0" indent="0" algn="ctr" rtl="0">
              <a:lnSpc>
                <a:spcPct val="90000"/>
              </a:lnSpc>
              <a:spcBef>
                <a:spcPts val="0"/>
              </a:spcBef>
              <a:spcAft>
                <a:spcPts val="0"/>
              </a:spcAft>
              <a:buClr>
                <a:schemeClr val="dk2"/>
              </a:buClr>
              <a:buSzPts val="700"/>
              <a:buFont typeface="Trebuchet MS"/>
              <a:buNone/>
            </a:pPr>
            <a:r>
              <a:rPr lang="en-US" sz="2880"/>
              <a:t>DESIGNED FOR DEVOPS/MLOPS</a:t>
            </a:r>
            <a:endParaRPr sz="2880"/>
          </a:p>
        </p:txBody>
      </p:sp>
      <p:sp>
        <p:nvSpPr>
          <p:cNvPr id="2447" name="Google Shape;2447;ge5f8a1850c_2_459"/>
          <p:cNvSpPr txBox="1">
            <a:spLocks noGrp="1"/>
          </p:cNvSpPr>
          <p:nvPr>
            <p:ph type="body" idx="2"/>
          </p:nvPr>
        </p:nvSpPr>
        <p:spPr>
          <a:xfrm>
            <a:off x="498348" y="1088136"/>
            <a:ext cx="9976320" cy="525240"/>
          </a:xfrm>
          <a:prstGeom prst="rect">
            <a:avLst/>
          </a:prstGeom>
          <a:noFill/>
          <a:ln>
            <a:noFill/>
          </a:ln>
        </p:spPr>
        <p:txBody>
          <a:bodyPr spcFirstLastPara="1" wrap="square" lIns="54825" tIns="27400" rIns="54825" bIns="27400" anchor="t" anchorCtr="0">
            <a:noAutofit/>
          </a:bodyPr>
          <a:lstStyle/>
          <a:p>
            <a:pPr marL="0" lvl="0" indent="0" algn="ctr" rtl="0">
              <a:lnSpc>
                <a:spcPct val="90000"/>
              </a:lnSpc>
              <a:spcBef>
                <a:spcPts val="0"/>
              </a:spcBef>
              <a:spcAft>
                <a:spcPts val="0"/>
              </a:spcAft>
              <a:buSzPts val="1500"/>
              <a:buNone/>
            </a:pPr>
            <a:r>
              <a:rPr lang="en-US" sz="1800"/>
              <a:t>Triton Integrates Easily In Organization’s Workflow For All AI Use Cases</a:t>
            </a:r>
            <a:endParaRPr sz="1800"/>
          </a:p>
        </p:txBody>
      </p:sp>
      <p:sp>
        <p:nvSpPr>
          <p:cNvPr id="2448" name="Google Shape;2448;ge5f8a1850c_2_459"/>
          <p:cNvSpPr txBox="1"/>
          <p:nvPr/>
        </p:nvSpPr>
        <p:spPr>
          <a:xfrm>
            <a:off x="4225663" y="3886212"/>
            <a:ext cx="2117520" cy="1218960"/>
          </a:xfrm>
          <a:prstGeom prst="rect">
            <a:avLst/>
          </a:prstGeom>
          <a:noFill/>
          <a:ln>
            <a:noFill/>
          </a:ln>
        </p:spPr>
        <p:txBody>
          <a:bodyPr spcFirstLastPara="1" wrap="square" lIns="54825" tIns="27400" rIns="54825" bIns="27400" anchor="ctr" anchorCtr="0">
            <a:noAutofit/>
          </a:bodyPr>
          <a:lstStyle/>
          <a:p>
            <a:pPr marL="0" marR="0" lvl="0" indent="0" algn="ctr" rtl="0">
              <a:lnSpc>
                <a:spcPct val="90000"/>
              </a:lnSpc>
              <a:spcBef>
                <a:spcPts val="0"/>
              </a:spcBef>
              <a:spcAft>
                <a:spcPts val="0"/>
              </a:spcAft>
              <a:buNone/>
            </a:pPr>
            <a:r>
              <a:rPr lang="en-US" sz="1200">
                <a:solidFill>
                  <a:srgbClr val="000000"/>
                </a:solidFill>
                <a:latin typeface="Trebuchet MS"/>
                <a:ea typeface="Trebuchet MS"/>
                <a:cs typeface="Trebuchet MS"/>
                <a:sym typeface="Trebuchet MS"/>
              </a:rPr>
              <a:t>Live Model Updates | Dynamic Model Loading | Triton Model Analyzer</a:t>
            </a:r>
            <a:endParaRPr sz="839">
              <a:solidFill>
                <a:srgbClr val="000000"/>
              </a:solidFill>
              <a:latin typeface="Trebuchet MS"/>
              <a:ea typeface="Trebuchet MS"/>
              <a:cs typeface="Trebuchet MS"/>
              <a:sym typeface="Trebuchet MS"/>
            </a:endParaRPr>
          </a:p>
          <a:p>
            <a:pPr marL="0" marR="0" lvl="0" indent="0" algn="ctr" rtl="0">
              <a:lnSpc>
                <a:spcPct val="90000"/>
              </a:lnSpc>
              <a:spcBef>
                <a:spcPts val="0"/>
              </a:spcBef>
              <a:spcAft>
                <a:spcPts val="0"/>
              </a:spcAft>
              <a:buNone/>
            </a:pPr>
            <a:endParaRPr sz="1200">
              <a:solidFill>
                <a:srgbClr val="000000"/>
              </a:solidFill>
              <a:latin typeface="Trebuchet MS"/>
              <a:ea typeface="Trebuchet MS"/>
              <a:cs typeface="Trebuchet MS"/>
              <a:sym typeface="Trebuchet MS"/>
            </a:endParaRPr>
          </a:p>
          <a:p>
            <a:pPr marL="0" marR="0" lvl="0" indent="0" algn="ctr" rtl="0">
              <a:lnSpc>
                <a:spcPct val="90000"/>
              </a:lnSpc>
              <a:spcBef>
                <a:spcPts val="0"/>
              </a:spcBef>
              <a:spcAft>
                <a:spcPts val="0"/>
              </a:spcAft>
              <a:buNone/>
            </a:pPr>
            <a:r>
              <a:rPr lang="en-US" sz="1200">
                <a:solidFill>
                  <a:srgbClr val="000000"/>
                </a:solidFill>
                <a:latin typeface="Trebuchet MS"/>
                <a:ea typeface="Trebuchet MS"/>
                <a:cs typeface="Trebuchet MS"/>
                <a:sym typeface="Trebuchet MS"/>
              </a:rPr>
              <a:t>Integrated with Azure ML, Seldon, ClearML, and AWS SageMaker and Google CAIP as Custom Container</a:t>
            </a:r>
            <a:endParaRPr sz="839">
              <a:solidFill>
                <a:srgbClr val="000000"/>
              </a:solidFill>
              <a:latin typeface="Trebuchet MS"/>
              <a:ea typeface="Trebuchet MS"/>
              <a:cs typeface="Trebuchet MS"/>
              <a:sym typeface="Trebuchet MS"/>
            </a:endParaRPr>
          </a:p>
        </p:txBody>
      </p:sp>
      <p:sp>
        <p:nvSpPr>
          <p:cNvPr id="2449" name="Google Shape;2449;ge5f8a1850c_2_459"/>
          <p:cNvSpPr txBox="1"/>
          <p:nvPr/>
        </p:nvSpPr>
        <p:spPr>
          <a:xfrm>
            <a:off x="1501760" y="3886212"/>
            <a:ext cx="2117520" cy="1218960"/>
          </a:xfrm>
          <a:prstGeom prst="rect">
            <a:avLst/>
          </a:prstGeom>
          <a:noFill/>
          <a:ln>
            <a:noFill/>
          </a:ln>
        </p:spPr>
        <p:txBody>
          <a:bodyPr spcFirstLastPara="1" wrap="square" lIns="54825" tIns="27400" rIns="54825" bIns="27400" anchor="ctr" anchorCtr="0">
            <a:noAutofit/>
          </a:bodyPr>
          <a:lstStyle/>
          <a:p>
            <a:pPr marL="0" marR="0" lvl="0" indent="0" algn="ctr" rtl="0">
              <a:lnSpc>
                <a:spcPct val="90000"/>
              </a:lnSpc>
              <a:spcBef>
                <a:spcPts val="0"/>
              </a:spcBef>
              <a:spcAft>
                <a:spcPts val="0"/>
              </a:spcAft>
              <a:buNone/>
            </a:pPr>
            <a:r>
              <a:rPr lang="en-US" sz="1200">
                <a:solidFill>
                  <a:srgbClr val="000000"/>
                </a:solidFill>
                <a:latin typeface="Trebuchet MS"/>
                <a:ea typeface="Trebuchet MS"/>
                <a:cs typeface="Trebuchet MS"/>
                <a:sym typeface="Trebuchet MS"/>
              </a:rPr>
              <a:t>Scalable Microservice In Kubernetes</a:t>
            </a:r>
            <a:endParaRPr sz="839">
              <a:solidFill>
                <a:srgbClr val="000000"/>
              </a:solidFill>
              <a:latin typeface="Trebuchet MS"/>
              <a:ea typeface="Trebuchet MS"/>
              <a:cs typeface="Trebuchet MS"/>
              <a:sym typeface="Trebuchet MS"/>
            </a:endParaRPr>
          </a:p>
          <a:p>
            <a:pPr marL="0" marR="0" lvl="0" indent="0" algn="ctr" rtl="0">
              <a:lnSpc>
                <a:spcPct val="90000"/>
              </a:lnSpc>
              <a:spcBef>
                <a:spcPts val="0"/>
              </a:spcBef>
              <a:spcAft>
                <a:spcPts val="0"/>
              </a:spcAft>
              <a:buNone/>
            </a:pPr>
            <a:endParaRPr sz="1200">
              <a:solidFill>
                <a:srgbClr val="000000"/>
              </a:solidFill>
              <a:latin typeface="Trebuchet MS"/>
              <a:ea typeface="Trebuchet MS"/>
              <a:cs typeface="Trebuchet MS"/>
              <a:sym typeface="Trebuchet MS"/>
            </a:endParaRPr>
          </a:p>
          <a:p>
            <a:pPr marL="0" marR="0" lvl="0" indent="0" algn="ctr" rtl="0">
              <a:lnSpc>
                <a:spcPct val="90000"/>
              </a:lnSpc>
              <a:spcBef>
                <a:spcPts val="0"/>
              </a:spcBef>
              <a:spcAft>
                <a:spcPts val="0"/>
              </a:spcAft>
              <a:buNone/>
            </a:pPr>
            <a:r>
              <a:rPr lang="en-US" sz="1200">
                <a:solidFill>
                  <a:srgbClr val="000000"/>
                </a:solidFill>
                <a:latin typeface="Trebuchet MS"/>
                <a:ea typeface="Trebuchet MS"/>
                <a:cs typeface="Trebuchet MS"/>
                <a:sym typeface="Trebuchet MS"/>
              </a:rPr>
              <a:t>Helm Chart For Fast Deployment</a:t>
            </a:r>
            <a:endParaRPr sz="839">
              <a:solidFill>
                <a:srgbClr val="000000"/>
              </a:solidFill>
              <a:latin typeface="Trebuchet MS"/>
              <a:ea typeface="Trebuchet MS"/>
              <a:cs typeface="Trebuchet MS"/>
              <a:sym typeface="Trebuchet MS"/>
            </a:endParaRPr>
          </a:p>
          <a:p>
            <a:pPr marL="0" marR="0" lvl="0" indent="0" algn="ctr" rtl="0">
              <a:lnSpc>
                <a:spcPct val="90000"/>
              </a:lnSpc>
              <a:spcBef>
                <a:spcPts val="0"/>
              </a:spcBef>
              <a:spcAft>
                <a:spcPts val="0"/>
              </a:spcAft>
              <a:buNone/>
            </a:pPr>
            <a:endParaRPr sz="1200">
              <a:solidFill>
                <a:srgbClr val="000000"/>
              </a:solidFill>
              <a:latin typeface="Trebuchet MS"/>
              <a:ea typeface="Trebuchet MS"/>
              <a:cs typeface="Trebuchet MS"/>
              <a:sym typeface="Trebuchet MS"/>
            </a:endParaRPr>
          </a:p>
          <a:p>
            <a:pPr marL="0" marR="0" lvl="0" indent="0" algn="ctr" rtl="0">
              <a:lnSpc>
                <a:spcPct val="90000"/>
              </a:lnSpc>
              <a:spcBef>
                <a:spcPts val="0"/>
              </a:spcBef>
              <a:spcAft>
                <a:spcPts val="0"/>
              </a:spcAft>
              <a:buNone/>
            </a:pPr>
            <a:r>
              <a:rPr lang="en-US" sz="1200">
                <a:solidFill>
                  <a:srgbClr val="000000"/>
                </a:solidFill>
                <a:latin typeface="Trebuchet MS"/>
                <a:ea typeface="Trebuchet MS"/>
                <a:cs typeface="Trebuchet MS"/>
                <a:sym typeface="Trebuchet MS"/>
              </a:rPr>
              <a:t>KFServing Integration</a:t>
            </a:r>
            <a:endParaRPr sz="839">
              <a:solidFill>
                <a:srgbClr val="000000"/>
              </a:solidFill>
              <a:latin typeface="Trebuchet MS"/>
              <a:ea typeface="Trebuchet MS"/>
              <a:cs typeface="Trebuchet MS"/>
              <a:sym typeface="Trebuchet MS"/>
            </a:endParaRPr>
          </a:p>
        </p:txBody>
      </p:sp>
      <p:pic>
        <p:nvPicPr>
          <p:cNvPr id="2450" name="Google Shape;2450;ge5f8a1850c_2_459"/>
          <p:cNvPicPr preferRelativeResize="0"/>
          <p:nvPr/>
        </p:nvPicPr>
        <p:blipFill rotWithShape="1">
          <a:blip r:embed="rId3">
            <a:alphaModFix/>
          </a:blip>
          <a:srcRect/>
          <a:stretch/>
        </p:blipFill>
        <p:spPr>
          <a:xfrm>
            <a:off x="2165065" y="2753696"/>
            <a:ext cx="790798" cy="768096"/>
          </a:xfrm>
          <a:prstGeom prst="rect">
            <a:avLst/>
          </a:prstGeom>
          <a:noFill/>
          <a:ln>
            <a:noFill/>
          </a:ln>
        </p:spPr>
      </p:pic>
      <p:grpSp>
        <p:nvGrpSpPr>
          <p:cNvPr id="2451" name="Google Shape;2451;ge5f8a1850c_2_459"/>
          <p:cNvGrpSpPr/>
          <p:nvPr/>
        </p:nvGrpSpPr>
        <p:grpSpPr>
          <a:xfrm>
            <a:off x="4852145" y="2722200"/>
            <a:ext cx="842958" cy="725695"/>
            <a:chOff x="15126402" y="4489117"/>
            <a:chExt cx="1404930" cy="1209493"/>
          </a:xfrm>
        </p:grpSpPr>
        <p:sp>
          <p:nvSpPr>
            <p:cNvPr id="2452" name="Google Shape;2452;ge5f8a1850c_2_459"/>
            <p:cNvSpPr/>
            <p:nvPr/>
          </p:nvSpPr>
          <p:spPr>
            <a:xfrm>
              <a:off x="15126402" y="4510010"/>
              <a:ext cx="531600" cy="1188600"/>
            </a:xfrm>
            <a:prstGeom prst="curvedRightArrow">
              <a:avLst>
                <a:gd name="adj1" fmla="val 6735"/>
                <a:gd name="adj2" fmla="val 18818"/>
                <a:gd name="adj3" fmla="val 18464"/>
              </a:avLst>
            </a:prstGeom>
            <a:noFill/>
            <a:ln w="25400" cap="flat" cmpd="sng">
              <a:solidFill>
                <a:srgbClr val="7F7F7F"/>
              </a:solidFill>
              <a:prstDash val="solid"/>
              <a:round/>
              <a:headEnd type="none" w="sm" len="sm"/>
              <a:tailEnd type="none" w="sm" len="sm"/>
            </a:ln>
          </p:spPr>
          <p:txBody>
            <a:bodyPr spcFirstLastPara="1" wrap="square" lIns="54825" tIns="27400" rIns="54825" bIns="27400" anchor="ctr" anchorCtr="0">
              <a:noAutofit/>
            </a:bodyPr>
            <a:lstStyle/>
            <a:p>
              <a:pPr marL="0" marR="0" lvl="0" indent="0" algn="ctr" rtl="0">
                <a:spcBef>
                  <a:spcPts val="0"/>
                </a:spcBef>
                <a:spcAft>
                  <a:spcPts val="0"/>
                </a:spcAft>
                <a:buNone/>
              </a:pPr>
              <a:endParaRPr sz="1080">
                <a:solidFill>
                  <a:srgbClr val="FFFFFF"/>
                </a:solidFill>
                <a:latin typeface="Arial"/>
                <a:ea typeface="Arial"/>
                <a:cs typeface="Arial"/>
                <a:sym typeface="Arial"/>
              </a:endParaRPr>
            </a:p>
          </p:txBody>
        </p:sp>
        <p:sp>
          <p:nvSpPr>
            <p:cNvPr id="2453" name="Google Shape;2453;ge5f8a1850c_2_459"/>
            <p:cNvSpPr/>
            <p:nvPr/>
          </p:nvSpPr>
          <p:spPr>
            <a:xfrm rot="10800000">
              <a:off x="15999731" y="4489117"/>
              <a:ext cx="531600" cy="1188600"/>
            </a:xfrm>
            <a:prstGeom prst="curvedRightArrow">
              <a:avLst>
                <a:gd name="adj1" fmla="val 6735"/>
                <a:gd name="adj2" fmla="val 18818"/>
                <a:gd name="adj3" fmla="val 18464"/>
              </a:avLst>
            </a:prstGeom>
            <a:noFill/>
            <a:ln w="25400" cap="flat" cmpd="sng">
              <a:solidFill>
                <a:srgbClr val="7F7F7F"/>
              </a:solidFill>
              <a:prstDash val="solid"/>
              <a:round/>
              <a:headEnd type="none" w="sm" len="sm"/>
              <a:tailEnd type="none" w="sm" len="sm"/>
            </a:ln>
          </p:spPr>
          <p:txBody>
            <a:bodyPr spcFirstLastPara="1" wrap="square" lIns="54825" tIns="27400" rIns="54825" bIns="27400" anchor="ctr" anchorCtr="0">
              <a:noAutofit/>
            </a:bodyPr>
            <a:lstStyle/>
            <a:p>
              <a:pPr marL="0" marR="0" lvl="0" indent="0" algn="ctr" rtl="0">
                <a:spcBef>
                  <a:spcPts val="0"/>
                </a:spcBef>
                <a:spcAft>
                  <a:spcPts val="0"/>
                </a:spcAft>
                <a:buNone/>
              </a:pPr>
              <a:endParaRPr sz="1080">
                <a:solidFill>
                  <a:srgbClr val="FFFFFF"/>
                </a:solidFill>
                <a:latin typeface="Arial"/>
                <a:ea typeface="Arial"/>
                <a:cs typeface="Arial"/>
                <a:sym typeface="Arial"/>
              </a:endParaRPr>
            </a:p>
          </p:txBody>
        </p:sp>
        <p:pic>
          <p:nvPicPr>
            <p:cNvPr id="2454" name="Google Shape;2454;ge5f8a1850c_2_459"/>
            <p:cNvPicPr preferRelativeResize="0"/>
            <p:nvPr/>
          </p:nvPicPr>
          <p:blipFill rotWithShape="1">
            <a:blip r:embed="rId4">
              <a:alphaModFix/>
            </a:blip>
            <a:srcRect/>
            <a:stretch/>
          </p:blipFill>
          <p:spPr>
            <a:xfrm>
              <a:off x="15624628" y="4704786"/>
              <a:ext cx="408476" cy="731520"/>
            </a:xfrm>
            <a:prstGeom prst="rect">
              <a:avLst/>
            </a:prstGeom>
            <a:noFill/>
            <a:ln>
              <a:noFill/>
            </a:ln>
          </p:spPr>
        </p:pic>
      </p:grpSp>
      <p:cxnSp>
        <p:nvCxnSpPr>
          <p:cNvPr id="2455" name="Google Shape;2455;ge5f8a1850c_2_459"/>
          <p:cNvCxnSpPr/>
          <p:nvPr/>
        </p:nvCxnSpPr>
        <p:spPr>
          <a:xfrm>
            <a:off x="1600345" y="3737405"/>
            <a:ext cx="1920240" cy="0"/>
          </a:xfrm>
          <a:prstGeom prst="straightConnector1">
            <a:avLst/>
          </a:prstGeom>
          <a:noFill/>
          <a:ln w="9525" cap="flat" cmpd="sng">
            <a:solidFill>
              <a:schemeClr val="lt2"/>
            </a:solidFill>
            <a:prstDash val="solid"/>
            <a:round/>
            <a:headEnd type="none" w="sm" len="sm"/>
            <a:tailEnd type="none" w="sm" len="sm"/>
          </a:ln>
        </p:spPr>
      </p:cxnSp>
      <p:cxnSp>
        <p:nvCxnSpPr>
          <p:cNvPr id="2456" name="Google Shape;2456;ge5f8a1850c_2_459"/>
          <p:cNvCxnSpPr/>
          <p:nvPr/>
        </p:nvCxnSpPr>
        <p:spPr>
          <a:xfrm>
            <a:off x="4368368" y="3737405"/>
            <a:ext cx="1810440" cy="0"/>
          </a:xfrm>
          <a:prstGeom prst="straightConnector1">
            <a:avLst/>
          </a:prstGeom>
          <a:noFill/>
          <a:ln w="9525" cap="flat" cmpd="sng">
            <a:solidFill>
              <a:schemeClr val="lt2"/>
            </a:solidFill>
            <a:prstDash val="solid"/>
            <a:round/>
            <a:headEnd type="none" w="sm" len="sm"/>
            <a:tailEnd type="none" w="sm" len="sm"/>
          </a:ln>
        </p:spPr>
      </p:cxnSp>
      <p:sp>
        <p:nvSpPr>
          <p:cNvPr id="2457" name="Google Shape;2457;ge5f8a1850c_2_459"/>
          <p:cNvSpPr txBox="1"/>
          <p:nvPr/>
        </p:nvSpPr>
        <p:spPr>
          <a:xfrm>
            <a:off x="1686970" y="1925689"/>
            <a:ext cx="1747080" cy="454320"/>
          </a:xfrm>
          <a:prstGeom prst="rect">
            <a:avLst/>
          </a:prstGeom>
          <a:noFill/>
          <a:ln>
            <a:noFill/>
          </a:ln>
        </p:spPr>
        <p:txBody>
          <a:bodyPr spcFirstLastPara="1" wrap="square" lIns="54825" tIns="27400" rIns="54825" bIns="27400" anchor="ctr" anchorCtr="0">
            <a:noAutofit/>
          </a:bodyPr>
          <a:lstStyle/>
          <a:p>
            <a:pPr marL="0" marR="0" lvl="0" indent="0" algn="ctr" rtl="0">
              <a:lnSpc>
                <a:spcPct val="90000"/>
              </a:lnSpc>
              <a:spcBef>
                <a:spcPts val="0"/>
              </a:spcBef>
              <a:spcAft>
                <a:spcPts val="0"/>
              </a:spcAft>
              <a:buNone/>
            </a:pPr>
            <a:r>
              <a:rPr lang="en-US" sz="1440">
                <a:solidFill>
                  <a:srgbClr val="76B900"/>
                </a:solidFill>
                <a:latin typeface="Trebuchet MS"/>
                <a:ea typeface="Trebuchet MS"/>
                <a:cs typeface="Trebuchet MS"/>
                <a:sym typeface="Trebuchet MS"/>
              </a:rPr>
              <a:t>Kubernetes Integration</a:t>
            </a:r>
            <a:endParaRPr sz="839">
              <a:solidFill>
                <a:srgbClr val="000000"/>
              </a:solidFill>
              <a:latin typeface="Arial"/>
              <a:ea typeface="Arial"/>
              <a:cs typeface="Arial"/>
              <a:sym typeface="Arial"/>
            </a:endParaRPr>
          </a:p>
        </p:txBody>
      </p:sp>
      <p:sp>
        <p:nvSpPr>
          <p:cNvPr id="2458" name="Google Shape;2458;ge5f8a1850c_2_459"/>
          <p:cNvSpPr txBox="1"/>
          <p:nvPr/>
        </p:nvSpPr>
        <p:spPr>
          <a:xfrm>
            <a:off x="4389458" y="1925689"/>
            <a:ext cx="1747080" cy="254880"/>
          </a:xfrm>
          <a:prstGeom prst="rect">
            <a:avLst/>
          </a:prstGeom>
          <a:noFill/>
          <a:ln>
            <a:noFill/>
          </a:ln>
        </p:spPr>
        <p:txBody>
          <a:bodyPr spcFirstLastPara="1" wrap="square" lIns="54825" tIns="27400" rIns="54825" bIns="27400" anchor="ctr" anchorCtr="0">
            <a:noAutofit/>
          </a:bodyPr>
          <a:lstStyle/>
          <a:p>
            <a:pPr marL="0" marR="0" lvl="0" indent="0" algn="ctr" rtl="0">
              <a:lnSpc>
                <a:spcPct val="90000"/>
              </a:lnSpc>
              <a:spcBef>
                <a:spcPts val="0"/>
              </a:spcBef>
              <a:spcAft>
                <a:spcPts val="0"/>
              </a:spcAft>
              <a:buNone/>
            </a:pPr>
            <a:r>
              <a:rPr lang="en-US" sz="1440">
                <a:solidFill>
                  <a:srgbClr val="76B900"/>
                </a:solidFill>
                <a:latin typeface="Trebuchet MS"/>
                <a:ea typeface="Trebuchet MS"/>
                <a:cs typeface="Trebuchet MS"/>
                <a:sym typeface="Trebuchet MS"/>
              </a:rPr>
              <a:t>MLOps</a:t>
            </a:r>
            <a:endParaRPr sz="839">
              <a:solidFill>
                <a:srgbClr val="000000"/>
              </a:solidFill>
              <a:latin typeface="Arial"/>
              <a:ea typeface="Arial"/>
              <a:cs typeface="Arial"/>
              <a:sym typeface="Arial"/>
            </a:endParaRPr>
          </a:p>
        </p:txBody>
      </p:sp>
      <p:sp>
        <p:nvSpPr>
          <p:cNvPr id="2459" name="Google Shape;2459;ge5f8a1850c_2_459"/>
          <p:cNvSpPr txBox="1"/>
          <p:nvPr/>
        </p:nvSpPr>
        <p:spPr>
          <a:xfrm>
            <a:off x="6806431" y="3886212"/>
            <a:ext cx="2242080" cy="1052640"/>
          </a:xfrm>
          <a:prstGeom prst="rect">
            <a:avLst/>
          </a:prstGeom>
          <a:noFill/>
          <a:ln>
            <a:noFill/>
          </a:ln>
        </p:spPr>
        <p:txBody>
          <a:bodyPr spcFirstLastPara="1" wrap="square" lIns="54825" tIns="27400" rIns="54825" bIns="27400" anchor="ctr" anchorCtr="0">
            <a:noAutofit/>
          </a:bodyPr>
          <a:lstStyle/>
          <a:p>
            <a:pPr marL="0" marR="0" lvl="0" indent="0" algn="ctr" rtl="0">
              <a:lnSpc>
                <a:spcPct val="90000"/>
              </a:lnSpc>
              <a:spcBef>
                <a:spcPts val="0"/>
              </a:spcBef>
              <a:spcAft>
                <a:spcPts val="0"/>
              </a:spcAft>
              <a:buNone/>
            </a:pPr>
            <a:r>
              <a:rPr lang="en-US" sz="1200" dirty="0">
                <a:solidFill>
                  <a:srgbClr val="000000"/>
                </a:solidFill>
                <a:latin typeface="Trebuchet MS"/>
                <a:ea typeface="Trebuchet MS"/>
                <a:cs typeface="Trebuchet MS"/>
                <a:sym typeface="Trebuchet MS"/>
                <a:hlinkClick r:id="rId5"/>
              </a:rPr>
              <a:t>Completely Open Source</a:t>
            </a:r>
            <a:r>
              <a:rPr lang="en-US" sz="1200" dirty="0">
                <a:solidFill>
                  <a:srgbClr val="000000"/>
                </a:solidFill>
                <a:latin typeface="Trebuchet MS"/>
                <a:ea typeface="Trebuchet MS"/>
                <a:cs typeface="Trebuchet MS"/>
                <a:sym typeface="Trebuchet MS"/>
              </a:rPr>
              <a:t> – Inspect, Customize &amp; Extend</a:t>
            </a:r>
            <a:endParaRPr sz="839" dirty="0">
              <a:solidFill>
                <a:srgbClr val="000000"/>
              </a:solidFill>
              <a:latin typeface="Trebuchet MS"/>
              <a:ea typeface="Trebuchet MS"/>
              <a:cs typeface="Trebuchet MS"/>
              <a:sym typeface="Trebuchet MS"/>
            </a:endParaRPr>
          </a:p>
          <a:p>
            <a:pPr marL="0" marR="0" lvl="0" indent="0" algn="ctr" rtl="0">
              <a:lnSpc>
                <a:spcPct val="90000"/>
              </a:lnSpc>
              <a:spcBef>
                <a:spcPts val="0"/>
              </a:spcBef>
              <a:spcAft>
                <a:spcPts val="0"/>
              </a:spcAft>
              <a:buNone/>
            </a:pPr>
            <a:endParaRPr sz="1200" dirty="0">
              <a:solidFill>
                <a:srgbClr val="000000"/>
              </a:solidFill>
              <a:latin typeface="Trebuchet MS"/>
              <a:ea typeface="Trebuchet MS"/>
              <a:cs typeface="Trebuchet MS"/>
              <a:sym typeface="Trebuchet MS"/>
            </a:endParaRPr>
          </a:p>
          <a:p>
            <a:pPr marL="0" marR="0" lvl="0" indent="0" algn="ctr" rtl="0">
              <a:lnSpc>
                <a:spcPct val="90000"/>
              </a:lnSpc>
              <a:spcBef>
                <a:spcPts val="0"/>
              </a:spcBef>
              <a:spcAft>
                <a:spcPts val="0"/>
              </a:spcAft>
              <a:buNone/>
            </a:pPr>
            <a:r>
              <a:rPr lang="en-US" sz="1200" dirty="0">
                <a:solidFill>
                  <a:srgbClr val="000000"/>
                </a:solidFill>
                <a:latin typeface="Trebuchet MS"/>
                <a:ea typeface="Trebuchet MS"/>
                <a:cs typeface="Trebuchet MS"/>
                <a:sym typeface="Trebuchet MS"/>
              </a:rPr>
              <a:t>Customizable Container –Modular Backends For Low Memory Footprint</a:t>
            </a:r>
            <a:endParaRPr sz="839" dirty="0">
              <a:solidFill>
                <a:srgbClr val="000000"/>
              </a:solidFill>
              <a:latin typeface="Trebuchet MS"/>
              <a:ea typeface="Trebuchet MS"/>
              <a:cs typeface="Trebuchet MS"/>
              <a:sym typeface="Trebuchet MS"/>
            </a:endParaRPr>
          </a:p>
        </p:txBody>
      </p:sp>
      <p:cxnSp>
        <p:nvCxnSpPr>
          <p:cNvPr id="2460" name="Google Shape;2460;ge5f8a1850c_2_459"/>
          <p:cNvCxnSpPr/>
          <p:nvPr/>
        </p:nvCxnSpPr>
        <p:spPr>
          <a:xfrm>
            <a:off x="6959880" y="3737405"/>
            <a:ext cx="1810440" cy="0"/>
          </a:xfrm>
          <a:prstGeom prst="straightConnector1">
            <a:avLst/>
          </a:prstGeom>
          <a:noFill/>
          <a:ln w="9525" cap="flat" cmpd="sng">
            <a:solidFill>
              <a:schemeClr val="lt2"/>
            </a:solidFill>
            <a:prstDash val="solid"/>
            <a:round/>
            <a:headEnd type="none" w="sm" len="sm"/>
            <a:tailEnd type="none" w="sm" len="sm"/>
          </a:ln>
        </p:spPr>
      </p:cxnSp>
      <p:sp>
        <p:nvSpPr>
          <p:cNvPr id="2461" name="Google Shape;2461;ge5f8a1850c_2_459"/>
          <p:cNvSpPr txBox="1"/>
          <p:nvPr/>
        </p:nvSpPr>
        <p:spPr>
          <a:xfrm>
            <a:off x="6980970" y="1925689"/>
            <a:ext cx="1747080" cy="454320"/>
          </a:xfrm>
          <a:prstGeom prst="rect">
            <a:avLst/>
          </a:prstGeom>
          <a:noFill/>
          <a:ln>
            <a:noFill/>
          </a:ln>
        </p:spPr>
        <p:txBody>
          <a:bodyPr spcFirstLastPara="1" wrap="square" lIns="54825" tIns="27400" rIns="54825" bIns="27400" anchor="ctr" anchorCtr="0">
            <a:noAutofit/>
          </a:bodyPr>
          <a:lstStyle/>
          <a:p>
            <a:pPr marL="0" marR="0" lvl="0" indent="0" algn="ctr" rtl="0">
              <a:lnSpc>
                <a:spcPct val="90000"/>
              </a:lnSpc>
              <a:spcBef>
                <a:spcPts val="0"/>
              </a:spcBef>
              <a:spcAft>
                <a:spcPts val="0"/>
              </a:spcAft>
              <a:buNone/>
            </a:pPr>
            <a:r>
              <a:rPr lang="en-US" sz="1440">
                <a:solidFill>
                  <a:srgbClr val="76B900"/>
                </a:solidFill>
                <a:latin typeface="Trebuchet MS"/>
                <a:ea typeface="Trebuchet MS"/>
                <a:cs typeface="Trebuchet MS"/>
                <a:sym typeface="Trebuchet MS"/>
              </a:rPr>
              <a:t>Open Source &amp; Customizable</a:t>
            </a:r>
            <a:endParaRPr sz="839">
              <a:solidFill>
                <a:srgbClr val="000000"/>
              </a:solidFill>
              <a:latin typeface="Arial"/>
              <a:ea typeface="Arial"/>
              <a:cs typeface="Arial"/>
              <a:sym typeface="Arial"/>
            </a:endParaRPr>
          </a:p>
        </p:txBody>
      </p:sp>
      <p:grpSp>
        <p:nvGrpSpPr>
          <p:cNvPr id="2462" name="Google Shape;2462;ge5f8a1850c_2_459"/>
          <p:cNvGrpSpPr/>
          <p:nvPr/>
        </p:nvGrpSpPr>
        <p:grpSpPr>
          <a:xfrm>
            <a:off x="7481222" y="2648740"/>
            <a:ext cx="745625" cy="762707"/>
            <a:chOff x="5158047" y="1909980"/>
            <a:chExt cx="677004" cy="684459"/>
          </a:xfrm>
        </p:grpSpPr>
        <p:grpSp>
          <p:nvGrpSpPr>
            <p:cNvPr id="2463" name="Google Shape;2463;ge5f8a1850c_2_459"/>
            <p:cNvGrpSpPr/>
            <p:nvPr/>
          </p:nvGrpSpPr>
          <p:grpSpPr>
            <a:xfrm>
              <a:off x="5412651" y="1909980"/>
              <a:ext cx="422400" cy="525600"/>
              <a:chOff x="4162579" y="2419946"/>
              <a:chExt cx="422400" cy="525600"/>
            </a:xfrm>
          </p:grpSpPr>
          <p:sp>
            <p:nvSpPr>
              <p:cNvPr id="2464" name="Google Shape;2464;ge5f8a1850c_2_459"/>
              <p:cNvSpPr/>
              <p:nvPr/>
            </p:nvSpPr>
            <p:spPr>
              <a:xfrm>
                <a:off x="4162579" y="2419946"/>
                <a:ext cx="422400" cy="525600"/>
              </a:xfrm>
              <a:prstGeom prst="snip1Rect">
                <a:avLst>
                  <a:gd name="adj" fmla="val 16667"/>
                </a:avLst>
              </a:prstGeom>
              <a:solidFill>
                <a:srgbClr val="7F7F7F"/>
              </a:solidFill>
              <a:ln>
                <a:noFill/>
              </a:ln>
            </p:spPr>
            <p:txBody>
              <a:bodyPr spcFirstLastPara="1" wrap="square" lIns="54825" tIns="27400" rIns="54825" bIns="27400" anchor="ctr" anchorCtr="0">
                <a:noAutofit/>
              </a:bodyPr>
              <a:lstStyle/>
              <a:p>
                <a:pPr marL="0" marR="0" lvl="0" indent="0" algn="ctr" rtl="0">
                  <a:spcBef>
                    <a:spcPts val="0"/>
                  </a:spcBef>
                  <a:spcAft>
                    <a:spcPts val="0"/>
                  </a:spcAft>
                  <a:buNone/>
                </a:pPr>
                <a:endParaRPr sz="1080">
                  <a:solidFill>
                    <a:srgbClr val="76B900"/>
                  </a:solidFill>
                  <a:latin typeface="Trebuchet MS"/>
                  <a:ea typeface="Trebuchet MS"/>
                  <a:cs typeface="Trebuchet MS"/>
                  <a:sym typeface="Trebuchet MS"/>
                </a:endParaRPr>
              </a:p>
            </p:txBody>
          </p:sp>
          <p:cxnSp>
            <p:nvCxnSpPr>
              <p:cNvPr id="2465" name="Google Shape;2465;ge5f8a1850c_2_459"/>
              <p:cNvCxnSpPr/>
              <p:nvPr/>
            </p:nvCxnSpPr>
            <p:spPr>
              <a:xfrm>
                <a:off x="4309561" y="2518996"/>
                <a:ext cx="219000" cy="0"/>
              </a:xfrm>
              <a:prstGeom prst="straightConnector1">
                <a:avLst/>
              </a:prstGeom>
              <a:noFill/>
              <a:ln w="9525" cap="flat" cmpd="sng">
                <a:solidFill>
                  <a:schemeClr val="accent4"/>
                </a:solidFill>
                <a:prstDash val="solid"/>
                <a:round/>
                <a:headEnd type="none" w="sm" len="sm"/>
                <a:tailEnd type="none" w="sm" len="sm"/>
              </a:ln>
            </p:spPr>
          </p:cxnSp>
          <p:cxnSp>
            <p:nvCxnSpPr>
              <p:cNvPr id="2466" name="Google Shape;2466;ge5f8a1850c_2_459"/>
              <p:cNvCxnSpPr/>
              <p:nvPr/>
            </p:nvCxnSpPr>
            <p:spPr>
              <a:xfrm>
                <a:off x="4211104" y="2560412"/>
                <a:ext cx="315900" cy="0"/>
              </a:xfrm>
              <a:prstGeom prst="straightConnector1">
                <a:avLst/>
              </a:prstGeom>
              <a:noFill/>
              <a:ln w="9525" cap="flat" cmpd="sng">
                <a:solidFill>
                  <a:schemeClr val="accent4"/>
                </a:solidFill>
                <a:prstDash val="solid"/>
                <a:round/>
                <a:headEnd type="none" w="sm" len="sm"/>
                <a:tailEnd type="none" w="sm" len="sm"/>
              </a:ln>
            </p:spPr>
          </p:cxnSp>
          <p:cxnSp>
            <p:nvCxnSpPr>
              <p:cNvPr id="2467" name="Google Shape;2467;ge5f8a1850c_2_459"/>
              <p:cNvCxnSpPr/>
              <p:nvPr/>
            </p:nvCxnSpPr>
            <p:spPr>
              <a:xfrm>
                <a:off x="4211104" y="2608037"/>
                <a:ext cx="315900" cy="0"/>
              </a:xfrm>
              <a:prstGeom prst="straightConnector1">
                <a:avLst/>
              </a:prstGeom>
              <a:noFill/>
              <a:ln w="9525" cap="flat" cmpd="sng">
                <a:solidFill>
                  <a:schemeClr val="accent4"/>
                </a:solidFill>
                <a:prstDash val="solid"/>
                <a:round/>
                <a:headEnd type="none" w="sm" len="sm"/>
                <a:tailEnd type="none" w="sm" len="sm"/>
              </a:ln>
            </p:spPr>
          </p:cxnSp>
          <p:cxnSp>
            <p:nvCxnSpPr>
              <p:cNvPr id="2468" name="Google Shape;2468;ge5f8a1850c_2_459"/>
              <p:cNvCxnSpPr/>
              <p:nvPr/>
            </p:nvCxnSpPr>
            <p:spPr>
              <a:xfrm>
                <a:off x="4211104" y="2650900"/>
                <a:ext cx="315900" cy="0"/>
              </a:xfrm>
              <a:prstGeom prst="straightConnector1">
                <a:avLst/>
              </a:prstGeom>
              <a:noFill/>
              <a:ln w="9525" cap="flat" cmpd="sng">
                <a:solidFill>
                  <a:schemeClr val="accent4"/>
                </a:solidFill>
                <a:prstDash val="solid"/>
                <a:round/>
                <a:headEnd type="none" w="sm" len="sm"/>
                <a:tailEnd type="none" w="sm" len="sm"/>
              </a:ln>
            </p:spPr>
          </p:cxnSp>
          <p:cxnSp>
            <p:nvCxnSpPr>
              <p:cNvPr id="2469" name="Google Shape;2469;ge5f8a1850c_2_459"/>
              <p:cNvCxnSpPr/>
              <p:nvPr/>
            </p:nvCxnSpPr>
            <p:spPr>
              <a:xfrm>
                <a:off x="4211104" y="2698525"/>
                <a:ext cx="315900" cy="0"/>
              </a:xfrm>
              <a:prstGeom prst="straightConnector1">
                <a:avLst/>
              </a:prstGeom>
              <a:noFill/>
              <a:ln w="9525" cap="flat" cmpd="sng">
                <a:solidFill>
                  <a:schemeClr val="accent4"/>
                </a:solidFill>
                <a:prstDash val="solid"/>
                <a:round/>
                <a:headEnd type="none" w="sm" len="sm"/>
                <a:tailEnd type="none" w="sm" len="sm"/>
              </a:ln>
            </p:spPr>
          </p:cxnSp>
          <p:cxnSp>
            <p:nvCxnSpPr>
              <p:cNvPr id="2470" name="Google Shape;2470;ge5f8a1850c_2_459"/>
              <p:cNvCxnSpPr/>
              <p:nvPr/>
            </p:nvCxnSpPr>
            <p:spPr>
              <a:xfrm>
                <a:off x="4211104" y="2742975"/>
                <a:ext cx="315900" cy="0"/>
              </a:xfrm>
              <a:prstGeom prst="straightConnector1">
                <a:avLst/>
              </a:prstGeom>
              <a:noFill/>
              <a:ln w="9525" cap="flat" cmpd="sng">
                <a:solidFill>
                  <a:schemeClr val="accent4"/>
                </a:solidFill>
                <a:prstDash val="solid"/>
                <a:round/>
                <a:headEnd type="none" w="sm" len="sm"/>
                <a:tailEnd type="none" w="sm" len="sm"/>
              </a:ln>
            </p:spPr>
          </p:cxnSp>
          <p:cxnSp>
            <p:nvCxnSpPr>
              <p:cNvPr id="2471" name="Google Shape;2471;ge5f8a1850c_2_459"/>
              <p:cNvCxnSpPr/>
              <p:nvPr/>
            </p:nvCxnSpPr>
            <p:spPr>
              <a:xfrm>
                <a:off x="4211104" y="2790600"/>
                <a:ext cx="315900" cy="0"/>
              </a:xfrm>
              <a:prstGeom prst="straightConnector1">
                <a:avLst/>
              </a:prstGeom>
              <a:noFill/>
              <a:ln w="9525" cap="flat" cmpd="sng">
                <a:solidFill>
                  <a:schemeClr val="accent4"/>
                </a:solidFill>
                <a:prstDash val="solid"/>
                <a:round/>
                <a:headEnd type="none" w="sm" len="sm"/>
                <a:tailEnd type="none" w="sm" len="sm"/>
              </a:ln>
            </p:spPr>
          </p:cxnSp>
          <p:cxnSp>
            <p:nvCxnSpPr>
              <p:cNvPr id="2472" name="Google Shape;2472;ge5f8a1850c_2_459"/>
              <p:cNvCxnSpPr/>
              <p:nvPr/>
            </p:nvCxnSpPr>
            <p:spPr>
              <a:xfrm>
                <a:off x="4211104" y="2833463"/>
                <a:ext cx="315900" cy="0"/>
              </a:xfrm>
              <a:prstGeom prst="straightConnector1">
                <a:avLst/>
              </a:prstGeom>
              <a:noFill/>
              <a:ln w="9525" cap="flat" cmpd="sng">
                <a:solidFill>
                  <a:schemeClr val="accent4"/>
                </a:solidFill>
                <a:prstDash val="solid"/>
                <a:round/>
                <a:headEnd type="none" w="sm" len="sm"/>
                <a:tailEnd type="none" w="sm" len="sm"/>
              </a:ln>
            </p:spPr>
          </p:cxnSp>
          <p:cxnSp>
            <p:nvCxnSpPr>
              <p:cNvPr id="2473" name="Google Shape;2473;ge5f8a1850c_2_459"/>
              <p:cNvCxnSpPr/>
              <p:nvPr/>
            </p:nvCxnSpPr>
            <p:spPr>
              <a:xfrm>
                <a:off x="4211104" y="2881088"/>
                <a:ext cx="315900" cy="0"/>
              </a:xfrm>
              <a:prstGeom prst="straightConnector1">
                <a:avLst/>
              </a:prstGeom>
              <a:noFill/>
              <a:ln w="9525" cap="flat" cmpd="sng">
                <a:solidFill>
                  <a:schemeClr val="accent4"/>
                </a:solidFill>
                <a:prstDash val="solid"/>
                <a:round/>
                <a:headEnd type="none" w="sm" len="sm"/>
                <a:tailEnd type="none" w="sm" len="sm"/>
              </a:ln>
            </p:spPr>
          </p:cxnSp>
        </p:grpSp>
        <p:grpSp>
          <p:nvGrpSpPr>
            <p:cNvPr id="2474" name="Google Shape;2474;ge5f8a1850c_2_459"/>
            <p:cNvGrpSpPr/>
            <p:nvPr/>
          </p:nvGrpSpPr>
          <p:grpSpPr>
            <a:xfrm>
              <a:off x="5312777" y="1949000"/>
              <a:ext cx="422400" cy="525600"/>
              <a:chOff x="4162579" y="2419946"/>
              <a:chExt cx="422400" cy="525600"/>
            </a:xfrm>
          </p:grpSpPr>
          <p:sp>
            <p:nvSpPr>
              <p:cNvPr id="2475" name="Google Shape;2475;ge5f8a1850c_2_459"/>
              <p:cNvSpPr/>
              <p:nvPr/>
            </p:nvSpPr>
            <p:spPr>
              <a:xfrm>
                <a:off x="4162579" y="2419946"/>
                <a:ext cx="422400" cy="525600"/>
              </a:xfrm>
              <a:prstGeom prst="snip1Rect">
                <a:avLst>
                  <a:gd name="adj" fmla="val 16667"/>
                </a:avLst>
              </a:prstGeom>
              <a:solidFill>
                <a:srgbClr val="DEDEDE"/>
              </a:solidFill>
              <a:ln>
                <a:noFill/>
              </a:ln>
            </p:spPr>
            <p:txBody>
              <a:bodyPr spcFirstLastPara="1" wrap="square" lIns="54825" tIns="27400" rIns="54825" bIns="27400" anchor="ctr" anchorCtr="0">
                <a:noAutofit/>
              </a:bodyPr>
              <a:lstStyle/>
              <a:p>
                <a:pPr marL="0" marR="0" lvl="0" indent="0" algn="ctr" rtl="0">
                  <a:spcBef>
                    <a:spcPts val="0"/>
                  </a:spcBef>
                  <a:spcAft>
                    <a:spcPts val="0"/>
                  </a:spcAft>
                  <a:buNone/>
                </a:pPr>
                <a:endParaRPr sz="1080">
                  <a:solidFill>
                    <a:srgbClr val="76B900"/>
                  </a:solidFill>
                  <a:latin typeface="Trebuchet MS"/>
                  <a:ea typeface="Trebuchet MS"/>
                  <a:cs typeface="Trebuchet MS"/>
                  <a:sym typeface="Trebuchet MS"/>
                </a:endParaRPr>
              </a:p>
            </p:txBody>
          </p:sp>
          <p:cxnSp>
            <p:nvCxnSpPr>
              <p:cNvPr id="2476" name="Google Shape;2476;ge5f8a1850c_2_459"/>
              <p:cNvCxnSpPr/>
              <p:nvPr/>
            </p:nvCxnSpPr>
            <p:spPr>
              <a:xfrm>
                <a:off x="4309561" y="2518996"/>
                <a:ext cx="219000" cy="0"/>
              </a:xfrm>
              <a:prstGeom prst="straightConnector1">
                <a:avLst/>
              </a:prstGeom>
              <a:noFill/>
              <a:ln w="9525" cap="flat" cmpd="sng">
                <a:solidFill>
                  <a:schemeClr val="accent4"/>
                </a:solidFill>
                <a:prstDash val="solid"/>
                <a:round/>
                <a:headEnd type="none" w="sm" len="sm"/>
                <a:tailEnd type="none" w="sm" len="sm"/>
              </a:ln>
            </p:spPr>
          </p:cxnSp>
          <p:cxnSp>
            <p:nvCxnSpPr>
              <p:cNvPr id="2477" name="Google Shape;2477;ge5f8a1850c_2_459"/>
              <p:cNvCxnSpPr/>
              <p:nvPr/>
            </p:nvCxnSpPr>
            <p:spPr>
              <a:xfrm>
                <a:off x="4211104" y="2560412"/>
                <a:ext cx="315900" cy="0"/>
              </a:xfrm>
              <a:prstGeom prst="straightConnector1">
                <a:avLst/>
              </a:prstGeom>
              <a:noFill/>
              <a:ln w="9525" cap="flat" cmpd="sng">
                <a:solidFill>
                  <a:schemeClr val="accent4"/>
                </a:solidFill>
                <a:prstDash val="solid"/>
                <a:round/>
                <a:headEnd type="none" w="sm" len="sm"/>
                <a:tailEnd type="none" w="sm" len="sm"/>
              </a:ln>
            </p:spPr>
          </p:cxnSp>
          <p:cxnSp>
            <p:nvCxnSpPr>
              <p:cNvPr id="2478" name="Google Shape;2478;ge5f8a1850c_2_459"/>
              <p:cNvCxnSpPr/>
              <p:nvPr/>
            </p:nvCxnSpPr>
            <p:spPr>
              <a:xfrm>
                <a:off x="4211104" y="2608037"/>
                <a:ext cx="315900" cy="0"/>
              </a:xfrm>
              <a:prstGeom prst="straightConnector1">
                <a:avLst/>
              </a:prstGeom>
              <a:noFill/>
              <a:ln w="9525" cap="flat" cmpd="sng">
                <a:solidFill>
                  <a:schemeClr val="accent4"/>
                </a:solidFill>
                <a:prstDash val="solid"/>
                <a:round/>
                <a:headEnd type="none" w="sm" len="sm"/>
                <a:tailEnd type="none" w="sm" len="sm"/>
              </a:ln>
            </p:spPr>
          </p:cxnSp>
          <p:cxnSp>
            <p:nvCxnSpPr>
              <p:cNvPr id="2479" name="Google Shape;2479;ge5f8a1850c_2_459"/>
              <p:cNvCxnSpPr/>
              <p:nvPr/>
            </p:nvCxnSpPr>
            <p:spPr>
              <a:xfrm>
                <a:off x="4211104" y="2650900"/>
                <a:ext cx="315900" cy="0"/>
              </a:xfrm>
              <a:prstGeom prst="straightConnector1">
                <a:avLst/>
              </a:prstGeom>
              <a:noFill/>
              <a:ln w="9525" cap="flat" cmpd="sng">
                <a:solidFill>
                  <a:schemeClr val="accent4"/>
                </a:solidFill>
                <a:prstDash val="solid"/>
                <a:round/>
                <a:headEnd type="none" w="sm" len="sm"/>
                <a:tailEnd type="none" w="sm" len="sm"/>
              </a:ln>
            </p:spPr>
          </p:cxnSp>
          <p:cxnSp>
            <p:nvCxnSpPr>
              <p:cNvPr id="2480" name="Google Shape;2480;ge5f8a1850c_2_459"/>
              <p:cNvCxnSpPr/>
              <p:nvPr/>
            </p:nvCxnSpPr>
            <p:spPr>
              <a:xfrm>
                <a:off x="4211104" y="2698525"/>
                <a:ext cx="315900" cy="0"/>
              </a:xfrm>
              <a:prstGeom prst="straightConnector1">
                <a:avLst/>
              </a:prstGeom>
              <a:noFill/>
              <a:ln w="9525" cap="flat" cmpd="sng">
                <a:solidFill>
                  <a:schemeClr val="accent4"/>
                </a:solidFill>
                <a:prstDash val="solid"/>
                <a:round/>
                <a:headEnd type="none" w="sm" len="sm"/>
                <a:tailEnd type="none" w="sm" len="sm"/>
              </a:ln>
            </p:spPr>
          </p:cxnSp>
          <p:cxnSp>
            <p:nvCxnSpPr>
              <p:cNvPr id="2481" name="Google Shape;2481;ge5f8a1850c_2_459"/>
              <p:cNvCxnSpPr/>
              <p:nvPr/>
            </p:nvCxnSpPr>
            <p:spPr>
              <a:xfrm>
                <a:off x="4211104" y="2742975"/>
                <a:ext cx="315900" cy="0"/>
              </a:xfrm>
              <a:prstGeom prst="straightConnector1">
                <a:avLst/>
              </a:prstGeom>
              <a:noFill/>
              <a:ln w="9525" cap="flat" cmpd="sng">
                <a:solidFill>
                  <a:schemeClr val="accent4"/>
                </a:solidFill>
                <a:prstDash val="solid"/>
                <a:round/>
                <a:headEnd type="none" w="sm" len="sm"/>
                <a:tailEnd type="none" w="sm" len="sm"/>
              </a:ln>
            </p:spPr>
          </p:cxnSp>
          <p:cxnSp>
            <p:nvCxnSpPr>
              <p:cNvPr id="2482" name="Google Shape;2482;ge5f8a1850c_2_459"/>
              <p:cNvCxnSpPr/>
              <p:nvPr/>
            </p:nvCxnSpPr>
            <p:spPr>
              <a:xfrm>
                <a:off x="4211104" y="2790600"/>
                <a:ext cx="315900" cy="0"/>
              </a:xfrm>
              <a:prstGeom prst="straightConnector1">
                <a:avLst/>
              </a:prstGeom>
              <a:noFill/>
              <a:ln w="9525" cap="flat" cmpd="sng">
                <a:solidFill>
                  <a:schemeClr val="accent4"/>
                </a:solidFill>
                <a:prstDash val="solid"/>
                <a:round/>
                <a:headEnd type="none" w="sm" len="sm"/>
                <a:tailEnd type="none" w="sm" len="sm"/>
              </a:ln>
            </p:spPr>
          </p:cxnSp>
          <p:cxnSp>
            <p:nvCxnSpPr>
              <p:cNvPr id="2483" name="Google Shape;2483;ge5f8a1850c_2_459"/>
              <p:cNvCxnSpPr/>
              <p:nvPr/>
            </p:nvCxnSpPr>
            <p:spPr>
              <a:xfrm>
                <a:off x="4211104" y="2833463"/>
                <a:ext cx="315900" cy="0"/>
              </a:xfrm>
              <a:prstGeom prst="straightConnector1">
                <a:avLst/>
              </a:prstGeom>
              <a:noFill/>
              <a:ln w="9525" cap="flat" cmpd="sng">
                <a:solidFill>
                  <a:schemeClr val="accent4"/>
                </a:solidFill>
                <a:prstDash val="solid"/>
                <a:round/>
                <a:headEnd type="none" w="sm" len="sm"/>
                <a:tailEnd type="none" w="sm" len="sm"/>
              </a:ln>
            </p:spPr>
          </p:cxnSp>
          <p:cxnSp>
            <p:nvCxnSpPr>
              <p:cNvPr id="2484" name="Google Shape;2484;ge5f8a1850c_2_459"/>
              <p:cNvCxnSpPr/>
              <p:nvPr/>
            </p:nvCxnSpPr>
            <p:spPr>
              <a:xfrm>
                <a:off x="4211104" y="2881088"/>
                <a:ext cx="315900" cy="0"/>
              </a:xfrm>
              <a:prstGeom prst="straightConnector1">
                <a:avLst/>
              </a:prstGeom>
              <a:noFill/>
              <a:ln w="9525" cap="flat" cmpd="sng">
                <a:solidFill>
                  <a:schemeClr val="accent4"/>
                </a:solidFill>
                <a:prstDash val="solid"/>
                <a:round/>
                <a:headEnd type="none" w="sm" len="sm"/>
                <a:tailEnd type="none" w="sm" len="sm"/>
              </a:ln>
            </p:spPr>
          </p:cxnSp>
        </p:grpSp>
        <p:grpSp>
          <p:nvGrpSpPr>
            <p:cNvPr id="2485" name="Google Shape;2485;ge5f8a1850c_2_459"/>
            <p:cNvGrpSpPr/>
            <p:nvPr/>
          </p:nvGrpSpPr>
          <p:grpSpPr>
            <a:xfrm>
              <a:off x="5247830" y="2009297"/>
              <a:ext cx="422400" cy="525600"/>
              <a:chOff x="4162579" y="2419946"/>
              <a:chExt cx="422400" cy="525600"/>
            </a:xfrm>
          </p:grpSpPr>
          <p:sp>
            <p:nvSpPr>
              <p:cNvPr id="2486" name="Google Shape;2486;ge5f8a1850c_2_459"/>
              <p:cNvSpPr/>
              <p:nvPr/>
            </p:nvSpPr>
            <p:spPr>
              <a:xfrm>
                <a:off x="4162579" y="2419946"/>
                <a:ext cx="422400" cy="525600"/>
              </a:xfrm>
              <a:prstGeom prst="snip1Rect">
                <a:avLst>
                  <a:gd name="adj" fmla="val 16667"/>
                </a:avLst>
              </a:prstGeom>
              <a:solidFill>
                <a:srgbClr val="E8E8E8"/>
              </a:solidFill>
              <a:ln>
                <a:noFill/>
              </a:ln>
            </p:spPr>
            <p:txBody>
              <a:bodyPr spcFirstLastPara="1" wrap="square" lIns="54825" tIns="27400" rIns="54825" bIns="27400" anchor="ctr" anchorCtr="0">
                <a:noAutofit/>
              </a:bodyPr>
              <a:lstStyle/>
              <a:p>
                <a:pPr marL="0" marR="0" lvl="0" indent="0" algn="ctr" rtl="0">
                  <a:spcBef>
                    <a:spcPts val="0"/>
                  </a:spcBef>
                  <a:spcAft>
                    <a:spcPts val="0"/>
                  </a:spcAft>
                  <a:buNone/>
                </a:pPr>
                <a:endParaRPr sz="1080">
                  <a:solidFill>
                    <a:srgbClr val="76B900"/>
                  </a:solidFill>
                  <a:latin typeface="Trebuchet MS"/>
                  <a:ea typeface="Trebuchet MS"/>
                  <a:cs typeface="Trebuchet MS"/>
                  <a:sym typeface="Trebuchet MS"/>
                </a:endParaRPr>
              </a:p>
            </p:txBody>
          </p:sp>
          <p:cxnSp>
            <p:nvCxnSpPr>
              <p:cNvPr id="2487" name="Google Shape;2487;ge5f8a1850c_2_459"/>
              <p:cNvCxnSpPr/>
              <p:nvPr/>
            </p:nvCxnSpPr>
            <p:spPr>
              <a:xfrm>
                <a:off x="4309561" y="2518996"/>
                <a:ext cx="219000" cy="0"/>
              </a:xfrm>
              <a:prstGeom prst="straightConnector1">
                <a:avLst/>
              </a:prstGeom>
              <a:noFill/>
              <a:ln w="9525" cap="flat" cmpd="sng">
                <a:solidFill>
                  <a:schemeClr val="accent4"/>
                </a:solidFill>
                <a:prstDash val="solid"/>
                <a:round/>
                <a:headEnd type="none" w="sm" len="sm"/>
                <a:tailEnd type="none" w="sm" len="sm"/>
              </a:ln>
            </p:spPr>
          </p:cxnSp>
          <p:cxnSp>
            <p:nvCxnSpPr>
              <p:cNvPr id="2488" name="Google Shape;2488;ge5f8a1850c_2_459"/>
              <p:cNvCxnSpPr/>
              <p:nvPr/>
            </p:nvCxnSpPr>
            <p:spPr>
              <a:xfrm>
                <a:off x="4211104" y="2560412"/>
                <a:ext cx="315900" cy="0"/>
              </a:xfrm>
              <a:prstGeom prst="straightConnector1">
                <a:avLst/>
              </a:prstGeom>
              <a:noFill/>
              <a:ln w="9525" cap="flat" cmpd="sng">
                <a:solidFill>
                  <a:schemeClr val="accent4"/>
                </a:solidFill>
                <a:prstDash val="solid"/>
                <a:round/>
                <a:headEnd type="none" w="sm" len="sm"/>
                <a:tailEnd type="none" w="sm" len="sm"/>
              </a:ln>
            </p:spPr>
          </p:cxnSp>
          <p:cxnSp>
            <p:nvCxnSpPr>
              <p:cNvPr id="2489" name="Google Shape;2489;ge5f8a1850c_2_459"/>
              <p:cNvCxnSpPr/>
              <p:nvPr/>
            </p:nvCxnSpPr>
            <p:spPr>
              <a:xfrm>
                <a:off x="4211104" y="2608037"/>
                <a:ext cx="315900" cy="0"/>
              </a:xfrm>
              <a:prstGeom prst="straightConnector1">
                <a:avLst/>
              </a:prstGeom>
              <a:noFill/>
              <a:ln w="9525" cap="flat" cmpd="sng">
                <a:solidFill>
                  <a:schemeClr val="accent4"/>
                </a:solidFill>
                <a:prstDash val="solid"/>
                <a:round/>
                <a:headEnd type="none" w="sm" len="sm"/>
                <a:tailEnd type="none" w="sm" len="sm"/>
              </a:ln>
            </p:spPr>
          </p:cxnSp>
          <p:cxnSp>
            <p:nvCxnSpPr>
              <p:cNvPr id="2490" name="Google Shape;2490;ge5f8a1850c_2_459"/>
              <p:cNvCxnSpPr/>
              <p:nvPr/>
            </p:nvCxnSpPr>
            <p:spPr>
              <a:xfrm>
                <a:off x="4211104" y="2650900"/>
                <a:ext cx="315900" cy="0"/>
              </a:xfrm>
              <a:prstGeom prst="straightConnector1">
                <a:avLst/>
              </a:prstGeom>
              <a:noFill/>
              <a:ln w="9525" cap="flat" cmpd="sng">
                <a:solidFill>
                  <a:schemeClr val="accent4"/>
                </a:solidFill>
                <a:prstDash val="solid"/>
                <a:round/>
                <a:headEnd type="none" w="sm" len="sm"/>
                <a:tailEnd type="none" w="sm" len="sm"/>
              </a:ln>
            </p:spPr>
          </p:cxnSp>
          <p:cxnSp>
            <p:nvCxnSpPr>
              <p:cNvPr id="2491" name="Google Shape;2491;ge5f8a1850c_2_459"/>
              <p:cNvCxnSpPr/>
              <p:nvPr/>
            </p:nvCxnSpPr>
            <p:spPr>
              <a:xfrm>
                <a:off x="4211104" y="2698525"/>
                <a:ext cx="315900" cy="0"/>
              </a:xfrm>
              <a:prstGeom prst="straightConnector1">
                <a:avLst/>
              </a:prstGeom>
              <a:noFill/>
              <a:ln w="9525" cap="flat" cmpd="sng">
                <a:solidFill>
                  <a:schemeClr val="accent4"/>
                </a:solidFill>
                <a:prstDash val="solid"/>
                <a:round/>
                <a:headEnd type="none" w="sm" len="sm"/>
                <a:tailEnd type="none" w="sm" len="sm"/>
              </a:ln>
            </p:spPr>
          </p:cxnSp>
          <p:cxnSp>
            <p:nvCxnSpPr>
              <p:cNvPr id="2492" name="Google Shape;2492;ge5f8a1850c_2_459"/>
              <p:cNvCxnSpPr/>
              <p:nvPr/>
            </p:nvCxnSpPr>
            <p:spPr>
              <a:xfrm>
                <a:off x="4211104" y="2742975"/>
                <a:ext cx="315900" cy="0"/>
              </a:xfrm>
              <a:prstGeom prst="straightConnector1">
                <a:avLst/>
              </a:prstGeom>
              <a:noFill/>
              <a:ln w="9525" cap="flat" cmpd="sng">
                <a:solidFill>
                  <a:schemeClr val="accent4"/>
                </a:solidFill>
                <a:prstDash val="solid"/>
                <a:round/>
                <a:headEnd type="none" w="sm" len="sm"/>
                <a:tailEnd type="none" w="sm" len="sm"/>
              </a:ln>
            </p:spPr>
          </p:cxnSp>
          <p:cxnSp>
            <p:nvCxnSpPr>
              <p:cNvPr id="2493" name="Google Shape;2493;ge5f8a1850c_2_459"/>
              <p:cNvCxnSpPr/>
              <p:nvPr/>
            </p:nvCxnSpPr>
            <p:spPr>
              <a:xfrm>
                <a:off x="4211104" y="2790600"/>
                <a:ext cx="315900" cy="0"/>
              </a:xfrm>
              <a:prstGeom prst="straightConnector1">
                <a:avLst/>
              </a:prstGeom>
              <a:noFill/>
              <a:ln w="9525" cap="flat" cmpd="sng">
                <a:solidFill>
                  <a:schemeClr val="accent4"/>
                </a:solidFill>
                <a:prstDash val="solid"/>
                <a:round/>
                <a:headEnd type="none" w="sm" len="sm"/>
                <a:tailEnd type="none" w="sm" len="sm"/>
              </a:ln>
            </p:spPr>
          </p:cxnSp>
          <p:cxnSp>
            <p:nvCxnSpPr>
              <p:cNvPr id="2494" name="Google Shape;2494;ge5f8a1850c_2_459"/>
              <p:cNvCxnSpPr/>
              <p:nvPr/>
            </p:nvCxnSpPr>
            <p:spPr>
              <a:xfrm>
                <a:off x="4211104" y="2833463"/>
                <a:ext cx="315900" cy="0"/>
              </a:xfrm>
              <a:prstGeom prst="straightConnector1">
                <a:avLst/>
              </a:prstGeom>
              <a:noFill/>
              <a:ln w="9525" cap="flat" cmpd="sng">
                <a:solidFill>
                  <a:schemeClr val="accent4"/>
                </a:solidFill>
                <a:prstDash val="solid"/>
                <a:round/>
                <a:headEnd type="none" w="sm" len="sm"/>
                <a:tailEnd type="none" w="sm" len="sm"/>
              </a:ln>
            </p:spPr>
          </p:cxnSp>
          <p:cxnSp>
            <p:nvCxnSpPr>
              <p:cNvPr id="2495" name="Google Shape;2495;ge5f8a1850c_2_459"/>
              <p:cNvCxnSpPr/>
              <p:nvPr/>
            </p:nvCxnSpPr>
            <p:spPr>
              <a:xfrm>
                <a:off x="4211104" y="2881088"/>
                <a:ext cx="315900" cy="0"/>
              </a:xfrm>
              <a:prstGeom prst="straightConnector1">
                <a:avLst/>
              </a:prstGeom>
              <a:noFill/>
              <a:ln w="9525" cap="flat" cmpd="sng">
                <a:solidFill>
                  <a:schemeClr val="accent4"/>
                </a:solidFill>
                <a:prstDash val="solid"/>
                <a:round/>
                <a:headEnd type="none" w="sm" len="sm"/>
                <a:tailEnd type="none" w="sm" len="sm"/>
              </a:ln>
            </p:spPr>
          </p:cxnSp>
        </p:grpSp>
        <p:grpSp>
          <p:nvGrpSpPr>
            <p:cNvPr id="2496" name="Google Shape;2496;ge5f8a1850c_2_459"/>
            <p:cNvGrpSpPr/>
            <p:nvPr/>
          </p:nvGrpSpPr>
          <p:grpSpPr>
            <a:xfrm>
              <a:off x="5158047" y="2068839"/>
              <a:ext cx="422400" cy="525600"/>
              <a:chOff x="4162579" y="2419946"/>
              <a:chExt cx="422400" cy="525600"/>
            </a:xfrm>
          </p:grpSpPr>
          <p:sp>
            <p:nvSpPr>
              <p:cNvPr id="2497" name="Google Shape;2497;ge5f8a1850c_2_459"/>
              <p:cNvSpPr/>
              <p:nvPr/>
            </p:nvSpPr>
            <p:spPr>
              <a:xfrm>
                <a:off x="4162579" y="2419946"/>
                <a:ext cx="422400" cy="525600"/>
              </a:xfrm>
              <a:prstGeom prst="snip1Rect">
                <a:avLst>
                  <a:gd name="adj" fmla="val 16667"/>
                </a:avLst>
              </a:prstGeom>
              <a:solidFill>
                <a:srgbClr val="B3B3B3"/>
              </a:solidFill>
              <a:ln>
                <a:noFill/>
              </a:ln>
            </p:spPr>
            <p:txBody>
              <a:bodyPr spcFirstLastPara="1" wrap="square" lIns="54825" tIns="27400" rIns="54825" bIns="27400" anchor="ctr" anchorCtr="0">
                <a:noAutofit/>
              </a:bodyPr>
              <a:lstStyle/>
              <a:p>
                <a:pPr marL="0" marR="0" lvl="0" indent="0" algn="ctr" rtl="0">
                  <a:spcBef>
                    <a:spcPts val="0"/>
                  </a:spcBef>
                  <a:spcAft>
                    <a:spcPts val="0"/>
                  </a:spcAft>
                  <a:buNone/>
                </a:pPr>
                <a:endParaRPr sz="1080">
                  <a:solidFill>
                    <a:srgbClr val="76B900"/>
                  </a:solidFill>
                  <a:latin typeface="Trebuchet MS"/>
                  <a:ea typeface="Trebuchet MS"/>
                  <a:cs typeface="Trebuchet MS"/>
                  <a:sym typeface="Trebuchet MS"/>
                </a:endParaRPr>
              </a:p>
            </p:txBody>
          </p:sp>
          <p:cxnSp>
            <p:nvCxnSpPr>
              <p:cNvPr id="2498" name="Google Shape;2498;ge5f8a1850c_2_459"/>
              <p:cNvCxnSpPr/>
              <p:nvPr/>
            </p:nvCxnSpPr>
            <p:spPr>
              <a:xfrm>
                <a:off x="4309561" y="2518996"/>
                <a:ext cx="219000" cy="0"/>
              </a:xfrm>
              <a:prstGeom prst="straightConnector1">
                <a:avLst/>
              </a:prstGeom>
              <a:noFill/>
              <a:ln w="9525" cap="flat" cmpd="sng">
                <a:solidFill>
                  <a:schemeClr val="accent4"/>
                </a:solidFill>
                <a:prstDash val="solid"/>
                <a:round/>
                <a:headEnd type="none" w="sm" len="sm"/>
                <a:tailEnd type="none" w="sm" len="sm"/>
              </a:ln>
            </p:spPr>
          </p:cxnSp>
          <p:cxnSp>
            <p:nvCxnSpPr>
              <p:cNvPr id="2499" name="Google Shape;2499;ge5f8a1850c_2_459"/>
              <p:cNvCxnSpPr/>
              <p:nvPr/>
            </p:nvCxnSpPr>
            <p:spPr>
              <a:xfrm>
                <a:off x="4211104" y="2560412"/>
                <a:ext cx="315900" cy="0"/>
              </a:xfrm>
              <a:prstGeom prst="straightConnector1">
                <a:avLst/>
              </a:prstGeom>
              <a:noFill/>
              <a:ln w="9525" cap="flat" cmpd="sng">
                <a:solidFill>
                  <a:schemeClr val="accent4"/>
                </a:solidFill>
                <a:prstDash val="solid"/>
                <a:round/>
                <a:headEnd type="none" w="sm" len="sm"/>
                <a:tailEnd type="none" w="sm" len="sm"/>
              </a:ln>
            </p:spPr>
          </p:cxnSp>
          <p:cxnSp>
            <p:nvCxnSpPr>
              <p:cNvPr id="2500" name="Google Shape;2500;ge5f8a1850c_2_459"/>
              <p:cNvCxnSpPr/>
              <p:nvPr/>
            </p:nvCxnSpPr>
            <p:spPr>
              <a:xfrm>
                <a:off x="4211104" y="2608037"/>
                <a:ext cx="315900" cy="0"/>
              </a:xfrm>
              <a:prstGeom prst="straightConnector1">
                <a:avLst/>
              </a:prstGeom>
              <a:noFill/>
              <a:ln w="9525" cap="flat" cmpd="sng">
                <a:solidFill>
                  <a:schemeClr val="accent4"/>
                </a:solidFill>
                <a:prstDash val="solid"/>
                <a:round/>
                <a:headEnd type="none" w="sm" len="sm"/>
                <a:tailEnd type="none" w="sm" len="sm"/>
              </a:ln>
            </p:spPr>
          </p:cxnSp>
          <p:cxnSp>
            <p:nvCxnSpPr>
              <p:cNvPr id="2501" name="Google Shape;2501;ge5f8a1850c_2_459"/>
              <p:cNvCxnSpPr/>
              <p:nvPr/>
            </p:nvCxnSpPr>
            <p:spPr>
              <a:xfrm>
                <a:off x="4211104" y="2650900"/>
                <a:ext cx="315900" cy="0"/>
              </a:xfrm>
              <a:prstGeom prst="straightConnector1">
                <a:avLst/>
              </a:prstGeom>
              <a:noFill/>
              <a:ln w="9525" cap="flat" cmpd="sng">
                <a:solidFill>
                  <a:schemeClr val="accent4"/>
                </a:solidFill>
                <a:prstDash val="solid"/>
                <a:round/>
                <a:headEnd type="none" w="sm" len="sm"/>
                <a:tailEnd type="none" w="sm" len="sm"/>
              </a:ln>
            </p:spPr>
          </p:cxnSp>
          <p:cxnSp>
            <p:nvCxnSpPr>
              <p:cNvPr id="2502" name="Google Shape;2502;ge5f8a1850c_2_459"/>
              <p:cNvCxnSpPr/>
              <p:nvPr/>
            </p:nvCxnSpPr>
            <p:spPr>
              <a:xfrm>
                <a:off x="4211104" y="2698525"/>
                <a:ext cx="315900" cy="0"/>
              </a:xfrm>
              <a:prstGeom prst="straightConnector1">
                <a:avLst/>
              </a:prstGeom>
              <a:noFill/>
              <a:ln w="9525" cap="flat" cmpd="sng">
                <a:solidFill>
                  <a:schemeClr val="accent4"/>
                </a:solidFill>
                <a:prstDash val="solid"/>
                <a:round/>
                <a:headEnd type="none" w="sm" len="sm"/>
                <a:tailEnd type="none" w="sm" len="sm"/>
              </a:ln>
            </p:spPr>
          </p:cxnSp>
          <p:cxnSp>
            <p:nvCxnSpPr>
              <p:cNvPr id="2503" name="Google Shape;2503;ge5f8a1850c_2_459"/>
              <p:cNvCxnSpPr/>
              <p:nvPr/>
            </p:nvCxnSpPr>
            <p:spPr>
              <a:xfrm>
                <a:off x="4211104" y="2742975"/>
                <a:ext cx="315900" cy="0"/>
              </a:xfrm>
              <a:prstGeom prst="straightConnector1">
                <a:avLst/>
              </a:prstGeom>
              <a:noFill/>
              <a:ln w="9525" cap="flat" cmpd="sng">
                <a:solidFill>
                  <a:schemeClr val="accent4"/>
                </a:solidFill>
                <a:prstDash val="solid"/>
                <a:round/>
                <a:headEnd type="none" w="sm" len="sm"/>
                <a:tailEnd type="none" w="sm" len="sm"/>
              </a:ln>
            </p:spPr>
          </p:cxnSp>
          <p:cxnSp>
            <p:nvCxnSpPr>
              <p:cNvPr id="2504" name="Google Shape;2504;ge5f8a1850c_2_459"/>
              <p:cNvCxnSpPr/>
              <p:nvPr/>
            </p:nvCxnSpPr>
            <p:spPr>
              <a:xfrm>
                <a:off x="4211104" y="2790600"/>
                <a:ext cx="315900" cy="0"/>
              </a:xfrm>
              <a:prstGeom prst="straightConnector1">
                <a:avLst/>
              </a:prstGeom>
              <a:noFill/>
              <a:ln w="9525" cap="flat" cmpd="sng">
                <a:solidFill>
                  <a:schemeClr val="accent4"/>
                </a:solidFill>
                <a:prstDash val="solid"/>
                <a:round/>
                <a:headEnd type="none" w="sm" len="sm"/>
                <a:tailEnd type="none" w="sm" len="sm"/>
              </a:ln>
            </p:spPr>
          </p:cxnSp>
          <p:cxnSp>
            <p:nvCxnSpPr>
              <p:cNvPr id="2505" name="Google Shape;2505;ge5f8a1850c_2_459"/>
              <p:cNvCxnSpPr/>
              <p:nvPr/>
            </p:nvCxnSpPr>
            <p:spPr>
              <a:xfrm>
                <a:off x="4211104" y="2833463"/>
                <a:ext cx="315900" cy="0"/>
              </a:xfrm>
              <a:prstGeom prst="straightConnector1">
                <a:avLst/>
              </a:prstGeom>
              <a:noFill/>
              <a:ln w="9525" cap="flat" cmpd="sng">
                <a:solidFill>
                  <a:schemeClr val="accent4"/>
                </a:solidFill>
                <a:prstDash val="solid"/>
                <a:round/>
                <a:headEnd type="none" w="sm" len="sm"/>
                <a:tailEnd type="none" w="sm" len="sm"/>
              </a:ln>
            </p:spPr>
          </p:cxnSp>
          <p:cxnSp>
            <p:nvCxnSpPr>
              <p:cNvPr id="2506" name="Google Shape;2506;ge5f8a1850c_2_459"/>
              <p:cNvCxnSpPr/>
              <p:nvPr/>
            </p:nvCxnSpPr>
            <p:spPr>
              <a:xfrm>
                <a:off x="4211104" y="2881088"/>
                <a:ext cx="315900" cy="0"/>
              </a:xfrm>
              <a:prstGeom prst="straightConnector1">
                <a:avLst/>
              </a:prstGeom>
              <a:noFill/>
              <a:ln w="9525" cap="flat" cmpd="sng">
                <a:solidFill>
                  <a:schemeClr val="accent4"/>
                </a:solidFill>
                <a:prstDash val="solid"/>
                <a:round/>
                <a:headEnd type="none" w="sm" len="sm"/>
                <a:tailEnd type="none" w="sm" len="sm"/>
              </a:ln>
            </p:spPr>
          </p:cxnSp>
        </p:gr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365"/>
        <p:cNvGrpSpPr/>
        <p:nvPr/>
      </p:nvGrpSpPr>
      <p:grpSpPr>
        <a:xfrm>
          <a:off x="0" y="0"/>
          <a:ext cx="0" cy="0"/>
          <a:chOff x="0" y="0"/>
          <a:chExt cx="0" cy="0"/>
        </a:xfrm>
      </p:grpSpPr>
      <p:sp>
        <p:nvSpPr>
          <p:cNvPr id="2366" name="Google Shape;2366;ge5f8a1850c_2_380"/>
          <p:cNvSpPr txBox="1"/>
          <p:nvPr/>
        </p:nvSpPr>
        <p:spPr>
          <a:xfrm>
            <a:off x="524670" y="4094820"/>
            <a:ext cx="2117160" cy="1382040"/>
          </a:xfrm>
          <a:prstGeom prst="rect">
            <a:avLst/>
          </a:prstGeom>
          <a:noFill/>
          <a:ln>
            <a:noFill/>
          </a:ln>
        </p:spPr>
        <p:txBody>
          <a:bodyPr spcFirstLastPara="1" wrap="square" lIns="54850" tIns="27400" rIns="54850" bIns="27400" anchor="ctr" anchorCtr="0">
            <a:noAutofit/>
          </a:bodyPr>
          <a:lstStyle/>
          <a:p>
            <a:pPr marL="0" marR="0" lvl="0" indent="0" algn="ctr" rtl="0">
              <a:lnSpc>
                <a:spcPct val="90000"/>
              </a:lnSpc>
              <a:spcBef>
                <a:spcPts val="0"/>
              </a:spcBef>
              <a:spcAft>
                <a:spcPts val="0"/>
              </a:spcAft>
              <a:buNone/>
            </a:pPr>
            <a:r>
              <a:rPr lang="en-US" sz="1200">
                <a:solidFill>
                  <a:srgbClr val="000000"/>
                </a:solidFill>
                <a:latin typeface="Trebuchet MS"/>
                <a:ea typeface="Trebuchet MS"/>
                <a:cs typeface="Trebuchet MS"/>
                <a:sym typeface="Trebuchet MS"/>
              </a:rPr>
              <a:t>Support for All Major Framework Backends for Flexibility &amp; Consistency</a:t>
            </a:r>
            <a:endParaRPr sz="1200">
              <a:solidFill>
                <a:srgbClr val="FFFFFF"/>
              </a:solidFill>
              <a:latin typeface="Trebuchet MS"/>
              <a:ea typeface="Trebuchet MS"/>
              <a:cs typeface="Trebuchet MS"/>
              <a:sym typeface="Trebuchet MS"/>
            </a:endParaRPr>
          </a:p>
          <a:p>
            <a:pPr marL="0" marR="0" lvl="0" indent="0" algn="ctr" rtl="0">
              <a:lnSpc>
                <a:spcPct val="90000"/>
              </a:lnSpc>
              <a:spcBef>
                <a:spcPts val="0"/>
              </a:spcBef>
              <a:spcAft>
                <a:spcPts val="0"/>
              </a:spcAft>
              <a:buNone/>
            </a:pPr>
            <a:endParaRPr sz="1200">
              <a:solidFill>
                <a:srgbClr val="000000"/>
              </a:solidFill>
              <a:latin typeface="Trebuchet MS"/>
              <a:ea typeface="Trebuchet MS"/>
              <a:cs typeface="Trebuchet MS"/>
              <a:sym typeface="Trebuchet MS"/>
            </a:endParaRPr>
          </a:p>
          <a:p>
            <a:pPr marL="0" marR="0" lvl="0" indent="0" algn="ctr" rtl="0">
              <a:lnSpc>
                <a:spcPct val="90000"/>
              </a:lnSpc>
              <a:spcBef>
                <a:spcPts val="0"/>
              </a:spcBef>
              <a:spcAft>
                <a:spcPts val="0"/>
              </a:spcAft>
              <a:buNone/>
            </a:pPr>
            <a:endParaRPr sz="1200">
              <a:solidFill>
                <a:srgbClr val="000000"/>
              </a:solidFill>
              <a:latin typeface="Trebuchet MS"/>
              <a:ea typeface="Trebuchet MS"/>
              <a:cs typeface="Trebuchet MS"/>
              <a:sym typeface="Trebuchet MS"/>
            </a:endParaRPr>
          </a:p>
          <a:p>
            <a:pPr marL="0" marR="0" lvl="0" indent="0" algn="ctr" rtl="0">
              <a:lnSpc>
                <a:spcPct val="90000"/>
              </a:lnSpc>
              <a:spcBef>
                <a:spcPts val="0"/>
              </a:spcBef>
              <a:spcAft>
                <a:spcPts val="0"/>
              </a:spcAft>
              <a:buNone/>
            </a:pPr>
            <a:r>
              <a:rPr lang="en-US" sz="1200">
                <a:solidFill>
                  <a:srgbClr val="000000"/>
                </a:solidFill>
                <a:latin typeface="Trebuchet MS"/>
                <a:ea typeface="Trebuchet MS"/>
                <a:cs typeface="Trebuchet MS"/>
                <a:sym typeface="Trebuchet MS"/>
              </a:rPr>
              <a:t>Standard HTTP, gRPC, and C++ Communication</a:t>
            </a:r>
            <a:endParaRPr sz="1200">
              <a:solidFill>
                <a:srgbClr val="FFFFFF"/>
              </a:solidFill>
              <a:latin typeface="Trebuchet MS"/>
              <a:ea typeface="Trebuchet MS"/>
              <a:cs typeface="Trebuchet MS"/>
              <a:sym typeface="Trebuchet MS"/>
            </a:endParaRPr>
          </a:p>
        </p:txBody>
      </p:sp>
      <p:sp>
        <p:nvSpPr>
          <p:cNvPr id="2367" name="Google Shape;2367;ge5f8a1850c_2_380"/>
          <p:cNvSpPr txBox="1"/>
          <p:nvPr/>
        </p:nvSpPr>
        <p:spPr>
          <a:xfrm>
            <a:off x="5932480" y="4190213"/>
            <a:ext cx="2117160" cy="554040"/>
          </a:xfrm>
          <a:prstGeom prst="rect">
            <a:avLst/>
          </a:prstGeom>
          <a:noFill/>
          <a:ln>
            <a:noFill/>
          </a:ln>
        </p:spPr>
        <p:txBody>
          <a:bodyPr spcFirstLastPara="1" wrap="square" lIns="54850" tIns="27400" rIns="54850" bIns="27400" anchor="ctr" anchorCtr="0">
            <a:noAutofit/>
          </a:bodyPr>
          <a:lstStyle/>
          <a:p>
            <a:pPr marL="0" marR="0" lvl="0" indent="0" algn="ctr" rtl="0">
              <a:lnSpc>
                <a:spcPct val="90000"/>
              </a:lnSpc>
              <a:spcBef>
                <a:spcPts val="0"/>
              </a:spcBef>
              <a:spcAft>
                <a:spcPts val="0"/>
              </a:spcAft>
              <a:buNone/>
            </a:pPr>
            <a:r>
              <a:rPr lang="en-US" sz="1200">
                <a:solidFill>
                  <a:srgbClr val="000000"/>
                </a:solidFill>
                <a:latin typeface="Trebuchet MS"/>
                <a:ea typeface="Trebuchet MS"/>
                <a:cs typeface="Trebuchet MS"/>
                <a:sym typeface="Trebuchet MS"/>
              </a:rPr>
              <a:t>Support for Different Types of Inference Queries and Use Cases</a:t>
            </a:r>
            <a:endParaRPr sz="1200">
              <a:solidFill>
                <a:srgbClr val="FFFFFF"/>
              </a:solidFill>
              <a:latin typeface="Trebuchet MS"/>
              <a:ea typeface="Trebuchet MS"/>
              <a:cs typeface="Trebuchet MS"/>
              <a:sym typeface="Trebuchet MS"/>
            </a:endParaRPr>
          </a:p>
        </p:txBody>
      </p:sp>
      <p:sp>
        <p:nvSpPr>
          <p:cNvPr id="2368" name="Google Shape;2368;ge5f8a1850c_2_380"/>
          <p:cNvSpPr txBox="1"/>
          <p:nvPr/>
        </p:nvSpPr>
        <p:spPr>
          <a:xfrm>
            <a:off x="8557980" y="4235926"/>
            <a:ext cx="2117160" cy="1119960"/>
          </a:xfrm>
          <a:prstGeom prst="rect">
            <a:avLst/>
          </a:prstGeom>
          <a:noFill/>
          <a:ln>
            <a:noFill/>
          </a:ln>
        </p:spPr>
        <p:txBody>
          <a:bodyPr spcFirstLastPara="1" wrap="square" lIns="54850" tIns="27400" rIns="54850" bIns="27400" anchor="ctr" anchorCtr="0">
            <a:noAutofit/>
          </a:bodyPr>
          <a:lstStyle/>
          <a:p>
            <a:pPr marL="0" marR="0" lvl="0" indent="0" algn="ctr" rtl="0">
              <a:lnSpc>
                <a:spcPct val="90000"/>
              </a:lnSpc>
              <a:spcBef>
                <a:spcPts val="0"/>
              </a:spcBef>
              <a:spcAft>
                <a:spcPts val="0"/>
              </a:spcAft>
              <a:buNone/>
            </a:pPr>
            <a:endParaRPr sz="1200">
              <a:solidFill>
                <a:srgbClr val="000000"/>
              </a:solidFill>
              <a:latin typeface="Trebuchet MS"/>
              <a:ea typeface="Trebuchet MS"/>
              <a:cs typeface="Trebuchet MS"/>
              <a:sym typeface="Trebuchet MS"/>
            </a:endParaRPr>
          </a:p>
          <a:p>
            <a:pPr marL="0" marR="0" lvl="0" indent="0" algn="ctr" rtl="0">
              <a:lnSpc>
                <a:spcPct val="90000"/>
              </a:lnSpc>
              <a:spcBef>
                <a:spcPts val="0"/>
              </a:spcBef>
              <a:spcAft>
                <a:spcPts val="0"/>
              </a:spcAft>
              <a:buNone/>
            </a:pPr>
            <a:r>
              <a:rPr lang="en-US" sz="1200">
                <a:solidFill>
                  <a:srgbClr val="000000"/>
                </a:solidFill>
                <a:latin typeface="Trebuchet MS"/>
                <a:ea typeface="Trebuchet MS"/>
                <a:cs typeface="Trebuchet MS"/>
                <a:sym typeface="Trebuchet MS"/>
              </a:rPr>
              <a:t>Concurrent Model Execution Increases Throughput &amp; Utilization, lowering TCO</a:t>
            </a:r>
            <a:endParaRPr sz="1200">
              <a:solidFill>
                <a:srgbClr val="000000"/>
              </a:solidFill>
              <a:latin typeface="Trebuchet MS"/>
              <a:ea typeface="Trebuchet MS"/>
              <a:cs typeface="Trebuchet MS"/>
              <a:sym typeface="Trebuchet MS"/>
            </a:endParaRPr>
          </a:p>
          <a:p>
            <a:pPr marL="0" marR="0" lvl="0" indent="0" algn="ctr" rtl="0">
              <a:lnSpc>
                <a:spcPct val="90000"/>
              </a:lnSpc>
              <a:spcBef>
                <a:spcPts val="0"/>
              </a:spcBef>
              <a:spcAft>
                <a:spcPts val="0"/>
              </a:spcAft>
              <a:buNone/>
            </a:pPr>
            <a:endParaRPr sz="1200">
              <a:solidFill>
                <a:srgbClr val="000000"/>
              </a:solidFill>
              <a:latin typeface="Trebuchet MS"/>
              <a:ea typeface="Trebuchet MS"/>
              <a:cs typeface="Trebuchet MS"/>
              <a:sym typeface="Trebuchet MS"/>
            </a:endParaRPr>
          </a:p>
          <a:p>
            <a:pPr marL="0" marR="0" lvl="0" indent="0" algn="ctr" rtl="0">
              <a:lnSpc>
                <a:spcPct val="90000"/>
              </a:lnSpc>
              <a:spcBef>
                <a:spcPts val="0"/>
              </a:spcBef>
              <a:spcAft>
                <a:spcPts val="0"/>
              </a:spcAft>
              <a:buNone/>
            </a:pPr>
            <a:r>
              <a:rPr lang="en-US" sz="1200">
                <a:solidFill>
                  <a:srgbClr val="000000"/>
                </a:solidFill>
                <a:latin typeface="Trebuchet MS"/>
                <a:ea typeface="Trebuchet MS"/>
                <a:cs typeface="Trebuchet MS"/>
                <a:sym typeface="Trebuchet MS"/>
              </a:rPr>
              <a:t>Dynamic Batching Maximizes Throughput Under Latency Constraint</a:t>
            </a:r>
            <a:endParaRPr sz="1200">
              <a:solidFill>
                <a:srgbClr val="000000"/>
              </a:solidFill>
              <a:latin typeface="Trebuchet MS"/>
              <a:ea typeface="Trebuchet MS"/>
              <a:cs typeface="Trebuchet MS"/>
              <a:sym typeface="Trebuchet MS"/>
            </a:endParaRPr>
          </a:p>
          <a:p>
            <a:pPr marL="0" marR="0" lvl="0" indent="0" algn="ctr" rtl="0">
              <a:lnSpc>
                <a:spcPct val="90000"/>
              </a:lnSpc>
              <a:spcBef>
                <a:spcPts val="0"/>
              </a:spcBef>
              <a:spcAft>
                <a:spcPts val="0"/>
              </a:spcAft>
              <a:buNone/>
            </a:pPr>
            <a:endParaRPr sz="1200">
              <a:solidFill>
                <a:srgbClr val="000000"/>
              </a:solidFill>
              <a:latin typeface="Trebuchet MS"/>
              <a:ea typeface="Trebuchet MS"/>
              <a:cs typeface="Trebuchet MS"/>
              <a:sym typeface="Trebuchet MS"/>
            </a:endParaRPr>
          </a:p>
        </p:txBody>
      </p:sp>
      <p:grpSp>
        <p:nvGrpSpPr>
          <p:cNvPr id="2369" name="Google Shape;2369;ge5f8a1850c_2_380"/>
          <p:cNvGrpSpPr/>
          <p:nvPr/>
        </p:nvGrpSpPr>
        <p:grpSpPr>
          <a:xfrm>
            <a:off x="5773036" y="3040837"/>
            <a:ext cx="2436384" cy="835393"/>
            <a:chOff x="9697925" y="4378521"/>
            <a:chExt cx="4060641" cy="1392322"/>
          </a:xfrm>
        </p:grpSpPr>
        <p:sp>
          <p:nvSpPr>
            <p:cNvPr id="2370" name="Google Shape;2370;ge5f8a1850c_2_380"/>
            <p:cNvSpPr txBox="1"/>
            <p:nvPr/>
          </p:nvSpPr>
          <p:spPr>
            <a:xfrm>
              <a:off x="9697925" y="5457043"/>
              <a:ext cx="1114500" cy="313800"/>
            </a:xfrm>
            <a:prstGeom prst="rect">
              <a:avLst/>
            </a:prstGeom>
            <a:noFill/>
            <a:ln>
              <a:noFill/>
            </a:ln>
          </p:spPr>
          <p:txBody>
            <a:bodyPr spcFirstLastPara="1" wrap="square" lIns="54850" tIns="27400" rIns="54850" bIns="27400" anchor="ctr" anchorCtr="0">
              <a:noAutofit/>
            </a:bodyPr>
            <a:lstStyle/>
            <a:p>
              <a:pPr marL="0" marR="0" lvl="0" indent="0" algn="ctr" rtl="0">
                <a:lnSpc>
                  <a:spcPct val="90000"/>
                </a:lnSpc>
                <a:spcBef>
                  <a:spcPts val="0"/>
                </a:spcBef>
                <a:spcAft>
                  <a:spcPts val="0"/>
                </a:spcAft>
                <a:buNone/>
              </a:pPr>
              <a:r>
                <a:rPr lang="en-US" sz="960">
                  <a:solidFill>
                    <a:srgbClr val="000000"/>
                  </a:solidFill>
                  <a:latin typeface="Trebuchet MS"/>
                  <a:ea typeface="Trebuchet MS"/>
                  <a:cs typeface="Trebuchet MS"/>
                  <a:sym typeface="Trebuchet MS"/>
                </a:rPr>
                <a:t>Real time</a:t>
              </a:r>
              <a:endParaRPr sz="839">
                <a:solidFill>
                  <a:srgbClr val="FFFFFF"/>
                </a:solidFill>
                <a:latin typeface="Arial"/>
                <a:ea typeface="Arial"/>
                <a:cs typeface="Arial"/>
                <a:sym typeface="Arial"/>
              </a:endParaRPr>
            </a:p>
          </p:txBody>
        </p:sp>
        <p:sp>
          <p:nvSpPr>
            <p:cNvPr id="2371" name="Google Shape;2371;ge5f8a1850c_2_380"/>
            <p:cNvSpPr txBox="1"/>
            <p:nvPr/>
          </p:nvSpPr>
          <p:spPr>
            <a:xfrm>
              <a:off x="10745794" y="5457043"/>
              <a:ext cx="1114500" cy="313800"/>
            </a:xfrm>
            <a:prstGeom prst="rect">
              <a:avLst/>
            </a:prstGeom>
            <a:noFill/>
            <a:ln>
              <a:noFill/>
            </a:ln>
          </p:spPr>
          <p:txBody>
            <a:bodyPr spcFirstLastPara="1" wrap="square" lIns="54850" tIns="27400" rIns="54850" bIns="27400" anchor="ctr" anchorCtr="0">
              <a:noAutofit/>
            </a:bodyPr>
            <a:lstStyle/>
            <a:p>
              <a:pPr marL="0" marR="0" lvl="0" indent="0" algn="ctr" rtl="0">
                <a:lnSpc>
                  <a:spcPct val="90000"/>
                </a:lnSpc>
                <a:spcBef>
                  <a:spcPts val="0"/>
                </a:spcBef>
                <a:spcAft>
                  <a:spcPts val="0"/>
                </a:spcAft>
                <a:buNone/>
              </a:pPr>
              <a:r>
                <a:rPr lang="en-US" sz="960">
                  <a:solidFill>
                    <a:srgbClr val="000000"/>
                  </a:solidFill>
                  <a:latin typeface="Trebuchet MS"/>
                  <a:ea typeface="Trebuchet MS"/>
                  <a:cs typeface="Trebuchet MS"/>
                  <a:sym typeface="Trebuchet MS"/>
                </a:rPr>
                <a:t>Batch</a:t>
              </a:r>
              <a:endParaRPr sz="839">
                <a:solidFill>
                  <a:srgbClr val="FFFFFF"/>
                </a:solidFill>
                <a:latin typeface="Arial"/>
                <a:ea typeface="Arial"/>
                <a:cs typeface="Arial"/>
                <a:sym typeface="Arial"/>
              </a:endParaRPr>
            </a:p>
          </p:txBody>
        </p:sp>
        <p:sp>
          <p:nvSpPr>
            <p:cNvPr id="2372" name="Google Shape;2372;ge5f8a1850c_2_380"/>
            <p:cNvSpPr txBox="1"/>
            <p:nvPr/>
          </p:nvSpPr>
          <p:spPr>
            <a:xfrm>
              <a:off x="11564708" y="5457043"/>
              <a:ext cx="1114500" cy="313800"/>
            </a:xfrm>
            <a:prstGeom prst="rect">
              <a:avLst/>
            </a:prstGeom>
            <a:noFill/>
            <a:ln>
              <a:noFill/>
            </a:ln>
          </p:spPr>
          <p:txBody>
            <a:bodyPr spcFirstLastPara="1" wrap="square" lIns="54850" tIns="27400" rIns="54850" bIns="27400" anchor="ctr" anchorCtr="0">
              <a:noAutofit/>
            </a:bodyPr>
            <a:lstStyle/>
            <a:p>
              <a:pPr marL="0" marR="0" lvl="0" indent="0" algn="ctr" rtl="0">
                <a:lnSpc>
                  <a:spcPct val="90000"/>
                </a:lnSpc>
                <a:spcBef>
                  <a:spcPts val="0"/>
                </a:spcBef>
                <a:spcAft>
                  <a:spcPts val="0"/>
                </a:spcAft>
                <a:buNone/>
              </a:pPr>
              <a:r>
                <a:rPr lang="en-US" sz="960">
                  <a:solidFill>
                    <a:srgbClr val="000000"/>
                  </a:solidFill>
                  <a:latin typeface="Trebuchet MS"/>
                  <a:ea typeface="Trebuchet MS"/>
                  <a:cs typeface="Trebuchet MS"/>
                  <a:sym typeface="Trebuchet MS"/>
                </a:rPr>
                <a:t>Stream</a:t>
              </a:r>
              <a:endParaRPr sz="839">
                <a:solidFill>
                  <a:srgbClr val="FFFFFF"/>
                </a:solidFill>
                <a:latin typeface="Arial"/>
                <a:ea typeface="Arial"/>
                <a:cs typeface="Arial"/>
                <a:sym typeface="Arial"/>
              </a:endParaRPr>
            </a:p>
          </p:txBody>
        </p:sp>
        <p:sp>
          <p:nvSpPr>
            <p:cNvPr id="2373" name="Google Shape;2373;ge5f8a1850c_2_380"/>
            <p:cNvSpPr txBox="1"/>
            <p:nvPr/>
          </p:nvSpPr>
          <p:spPr>
            <a:xfrm>
              <a:off x="12523166" y="5457043"/>
              <a:ext cx="1235400" cy="313800"/>
            </a:xfrm>
            <a:prstGeom prst="rect">
              <a:avLst/>
            </a:prstGeom>
            <a:noFill/>
            <a:ln>
              <a:noFill/>
            </a:ln>
          </p:spPr>
          <p:txBody>
            <a:bodyPr spcFirstLastPara="1" wrap="square" lIns="54850" tIns="27400" rIns="54850" bIns="27400" anchor="ctr" anchorCtr="0">
              <a:noAutofit/>
            </a:bodyPr>
            <a:lstStyle/>
            <a:p>
              <a:pPr marL="0" marR="0" lvl="0" indent="0" algn="ctr" rtl="0">
                <a:lnSpc>
                  <a:spcPct val="90000"/>
                </a:lnSpc>
                <a:spcBef>
                  <a:spcPts val="0"/>
                </a:spcBef>
                <a:spcAft>
                  <a:spcPts val="0"/>
                </a:spcAft>
                <a:buNone/>
              </a:pPr>
              <a:r>
                <a:rPr lang="en-US" sz="960">
                  <a:solidFill>
                    <a:srgbClr val="000000"/>
                  </a:solidFill>
                  <a:latin typeface="Trebuchet MS"/>
                  <a:ea typeface="Trebuchet MS"/>
                  <a:cs typeface="Trebuchet MS"/>
                  <a:sym typeface="Trebuchet MS"/>
                </a:rPr>
                <a:t>Ensemble</a:t>
              </a:r>
              <a:endParaRPr sz="839">
                <a:solidFill>
                  <a:srgbClr val="FFFFFF"/>
                </a:solidFill>
                <a:latin typeface="Arial"/>
                <a:ea typeface="Arial"/>
                <a:cs typeface="Arial"/>
                <a:sym typeface="Arial"/>
              </a:endParaRPr>
            </a:p>
          </p:txBody>
        </p:sp>
        <p:pic>
          <p:nvPicPr>
            <p:cNvPr id="2374" name="Google Shape;2374;ge5f8a1850c_2_380"/>
            <p:cNvPicPr preferRelativeResize="0"/>
            <p:nvPr/>
          </p:nvPicPr>
          <p:blipFill rotWithShape="1">
            <a:blip r:embed="rId3">
              <a:alphaModFix/>
            </a:blip>
            <a:srcRect/>
            <a:stretch/>
          </p:blipFill>
          <p:spPr>
            <a:xfrm flipH="1">
              <a:off x="9935097" y="4556365"/>
              <a:ext cx="640080" cy="640078"/>
            </a:xfrm>
            <a:prstGeom prst="rect">
              <a:avLst/>
            </a:prstGeom>
            <a:noFill/>
            <a:ln>
              <a:noFill/>
            </a:ln>
          </p:spPr>
        </p:pic>
        <p:grpSp>
          <p:nvGrpSpPr>
            <p:cNvPr id="2375" name="Google Shape;2375;ge5f8a1850c_2_380"/>
            <p:cNvGrpSpPr/>
            <p:nvPr/>
          </p:nvGrpSpPr>
          <p:grpSpPr>
            <a:xfrm>
              <a:off x="11014105" y="4602198"/>
              <a:ext cx="461036" cy="548505"/>
              <a:chOff x="3881130" y="2811407"/>
              <a:chExt cx="461036" cy="548505"/>
            </a:xfrm>
          </p:grpSpPr>
          <p:grpSp>
            <p:nvGrpSpPr>
              <p:cNvPr id="2376" name="Google Shape;2376;ge5f8a1850c_2_380"/>
              <p:cNvGrpSpPr/>
              <p:nvPr/>
            </p:nvGrpSpPr>
            <p:grpSpPr>
              <a:xfrm>
                <a:off x="3881130" y="2811407"/>
                <a:ext cx="461036" cy="548505"/>
                <a:chOff x="633302" y="3426609"/>
                <a:chExt cx="223500" cy="478500"/>
              </a:xfrm>
            </p:grpSpPr>
            <p:sp>
              <p:nvSpPr>
                <p:cNvPr id="2377" name="Google Shape;2377;ge5f8a1850c_2_380"/>
                <p:cNvSpPr/>
                <p:nvPr/>
              </p:nvSpPr>
              <p:spPr>
                <a:xfrm>
                  <a:off x="633302" y="3426609"/>
                  <a:ext cx="223500" cy="478500"/>
                </a:xfrm>
                <a:prstGeom prst="rect">
                  <a:avLst/>
                </a:prstGeom>
                <a:solidFill>
                  <a:srgbClr val="7F7F7F"/>
                </a:solidFill>
                <a:ln w="12700" cap="flat" cmpd="sng">
                  <a:solidFill>
                    <a:srgbClr val="7F7F7F"/>
                  </a:solidFill>
                  <a:prstDash val="solid"/>
                  <a:round/>
                  <a:headEnd type="none" w="sm" len="sm"/>
                  <a:tailEnd type="none" w="sm" len="sm"/>
                </a:ln>
              </p:spPr>
              <p:txBody>
                <a:bodyPr spcFirstLastPara="1" wrap="square" lIns="54850" tIns="27400" rIns="54850" bIns="27400" anchor="ctr" anchorCtr="0">
                  <a:noAutofit/>
                </a:bodyPr>
                <a:lstStyle/>
                <a:p>
                  <a:pPr marL="0" marR="0" lvl="0" indent="0" algn="ctr" rtl="0">
                    <a:spcBef>
                      <a:spcPts val="0"/>
                    </a:spcBef>
                    <a:spcAft>
                      <a:spcPts val="0"/>
                    </a:spcAft>
                    <a:buNone/>
                  </a:pPr>
                  <a:endParaRPr sz="1080">
                    <a:solidFill>
                      <a:srgbClr val="FFFFFF"/>
                    </a:solidFill>
                    <a:latin typeface="Trebuchet MS"/>
                    <a:ea typeface="Trebuchet MS"/>
                    <a:cs typeface="Trebuchet MS"/>
                    <a:sym typeface="Trebuchet MS"/>
                  </a:endParaRPr>
                </a:p>
              </p:txBody>
            </p:sp>
            <p:cxnSp>
              <p:nvCxnSpPr>
                <p:cNvPr id="2378" name="Google Shape;2378;ge5f8a1850c_2_380"/>
                <p:cNvCxnSpPr/>
                <p:nvPr/>
              </p:nvCxnSpPr>
              <p:spPr>
                <a:xfrm>
                  <a:off x="678102" y="3426609"/>
                  <a:ext cx="0" cy="478500"/>
                </a:xfrm>
                <a:prstGeom prst="straightConnector1">
                  <a:avLst/>
                </a:prstGeom>
                <a:noFill/>
                <a:ln w="12700" cap="flat" cmpd="sng">
                  <a:solidFill>
                    <a:schemeClr val="lt1"/>
                  </a:solidFill>
                  <a:prstDash val="solid"/>
                  <a:round/>
                  <a:headEnd type="none" w="sm" len="sm"/>
                  <a:tailEnd type="none" w="sm" len="sm"/>
                </a:ln>
              </p:spPr>
            </p:cxnSp>
            <p:cxnSp>
              <p:nvCxnSpPr>
                <p:cNvPr id="2379" name="Google Shape;2379;ge5f8a1850c_2_380"/>
                <p:cNvCxnSpPr/>
                <p:nvPr/>
              </p:nvCxnSpPr>
              <p:spPr>
                <a:xfrm>
                  <a:off x="725727" y="3426609"/>
                  <a:ext cx="0" cy="478500"/>
                </a:xfrm>
                <a:prstGeom prst="straightConnector1">
                  <a:avLst/>
                </a:prstGeom>
                <a:noFill/>
                <a:ln w="12700" cap="flat" cmpd="sng">
                  <a:solidFill>
                    <a:schemeClr val="lt1"/>
                  </a:solidFill>
                  <a:prstDash val="solid"/>
                  <a:round/>
                  <a:headEnd type="none" w="sm" len="sm"/>
                  <a:tailEnd type="none" w="sm" len="sm"/>
                </a:ln>
              </p:spPr>
            </p:cxnSp>
            <p:cxnSp>
              <p:nvCxnSpPr>
                <p:cNvPr id="2380" name="Google Shape;2380;ge5f8a1850c_2_380"/>
                <p:cNvCxnSpPr/>
                <p:nvPr/>
              </p:nvCxnSpPr>
              <p:spPr>
                <a:xfrm>
                  <a:off x="773352" y="3426609"/>
                  <a:ext cx="0" cy="478500"/>
                </a:xfrm>
                <a:prstGeom prst="straightConnector1">
                  <a:avLst/>
                </a:prstGeom>
                <a:noFill/>
                <a:ln w="12700" cap="flat" cmpd="sng">
                  <a:solidFill>
                    <a:schemeClr val="lt1"/>
                  </a:solidFill>
                  <a:prstDash val="solid"/>
                  <a:round/>
                  <a:headEnd type="none" w="sm" len="sm"/>
                  <a:tailEnd type="none" w="sm" len="sm"/>
                </a:ln>
              </p:spPr>
            </p:cxnSp>
            <p:cxnSp>
              <p:nvCxnSpPr>
                <p:cNvPr id="2381" name="Google Shape;2381;ge5f8a1850c_2_380"/>
                <p:cNvCxnSpPr/>
                <p:nvPr/>
              </p:nvCxnSpPr>
              <p:spPr>
                <a:xfrm>
                  <a:off x="820977" y="3426609"/>
                  <a:ext cx="0" cy="478500"/>
                </a:xfrm>
                <a:prstGeom prst="straightConnector1">
                  <a:avLst/>
                </a:prstGeom>
                <a:noFill/>
                <a:ln w="12700" cap="flat" cmpd="sng">
                  <a:solidFill>
                    <a:schemeClr val="lt1"/>
                  </a:solidFill>
                  <a:prstDash val="solid"/>
                  <a:round/>
                  <a:headEnd type="none" w="sm" len="sm"/>
                  <a:tailEnd type="none" w="sm" len="sm"/>
                </a:ln>
              </p:spPr>
            </p:cxnSp>
            <p:cxnSp>
              <p:nvCxnSpPr>
                <p:cNvPr id="2382" name="Google Shape;2382;ge5f8a1850c_2_380"/>
                <p:cNvCxnSpPr/>
                <p:nvPr/>
              </p:nvCxnSpPr>
              <p:spPr>
                <a:xfrm>
                  <a:off x="633302" y="3467090"/>
                  <a:ext cx="223500" cy="0"/>
                </a:xfrm>
                <a:prstGeom prst="straightConnector1">
                  <a:avLst/>
                </a:prstGeom>
                <a:noFill/>
                <a:ln w="12700" cap="flat" cmpd="sng">
                  <a:solidFill>
                    <a:schemeClr val="lt1"/>
                  </a:solidFill>
                  <a:prstDash val="solid"/>
                  <a:round/>
                  <a:headEnd type="none" w="sm" len="sm"/>
                  <a:tailEnd type="none" w="sm" len="sm"/>
                </a:ln>
              </p:spPr>
            </p:cxnSp>
            <p:cxnSp>
              <p:nvCxnSpPr>
                <p:cNvPr id="2383" name="Google Shape;2383;ge5f8a1850c_2_380"/>
                <p:cNvCxnSpPr/>
                <p:nvPr/>
              </p:nvCxnSpPr>
              <p:spPr>
                <a:xfrm>
                  <a:off x="633302" y="3507571"/>
                  <a:ext cx="223500" cy="0"/>
                </a:xfrm>
                <a:prstGeom prst="straightConnector1">
                  <a:avLst/>
                </a:prstGeom>
                <a:noFill/>
                <a:ln w="12700" cap="flat" cmpd="sng">
                  <a:solidFill>
                    <a:schemeClr val="lt1"/>
                  </a:solidFill>
                  <a:prstDash val="solid"/>
                  <a:round/>
                  <a:headEnd type="none" w="sm" len="sm"/>
                  <a:tailEnd type="none" w="sm" len="sm"/>
                </a:ln>
              </p:spPr>
            </p:cxnSp>
            <p:cxnSp>
              <p:nvCxnSpPr>
                <p:cNvPr id="2384" name="Google Shape;2384;ge5f8a1850c_2_380"/>
                <p:cNvCxnSpPr/>
                <p:nvPr/>
              </p:nvCxnSpPr>
              <p:spPr>
                <a:xfrm>
                  <a:off x="633302" y="3548052"/>
                  <a:ext cx="223500" cy="0"/>
                </a:xfrm>
                <a:prstGeom prst="straightConnector1">
                  <a:avLst/>
                </a:prstGeom>
                <a:noFill/>
                <a:ln w="12700" cap="flat" cmpd="sng">
                  <a:solidFill>
                    <a:schemeClr val="lt1"/>
                  </a:solidFill>
                  <a:prstDash val="solid"/>
                  <a:round/>
                  <a:headEnd type="none" w="sm" len="sm"/>
                  <a:tailEnd type="none" w="sm" len="sm"/>
                </a:ln>
              </p:spPr>
            </p:cxnSp>
            <p:cxnSp>
              <p:nvCxnSpPr>
                <p:cNvPr id="2385" name="Google Shape;2385;ge5f8a1850c_2_380"/>
                <p:cNvCxnSpPr/>
                <p:nvPr/>
              </p:nvCxnSpPr>
              <p:spPr>
                <a:xfrm>
                  <a:off x="633302" y="3588533"/>
                  <a:ext cx="223500" cy="0"/>
                </a:xfrm>
                <a:prstGeom prst="straightConnector1">
                  <a:avLst/>
                </a:prstGeom>
                <a:noFill/>
                <a:ln w="12700" cap="flat" cmpd="sng">
                  <a:solidFill>
                    <a:schemeClr val="lt1"/>
                  </a:solidFill>
                  <a:prstDash val="solid"/>
                  <a:round/>
                  <a:headEnd type="none" w="sm" len="sm"/>
                  <a:tailEnd type="none" w="sm" len="sm"/>
                </a:ln>
              </p:spPr>
            </p:cxnSp>
            <p:cxnSp>
              <p:nvCxnSpPr>
                <p:cNvPr id="2386" name="Google Shape;2386;ge5f8a1850c_2_380"/>
                <p:cNvCxnSpPr/>
                <p:nvPr/>
              </p:nvCxnSpPr>
              <p:spPr>
                <a:xfrm>
                  <a:off x="633302" y="3629014"/>
                  <a:ext cx="223500" cy="0"/>
                </a:xfrm>
                <a:prstGeom prst="straightConnector1">
                  <a:avLst/>
                </a:prstGeom>
                <a:noFill/>
                <a:ln w="12700" cap="flat" cmpd="sng">
                  <a:solidFill>
                    <a:schemeClr val="lt1"/>
                  </a:solidFill>
                  <a:prstDash val="solid"/>
                  <a:round/>
                  <a:headEnd type="none" w="sm" len="sm"/>
                  <a:tailEnd type="none" w="sm" len="sm"/>
                </a:ln>
              </p:spPr>
            </p:cxnSp>
            <p:cxnSp>
              <p:nvCxnSpPr>
                <p:cNvPr id="2387" name="Google Shape;2387;ge5f8a1850c_2_380"/>
                <p:cNvCxnSpPr/>
                <p:nvPr/>
              </p:nvCxnSpPr>
              <p:spPr>
                <a:xfrm>
                  <a:off x="633302" y="3669495"/>
                  <a:ext cx="223500" cy="0"/>
                </a:xfrm>
                <a:prstGeom prst="straightConnector1">
                  <a:avLst/>
                </a:prstGeom>
                <a:noFill/>
                <a:ln w="12700" cap="flat" cmpd="sng">
                  <a:solidFill>
                    <a:schemeClr val="lt1"/>
                  </a:solidFill>
                  <a:prstDash val="solid"/>
                  <a:round/>
                  <a:headEnd type="none" w="sm" len="sm"/>
                  <a:tailEnd type="none" w="sm" len="sm"/>
                </a:ln>
              </p:spPr>
            </p:cxnSp>
            <p:cxnSp>
              <p:nvCxnSpPr>
                <p:cNvPr id="2388" name="Google Shape;2388;ge5f8a1850c_2_380"/>
                <p:cNvCxnSpPr/>
                <p:nvPr/>
              </p:nvCxnSpPr>
              <p:spPr>
                <a:xfrm>
                  <a:off x="633302" y="3709975"/>
                  <a:ext cx="223500" cy="0"/>
                </a:xfrm>
                <a:prstGeom prst="straightConnector1">
                  <a:avLst/>
                </a:prstGeom>
                <a:noFill/>
                <a:ln w="12700" cap="flat" cmpd="sng">
                  <a:solidFill>
                    <a:schemeClr val="lt1"/>
                  </a:solidFill>
                  <a:prstDash val="solid"/>
                  <a:round/>
                  <a:headEnd type="none" w="sm" len="sm"/>
                  <a:tailEnd type="none" w="sm" len="sm"/>
                </a:ln>
              </p:spPr>
            </p:cxnSp>
            <p:cxnSp>
              <p:nvCxnSpPr>
                <p:cNvPr id="2389" name="Google Shape;2389;ge5f8a1850c_2_380"/>
                <p:cNvCxnSpPr/>
                <p:nvPr/>
              </p:nvCxnSpPr>
              <p:spPr>
                <a:xfrm>
                  <a:off x="633302" y="3750456"/>
                  <a:ext cx="223500" cy="0"/>
                </a:xfrm>
                <a:prstGeom prst="straightConnector1">
                  <a:avLst/>
                </a:prstGeom>
                <a:noFill/>
                <a:ln w="12700" cap="flat" cmpd="sng">
                  <a:solidFill>
                    <a:schemeClr val="lt1"/>
                  </a:solidFill>
                  <a:prstDash val="solid"/>
                  <a:round/>
                  <a:headEnd type="none" w="sm" len="sm"/>
                  <a:tailEnd type="none" w="sm" len="sm"/>
                </a:ln>
              </p:spPr>
            </p:cxnSp>
            <p:cxnSp>
              <p:nvCxnSpPr>
                <p:cNvPr id="2390" name="Google Shape;2390;ge5f8a1850c_2_380"/>
                <p:cNvCxnSpPr/>
                <p:nvPr/>
              </p:nvCxnSpPr>
              <p:spPr>
                <a:xfrm>
                  <a:off x="633302" y="3790937"/>
                  <a:ext cx="223500" cy="0"/>
                </a:xfrm>
                <a:prstGeom prst="straightConnector1">
                  <a:avLst/>
                </a:prstGeom>
                <a:noFill/>
                <a:ln w="12700" cap="flat" cmpd="sng">
                  <a:solidFill>
                    <a:schemeClr val="lt1"/>
                  </a:solidFill>
                  <a:prstDash val="solid"/>
                  <a:round/>
                  <a:headEnd type="none" w="sm" len="sm"/>
                  <a:tailEnd type="none" w="sm" len="sm"/>
                </a:ln>
              </p:spPr>
            </p:cxnSp>
            <p:cxnSp>
              <p:nvCxnSpPr>
                <p:cNvPr id="2391" name="Google Shape;2391;ge5f8a1850c_2_380"/>
                <p:cNvCxnSpPr/>
                <p:nvPr/>
              </p:nvCxnSpPr>
              <p:spPr>
                <a:xfrm>
                  <a:off x="633302" y="3831418"/>
                  <a:ext cx="223500" cy="0"/>
                </a:xfrm>
                <a:prstGeom prst="straightConnector1">
                  <a:avLst/>
                </a:prstGeom>
                <a:noFill/>
                <a:ln w="12700" cap="flat" cmpd="sng">
                  <a:solidFill>
                    <a:schemeClr val="lt1"/>
                  </a:solidFill>
                  <a:prstDash val="solid"/>
                  <a:round/>
                  <a:headEnd type="none" w="sm" len="sm"/>
                  <a:tailEnd type="none" w="sm" len="sm"/>
                </a:ln>
              </p:spPr>
            </p:cxnSp>
            <p:cxnSp>
              <p:nvCxnSpPr>
                <p:cNvPr id="2392" name="Google Shape;2392;ge5f8a1850c_2_380"/>
                <p:cNvCxnSpPr/>
                <p:nvPr/>
              </p:nvCxnSpPr>
              <p:spPr>
                <a:xfrm>
                  <a:off x="633302" y="3871899"/>
                  <a:ext cx="223500" cy="0"/>
                </a:xfrm>
                <a:prstGeom prst="straightConnector1">
                  <a:avLst/>
                </a:prstGeom>
                <a:noFill/>
                <a:ln w="12700" cap="flat" cmpd="sng">
                  <a:solidFill>
                    <a:schemeClr val="lt1"/>
                  </a:solidFill>
                  <a:prstDash val="solid"/>
                  <a:round/>
                  <a:headEnd type="none" w="sm" len="sm"/>
                  <a:tailEnd type="none" w="sm" len="sm"/>
                </a:ln>
              </p:spPr>
            </p:cxnSp>
          </p:grpSp>
          <p:sp>
            <p:nvSpPr>
              <p:cNvPr id="2393" name="Google Shape;2393;ge5f8a1850c_2_380"/>
              <p:cNvSpPr/>
              <p:nvPr/>
            </p:nvSpPr>
            <p:spPr>
              <a:xfrm>
                <a:off x="3881136" y="3136106"/>
                <a:ext cx="288900" cy="223800"/>
              </a:xfrm>
              <a:prstGeom prst="rect">
                <a:avLst/>
              </a:prstGeom>
              <a:solidFill>
                <a:srgbClr val="7F7F7F"/>
              </a:solidFill>
              <a:ln>
                <a:noFill/>
              </a:ln>
            </p:spPr>
            <p:txBody>
              <a:bodyPr spcFirstLastPara="1" wrap="square" lIns="54850" tIns="27400" rIns="54850" bIns="27400" anchor="ctr" anchorCtr="0">
                <a:noAutofit/>
              </a:bodyPr>
              <a:lstStyle/>
              <a:p>
                <a:pPr marL="0" marR="0" lvl="0" indent="0" algn="ctr" rtl="0">
                  <a:spcBef>
                    <a:spcPts val="0"/>
                  </a:spcBef>
                  <a:spcAft>
                    <a:spcPts val="0"/>
                  </a:spcAft>
                  <a:buNone/>
                </a:pPr>
                <a:endParaRPr sz="1080">
                  <a:solidFill>
                    <a:srgbClr val="FFFFFF"/>
                  </a:solidFill>
                  <a:latin typeface="Arial"/>
                  <a:ea typeface="Arial"/>
                  <a:cs typeface="Arial"/>
                  <a:sym typeface="Arial"/>
                </a:endParaRPr>
              </a:p>
            </p:txBody>
          </p:sp>
        </p:grpSp>
        <p:pic>
          <p:nvPicPr>
            <p:cNvPr id="2394" name="Google Shape;2394;ge5f8a1850c_2_380" descr="Voice"/>
            <p:cNvPicPr preferRelativeResize="0"/>
            <p:nvPr/>
          </p:nvPicPr>
          <p:blipFill rotWithShape="1">
            <a:blip r:embed="rId4">
              <a:alphaModFix/>
            </a:blip>
            <a:srcRect/>
            <a:stretch/>
          </p:blipFill>
          <p:spPr>
            <a:xfrm>
              <a:off x="11779760" y="4602084"/>
              <a:ext cx="548640" cy="548640"/>
            </a:xfrm>
            <a:prstGeom prst="rect">
              <a:avLst/>
            </a:prstGeom>
            <a:noFill/>
            <a:ln>
              <a:noFill/>
            </a:ln>
          </p:spPr>
        </p:pic>
        <p:grpSp>
          <p:nvGrpSpPr>
            <p:cNvPr id="2395" name="Google Shape;2395;ge5f8a1850c_2_380"/>
            <p:cNvGrpSpPr/>
            <p:nvPr/>
          </p:nvGrpSpPr>
          <p:grpSpPr>
            <a:xfrm>
              <a:off x="12692367" y="4378521"/>
              <a:ext cx="866863" cy="995887"/>
              <a:chOff x="12492867" y="4794063"/>
              <a:chExt cx="866863" cy="995887"/>
            </a:xfrm>
          </p:grpSpPr>
          <p:sp>
            <p:nvSpPr>
              <p:cNvPr id="2396" name="Google Shape;2396;ge5f8a1850c_2_380"/>
              <p:cNvSpPr/>
              <p:nvPr/>
            </p:nvSpPr>
            <p:spPr>
              <a:xfrm>
                <a:off x="12753599" y="5200494"/>
                <a:ext cx="322200" cy="183000"/>
              </a:xfrm>
              <a:prstGeom prst="rect">
                <a:avLst/>
              </a:prstGeom>
              <a:noFill/>
              <a:ln w="9525" cap="flat" cmpd="sng">
                <a:solidFill>
                  <a:srgbClr val="7F7F7F"/>
                </a:solidFill>
                <a:prstDash val="solid"/>
                <a:round/>
                <a:headEnd type="none" w="sm" len="sm"/>
                <a:tailEnd type="none" w="sm" len="sm"/>
              </a:ln>
            </p:spPr>
            <p:txBody>
              <a:bodyPr spcFirstLastPara="1" wrap="square" lIns="54850" tIns="27400" rIns="54850" bIns="27400" anchor="ctr" anchorCtr="0">
                <a:noAutofit/>
              </a:bodyPr>
              <a:lstStyle/>
              <a:p>
                <a:pPr marL="0" marR="0" lvl="0" indent="0" algn="ctr" rtl="0">
                  <a:spcBef>
                    <a:spcPts val="0"/>
                  </a:spcBef>
                  <a:spcAft>
                    <a:spcPts val="0"/>
                  </a:spcAft>
                  <a:buNone/>
                </a:pPr>
                <a:endParaRPr sz="1080">
                  <a:solidFill>
                    <a:srgbClr val="FFFFFF"/>
                  </a:solidFill>
                  <a:latin typeface="Arial"/>
                  <a:ea typeface="Arial"/>
                  <a:cs typeface="Arial"/>
                  <a:sym typeface="Arial"/>
                </a:endParaRPr>
              </a:p>
            </p:txBody>
          </p:sp>
          <p:sp>
            <p:nvSpPr>
              <p:cNvPr id="2397" name="Google Shape;2397;ge5f8a1850c_2_380"/>
              <p:cNvSpPr/>
              <p:nvPr/>
            </p:nvSpPr>
            <p:spPr>
              <a:xfrm>
                <a:off x="12753599" y="4794063"/>
                <a:ext cx="322200" cy="183000"/>
              </a:xfrm>
              <a:prstGeom prst="rect">
                <a:avLst/>
              </a:prstGeom>
              <a:noFill/>
              <a:ln w="9525" cap="flat" cmpd="sng">
                <a:solidFill>
                  <a:srgbClr val="7F7F7F"/>
                </a:solidFill>
                <a:prstDash val="solid"/>
                <a:round/>
                <a:headEnd type="none" w="sm" len="sm"/>
                <a:tailEnd type="none" w="sm" len="sm"/>
              </a:ln>
            </p:spPr>
            <p:txBody>
              <a:bodyPr spcFirstLastPara="1" wrap="square" lIns="54850" tIns="27400" rIns="54850" bIns="27400" anchor="ctr" anchorCtr="0">
                <a:noAutofit/>
              </a:bodyPr>
              <a:lstStyle/>
              <a:p>
                <a:pPr marL="0" marR="0" lvl="0" indent="0" algn="ctr" rtl="0">
                  <a:spcBef>
                    <a:spcPts val="0"/>
                  </a:spcBef>
                  <a:spcAft>
                    <a:spcPts val="0"/>
                  </a:spcAft>
                  <a:buNone/>
                </a:pPr>
                <a:endParaRPr sz="1080">
                  <a:solidFill>
                    <a:srgbClr val="FFFFFF"/>
                  </a:solidFill>
                  <a:latin typeface="Arial"/>
                  <a:ea typeface="Arial"/>
                  <a:cs typeface="Arial"/>
                  <a:sym typeface="Arial"/>
                </a:endParaRPr>
              </a:p>
            </p:txBody>
          </p:sp>
          <p:sp>
            <p:nvSpPr>
              <p:cNvPr id="2398" name="Google Shape;2398;ge5f8a1850c_2_380"/>
              <p:cNvSpPr/>
              <p:nvPr/>
            </p:nvSpPr>
            <p:spPr>
              <a:xfrm>
                <a:off x="13037530" y="5606950"/>
                <a:ext cx="322200" cy="183000"/>
              </a:xfrm>
              <a:prstGeom prst="rect">
                <a:avLst/>
              </a:prstGeom>
              <a:noFill/>
              <a:ln w="9525" cap="flat" cmpd="sng">
                <a:solidFill>
                  <a:srgbClr val="7F7F7F"/>
                </a:solidFill>
                <a:prstDash val="solid"/>
                <a:round/>
                <a:headEnd type="none" w="sm" len="sm"/>
                <a:tailEnd type="none" w="sm" len="sm"/>
              </a:ln>
            </p:spPr>
            <p:txBody>
              <a:bodyPr spcFirstLastPara="1" wrap="square" lIns="54850" tIns="27400" rIns="54850" bIns="27400" anchor="ctr" anchorCtr="0">
                <a:noAutofit/>
              </a:bodyPr>
              <a:lstStyle/>
              <a:p>
                <a:pPr marL="0" marR="0" lvl="0" indent="0" algn="ctr" rtl="0">
                  <a:spcBef>
                    <a:spcPts val="0"/>
                  </a:spcBef>
                  <a:spcAft>
                    <a:spcPts val="0"/>
                  </a:spcAft>
                  <a:buNone/>
                </a:pPr>
                <a:endParaRPr sz="1080">
                  <a:solidFill>
                    <a:srgbClr val="FFFFFF"/>
                  </a:solidFill>
                  <a:latin typeface="Arial"/>
                  <a:ea typeface="Arial"/>
                  <a:cs typeface="Arial"/>
                  <a:sym typeface="Arial"/>
                </a:endParaRPr>
              </a:p>
            </p:txBody>
          </p:sp>
          <p:sp>
            <p:nvSpPr>
              <p:cNvPr id="2399" name="Google Shape;2399;ge5f8a1850c_2_380"/>
              <p:cNvSpPr/>
              <p:nvPr/>
            </p:nvSpPr>
            <p:spPr>
              <a:xfrm>
                <a:off x="12492867" y="5601476"/>
                <a:ext cx="322200" cy="183000"/>
              </a:xfrm>
              <a:prstGeom prst="rect">
                <a:avLst/>
              </a:prstGeom>
              <a:noFill/>
              <a:ln w="9525" cap="flat" cmpd="sng">
                <a:solidFill>
                  <a:srgbClr val="7F7F7F"/>
                </a:solidFill>
                <a:prstDash val="solid"/>
                <a:round/>
                <a:headEnd type="none" w="sm" len="sm"/>
                <a:tailEnd type="none" w="sm" len="sm"/>
              </a:ln>
            </p:spPr>
            <p:txBody>
              <a:bodyPr spcFirstLastPara="1" wrap="square" lIns="54850" tIns="27400" rIns="54850" bIns="27400" anchor="ctr" anchorCtr="0">
                <a:noAutofit/>
              </a:bodyPr>
              <a:lstStyle/>
              <a:p>
                <a:pPr marL="0" marR="0" lvl="0" indent="0" algn="ctr" rtl="0">
                  <a:spcBef>
                    <a:spcPts val="0"/>
                  </a:spcBef>
                  <a:spcAft>
                    <a:spcPts val="0"/>
                  </a:spcAft>
                  <a:buNone/>
                </a:pPr>
                <a:endParaRPr sz="1080">
                  <a:solidFill>
                    <a:srgbClr val="FFFFFF"/>
                  </a:solidFill>
                  <a:latin typeface="Arial"/>
                  <a:ea typeface="Arial"/>
                  <a:cs typeface="Arial"/>
                  <a:sym typeface="Arial"/>
                </a:endParaRPr>
              </a:p>
            </p:txBody>
          </p:sp>
          <p:cxnSp>
            <p:nvCxnSpPr>
              <p:cNvPr id="2400" name="Google Shape;2400;ge5f8a1850c_2_380"/>
              <p:cNvCxnSpPr>
                <a:stCxn id="2396" idx="2"/>
                <a:endCxn id="2399" idx="0"/>
              </p:cNvCxnSpPr>
              <p:nvPr/>
            </p:nvCxnSpPr>
            <p:spPr>
              <a:xfrm flipH="1">
                <a:off x="12653999" y="5383494"/>
                <a:ext cx="260700" cy="218100"/>
              </a:xfrm>
              <a:prstGeom prst="straightConnector1">
                <a:avLst/>
              </a:prstGeom>
              <a:noFill/>
              <a:ln w="9525" cap="flat" cmpd="sng">
                <a:solidFill>
                  <a:srgbClr val="7F7F7F"/>
                </a:solidFill>
                <a:prstDash val="solid"/>
                <a:round/>
                <a:headEnd type="none" w="sm" len="sm"/>
                <a:tailEnd type="triangle" w="med" len="med"/>
              </a:ln>
            </p:spPr>
          </p:cxnSp>
          <p:cxnSp>
            <p:nvCxnSpPr>
              <p:cNvPr id="2401" name="Google Shape;2401;ge5f8a1850c_2_380"/>
              <p:cNvCxnSpPr>
                <a:stCxn id="2396" idx="2"/>
                <a:endCxn id="2398" idx="0"/>
              </p:cNvCxnSpPr>
              <p:nvPr/>
            </p:nvCxnSpPr>
            <p:spPr>
              <a:xfrm>
                <a:off x="12914699" y="5383494"/>
                <a:ext cx="283800" cy="223500"/>
              </a:xfrm>
              <a:prstGeom prst="straightConnector1">
                <a:avLst/>
              </a:prstGeom>
              <a:noFill/>
              <a:ln w="9525" cap="flat" cmpd="sng">
                <a:solidFill>
                  <a:srgbClr val="7F7F7F"/>
                </a:solidFill>
                <a:prstDash val="solid"/>
                <a:round/>
                <a:headEnd type="none" w="sm" len="sm"/>
                <a:tailEnd type="triangle" w="med" len="med"/>
              </a:ln>
            </p:spPr>
          </p:cxnSp>
          <p:cxnSp>
            <p:nvCxnSpPr>
              <p:cNvPr id="2402" name="Google Shape;2402;ge5f8a1850c_2_380"/>
              <p:cNvCxnSpPr/>
              <p:nvPr/>
            </p:nvCxnSpPr>
            <p:spPr>
              <a:xfrm>
                <a:off x="12914708" y="4976943"/>
                <a:ext cx="0" cy="223500"/>
              </a:xfrm>
              <a:prstGeom prst="straightConnector1">
                <a:avLst/>
              </a:prstGeom>
              <a:noFill/>
              <a:ln w="9525" cap="flat" cmpd="sng">
                <a:solidFill>
                  <a:srgbClr val="7F7F7F"/>
                </a:solidFill>
                <a:prstDash val="solid"/>
                <a:round/>
                <a:headEnd type="none" w="sm" len="sm"/>
                <a:tailEnd type="triangle" w="med" len="med"/>
              </a:ln>
            </p:spPr>
          </p:cxnSp>
        </p:grpSp>
      </p:grpSp>
      <p:pic>
        <p:nvPicPr>
          <p:cNvPr id="2403" name="Google Shape;2403;ge5f8a1850c_2_380"/>
          <p:cNvPicPr preferRelativeResize="0"/>
          <p:nvPr/>
        </p:nvPicPr>
        <p:blipFill rotWithShape="1">
          <a:blip r:embed="rId5">
            <a:alphaModFix/>
          </a:blip>
          <a:srcRect/>
          <a:stretch/>
        </p:blipFill>
        <p:spPr>
          <a:xfrm>
            <a:off x="9231075" y="3144203"/>
            <a:ext cx="771222" cy="493776"/>
          </a:xfrm>
          <a:prstGeom prst="rect">
            <a:avLst/>
          </a:prstGeom>
          <a:noFill/>
          <a:ln>
            <a:noFill/>
          </a:ln>
        </p:spPr>
      </p:pic>
      <p:sp>
        <p:nvSpPr>
          <p:cNvPr id="2404" name="Google Shape;2404;ge5f8a1850c_2_380"/>
          <p:cNvSpPr txBox="1"/>
          <p:nvPr/>
        </p:nvSpPr>
        <p:spPr>
          <a:xfrm>
            <a:off x="748417" y="2148827"/>
            <a:ext cx="1747080" cy="454320"/>
          </a:xfrm>
          <a:prstGeom prst="rect">
            <a:avLst/>
          </a:prstGeom>
          <a:noFill/>
          <a:ln>
            <a:noFill/>
          </a:ln>
        </p:spPr>
        <p:txBody>
          <a:bodyPr spcFirstLastPara="1" wrap="square" lIns="54850" tIns="27400" rIns="54850" bIns="27400" anchor="ctr" anchorCtr="0">
            <a:noAutofit/>
          </a:bodyPr>
          <a:lstStyle/>
          <a:p>
            <a:pPr marL="0" marR="0" lvl="0" indent="0" algn="ctr" rtl="0">
              <a:lnSpc>
                <a:spcPct val="90000"/>
              </a:lnSpc>
              <a:spcBef>
                <a:spcPts val="0"/>
              </a:spcBef>
              <a:spcAft>
                <a:spcPts val="0"/>
              </a:spcAft>
              <a:buNone/>
            </a:pPr>
            <a:r>
              <a:rPr lang="en-US" sz="1440">
                <a:solidFill>
                  <a:srgbClr val="76B900"/>
                </a:solidFill>
                <a:latin typeface="Trebuchet MS"/>
                <a:ea typeface="Trebuchet MS"/>
                <a:cs typeface="Trebuchet MS"/>
                <a:sym typeface="Trebuchet MS"/>
              </a:rPr>
              <a:t>Standardized Inference Platform</a:t>
            </a:r>
            <a:endParaRPr sz="839">
              <a:solidFill>
                <a:srgbClr val="FFFFFF"/>
              </a:solidFill>
              <a:latin typeface="Arial"/>
              <a:ea typeface="Arial"/>
              <a:cs typeface="Arial"/>
              <a:sym typeface="Arial"/>
            </a:endParaRPr>
          </a:p>
        </p:txBody>
      </p:sp>
      <p:sp>
        <p:nvSpPr>
          <p:cNvPr id="2405" name="Google Shape;2405;ge5f8a1850c_2_380"/>
          <p:cNvSpPr txBox="1"/>
          <p:nvPr/>
        </p:nvSpPr>
        <p:spPr>
          <a:xfrm>
            <a:off x="3360094" y="2148827"/>
            <a:ext cx="1747080" cy="454320"/>
          </a:xfrm>
          <a:prstGeom prst="rect">
            <a:avLst/>
          </a:prstGeom>
          <a:noFill/>
          <a:ln>
            <a:noFill/>
          </a:ln>
        </p:spPr>
        <p:txBody>
          <a:bodyPr spcFirstLastPara="1" wrap="square" lIns="54850" tIns="27400" rIns="54850" bIns="27400" anchor="ctr" anchorCtr="0">
            <a:noAutofit/>
          </a:bodyPr>
          <a:lstStyle/>
          <a:p>
            <a:pPr marL="0" marR="0" lvl="0" indent="0" algn="ctr" rtl="0">
              <a:lnSpc>
                <a:spcPct val="90000"/>
              </a:lnSpc>
              <a:spcBef>
                <a:spcPts val="0"/>
              </a:spcBef>
              <a:spcAft>
                <a:spcPts val="0"/>
              </a:spcAft>
              <a:buNone/>
            </a:pPr>
            <a:r>
              <a:rPr lang="en-US" sz="1440">
                <a:solidFill>
                  <a:srgbClr val="76B900"/>
                </a:solidFill>
                <a:latin typeface="Trebuchet MS"/>
                <a:ea typeface="Trebuchet MS"/>
                <a:cs typeface="Trebuchet MS"/>
                <a:sym typeface="Trebuchet MS"/>
              </a:rPr>
              <a:t>Inferencing on GPU and CPU</a:t>
            </a:r>
            <a:endParaRPr sz="839">
              <a:solidFill>
                <a:srgbClr val="FFFFFF"/>
              </a:solidFill>
              <a:latin typeface="Arial"/>
              <a:ea typeface="Arial"/>
              <a:cs typeface="Arial"/>
              <a:sym typeface="Arial"/>
            </a:endParaRPr>
          </a:p>
        </p:txBody>
      </p:sp>
      <p:sp>
        <p:nvSpPr>
          <p:cNvPr id="2406" name="Google Shape;2406;ge5f8a1850c_2_380"/>
          <p:cNvSpPr txBox="1"/>
          <p:nvPr/>
        </p:nvSpPr>
        <p:spPr>
          <a:xfrm>
            <a:off x="6117688" y="2148827"/>
            <a:ext cx="1747080" cy="454320"/>
          </a:xfrm>
          <a:prstGeom prst="rect">
            <a:avLst/>
          </a:prstGeom>
          <a:noFill/>
          <a:ln>
            <a:noFill/>
          </a:ln>
        </p:spPr>
        <p:txBody>
          <a:bodyPr spcFirstLastPara="1" wrap="square" lIns="54850" tIns="27400" rIns="54850" bIns="27400" anchor="ctr" anchorCtr="0">
            <a:noAutofit/>
          </a:bodyPr>
          <a:lstStyle/>
          <a:p>
            <a:pPr marL="0" marR="0" lvl="0" indent="0" algn="ctr" rtl="0">
              <a:lnSpc>
                <a:spcPct val="90000"/>
              </a:lnSpc>
              <a:spcBef>
                <a:spcPts val="0"/>
              </a:spcBef>
              <a:spcAft>
                <a:spcPts val="0"/>
              </a:spcAft>
              <a:buNone/>
            </a:pPr>
            <a:r>
              <a:rPr lang="en-US" sz="1440">
                <a:solidFill>
                  <a:srgbClr val="76B900"/>
                </a:solidFill>
                <a:latin typeface="Trebuchet MS"/>
                <a:ea typeface="Trebuchet MS"/>
                <a:cs typeface="Trebuchet MS"/>
                <a:sym typeface="Trebuchet MS"/>
              </a:rPr>
              <a:t>Different Types of Queries</a:t>
            </a:r>
            <a:endParaRPr sz="839">
              <a:solidFill>
                <a:srgbClr val="FFFFFF"/>
              </a:solidFill>
              <a:latin typeface="Arial"/>
              <a:ea typeface="Arial"/>
              <a:cs typeface="Arial"/>
              <a:sym typeface="Arial"/>
            </a:endParaRPr>
          </a:p>
        </p:txBody>
      </p:sp>
      <p:sp>
        <p:nvSpPr>
          <p:cNvPr id="2407" name="Google Shape;2407;ge5f8a1850c_2_380"/>
          <p:cNvSpPr txBox="1"/>
          <p:nvPr/>
        </p:nvSpPr>
        <p:spPr>
          <a:xfrm>
            <a:off x="8725200" y="2148824"/>
            <a:ext cx="1747080" cy="591120"/>
          </a:xfrm>
          <a:prstGeom prst="rect">
            <a:avLst/>
          </a:prstGeom>
          <a:noFill/>
          <a:ln>
            <a:noFill/>
          </a:ln>
        </p:spPr>
        <p:txBody>
          <a:bodyPr spcFirstLastPara="1" wrap="square" lIns="54850" tIns="27400" rIns="54850" bIns="27400" anchor="ctr" anchorCtr="0">
            <a:noAutofit/>
          </a:bodyPr>
          <a:lstStyle/>
          <a:p>
            <a:pPr marL="0" marR="0" lvl="0" indent="0" algn="ctr" rtl="0">
              <a:lnSpc>
                <a:spcPct val="90000"/>
              </a:lnSpc>
              <a:spcBef>
                <a:spcPts val="0"/>
              </a:spcBef>
              <a:spcAft>
                <a:spcPts val="0"/>
              </a:spcAft>
              <a:buNone/>
            </a:pPr>
            <a:r>
              <a:rPr lang="en-US" sz="1440">
                <a:solidFill>
                  <a:srgbClr val="76B900"/>
                </a:solidFill>
                <a:latin typeface="Trebuchet MS"/>
                <a:ea typeface="Trebuchet MS"/>
                <a:cs typeface="Trebuchet MS"/>
                <a:sym typeface="Trebuchet MS"/>
              </a:rPr>
              <a:t>Maximized Hardware Utilization</a:t>
            </a:r>
            <a:endParaRPr sz="839">
              <a:solidFill>
                <a:srgbClr val="FFFFFF"/>
              </a:solidFill>
              <a:latin typeface="Arial"/>
              <a:ea typeface="Arial"/>
              <a:cs typeface="Arial"/>
              <a:sym typeface="Arial"/>
            </a:endParaRPr>
          </a:p>
        </p:txBody>
      </p:sp>
      <p:sp>
        <p:nvSpPr>
          <p:cNvPr id="2408" name="Google Shape;2408;ge5f8a1850c_2_380"/>
          <p:cNvSpPr txBox="1"/>
          <p:nvPr/>
        </p:nvSpPr>
        <p:spPr>
          <a:xfrm>
            <a:off x="3175054" y="4200366"/>
            <a:ext cx="2117160" cy="1052640"/>
          </a:xfrm>
          <a:prstGeom prst="rect">
            <a:avLst/>
          </a:prstGeom>
          <a:noFill/>
          <a:ln>
            <a:noFill/>
          </a:ln>
        </p:spPr>
        <p:txBody>
          <a:bodyPr spcFirstLastPara="1" wrap="square" lIns="54850" tIns="27400" rIns="54850" bIns="27400" anchor="ctr" anchorCtr="0">
            <a:noAutofit/>
          </a:bodyPr>
          <a:lstStyle/>
          <a:p>
            <a:pPr marL="0" marR="0" lvl="0" indent="0" algn="ctr" rtl="0">
              <a:lnSpc>
                <a:spcPct val="90000"/>
              </a:lnSpc>
              <a:spcBef>
                <a:spcPts val="0"/>
              </a:spcBef>
              <a:spcAft>
                <a:spcPts val="0"/>
              </a:spcAft>
              <a:buNone/>
            </a:pPr>
            <a:r>
              <a:rPr lang="en-US" sz="1200" dirty="0">
                <a:solidFill>
                  <a:srgbClr val="000000"/>
                </a:solidFill>
                <a:latin typeface="Trebuchet MS"/>
                <a:ea typeface="Trebuchet MS"/>
                <a:cs typeface="Trebuchet MS"/>
                <a:sym typeface="Trebuchet MS"/>
              </a:rPr>
              <a:t>Inference Serving on GPU, CPU, and Mixed Workloads</a:t>
            </a:r>
            <a:endParaRPr sz="1200" dirty="0">
              <a:solidFill>
                <a:srgbClr val="FFFFFF"/>
              </a:solidFill>
              <a:latin typeface="Trebuchet MS"/>
              <a:ea typeface="Trebuchet MS"/>
              <a:cs typeface="Trebuchet MS"/>
              <a:sym typeface="Trebuchet MS"/>
            </a:endParaRPr>
          </a:p>
          <a:p>
            <a:pPr marL="0" marR="0" lvl="0" indent="0" algn="ctr" rtl="0">
              <a:lnSpc>
                <a:spcPct val="90000"/>
              </a:lnSpc>
              <a:spcBef>
                <a:spcPts val="0"/>
              </a:spcBef>
              <a:spcAft>
                <a:spcPts val="0"/>
              </a:spcAft>
              <a:buNone/>
            </a:pPr>
            <a:endParaRPr sz="1200" dirty="0">
              <a:solidFill>
                <a:srgbClr val="000000"/>
              </a:solidFill>
              <a:latin typeface="Trebuchet MS"/>
              <a:ea typeface="Trebuchet MS"/>
              <a:cs typeface="Trebuchet MS"/>
              <a:sym typeface="Trebuchet MS"/>
            </a:endParaRPr>
          </a:p>
          <a:p>
            <a:pPr algn="ctr">
              <a:lnSpc>
                <a:spcPct val="90000"/>
              </a:lnSpc>
            </a:pPr>
            <a:r>
              <a:rPr lang="en-US" sz="1200" dirty="0">
                <a:solidFill>
                  <a:srgbClr val="000000"/>
                </a:solidFill>
                <a:latin typeface="Trebuchet MS"/>
                <a:ea typeface="Trebuchet MS"/>
                <a:cs typeface="Trebuchet MS"/>
                <a:sym typeface="Trebuchet MS"/>
              </a:rPr>
              <a:t>Cloud | Data Center | Edge</a:t>
            </a:r>
            <a:r>
              <a:rPr lang="en-US" sz="1200" dirty="0">
                <a:latin typeface="Trebuchet MS"/>
                <a:ea typeface="Trebuchet MS"/>
                <a:cs typeface="Trebuchet MS"/>
                <a:sym typeface="Trebuchet MS"/>
              </a:rPr>
              <a:t> </a:t>
            </a:r>
            <a:endParaRPr lang="en-US" sz="1200" dirty="0">
              <a:solidFill>
                <a:srgbClr val="FFFFFF"/>
              </a:solidFill>
              <a:latin typeface="Trebuchet MS"/>
              <a:ea typeface="Trebuchet MS"/>
              <a:cs typeface="Trebuchet MS"/>
              <a:sym typeface="Trebuchet MS"/>
            </a:endParaRPr>
          </a:p>
          <a:p>
            <a:pPr marL="0" marR="0" lvl="0" indent="0" algn="ctr" rtl="0">
              <a:lnSpc>
                <a:spcPct val="90000"/>
              </a:lnSpc>
              <a:spcBef>
                <a:spcPts val="0"/>
              </a:spcBef>
              <a:spcAft>
                <a:spcPts val="0"/>
              </a:spcAft>
              <a:buNone/>
            </a:pPr>
            <a:endParaRPr lang="en-US" sz="1200" dirty="0">
              <a:solidFill>
                <a:srgbClr val="000000"/>
              </a:solidFill>
              <a:latin typeface="Trebuchet MS"/>
              <a:ea typeface="Trebuchet MS"/>
              <a:cs typeface="Trebuchet MS"/>
              <a:sym typeface="Trebuchet MS"/>
            </a:endParaRPr>
          </a:p>
          <a:p>
            <a:pPr marL="0" marR="0" lvl="0" indent="0" algn="ctr" rtl="0">
              <a:lnSpc>
                <a:spcPct val="90000"/>
              </a:lnSpc>
              <a:spcBef>
                <a:spcPts val="0"/>
              </a:spcBef>
              <a:spcAft>
                <a:spcPts val="0"/>
              </a:spcAft>
              <a:buNone/>
            </a:pPr>
            <a:r>
              <a:rPr lang="en-US" sz="1200" dirty="0">
                <a:solidFill>
                  <a:srgbClr val="000000"/>
                </a:solidFill>
                <a:latin typeface="Trebuchet MS"/>
                <a:ea typeface="Trebuchet MS"/>
                <a:cs typeface="Trebuchet MS"/>
                <a:sym typeface="Trebuchet MS"/>
              </a:rPr>
              <a:t>Bare </a:t>
            </a:r>
            <a:r>
              <a:rPr lang="en-US" sz="1200" dirty="0">
                <a:latin typeface="Trebuchet MS"/>
                <a:ea typeface="Trebuchet MS"/>
                <a:cs typeface="Trebuchet MS"/>
                <a:sym typeface="Trebuchet MS"/>
              </a:rPr>
              <a:t>Metal</a:t>
            </a:r>
            <a:r>
              <a:rPr lang="en-US" sz="1200" dirty="0">
                <a:solidFill>
                  <a:srgbClr val="000000"/>
                </a:solidFill>
                <a:latin typeface="Trebuchet MS"/>
                <a:ea typeface="Trebuchet MS"/>
                <a:cs typeface="Trebuchet MS"/>
                <a:sym typeface="Trebuchet MS"/>
              </a:rPr>
              <a:t> | Virtualization</a:t>
            </a:r>
            <a:endParaRPr sz="1200" dirty="0">
              <a:solidFill>
                <a:srgbClr val="FFFFFF"/>
              </a:solidFill>
              <a:latin typeface="Trebuchet MS"/>
              <a:ea typeface="Trebuchet MS"/>
              <a:cs typeface="Trebuchet MS"/>
              <a:sym typeface="Trebuchet MS"/>
            </a:endParaRPr>
          </a:p>
        </p:txBody>
      </p:sp>
      <p:grpSp>
        <p:nvGrpSpPr>
          <p:cNvPr id="2409" name="Google Shape;2409;ge5f8a1850c_2_380"/>
          <p:cNvGrpSpPr/>
          <p:nvPr/>
        </p:nvGrpSpPr>
        <p:grpSpPr>
          <a:xfrm>
            <a:off x="3222297" y="2946669"/>
            <a:ext cx="2022674" cy="856744"/>
            <a:chOff x="9194204" y="4440341"/>
            <a:chExt cx="3371125" cy="1427907"/>
          </a:xfrm>
        </p:grpSpPr>
        <p:grpSp>
          <p:nvGrpSpPr>
            <p:cNvPr id="2410" name="Google Shape;2410;ge5f8a1850c_2_380"/>
            <p:cNvGrpSpPr/>
            <p:nvPr/>
          </p:nvGrpSpPr>
          <p:grpSpPr>
            <a:xfrm>
              <a:off x="11096547" y="4440341"/>
              <a:ext cx="496800" cy="694458"/>
              <a:chOff x="29784344" y="16795730"/>
              <a:chExt cx="496800" cy="694458"/>
            </a:xfrm>
          </p:grpSpPr>
          <p:pic>
            <p:nvPicPr>
              <p:cNvPr id="2411" name="Google Shape;2411;ge5f8a1850c_2_380"/>
              <p:cNvPicPr preferRelativeResize="0"/>
              <p:nvPr/>
            </p:nvPicPr>
            <p:blipFill rotWithShape="1">
              <a:blip r:embed="rId6">
                <a:alphaModFix/>
              </a:blip>
              <a:srcRect/>
              <a:stretch/>
            </p:blipFill>
            <p:spPr>
              <a:xfrm>
                <a:off x="29817966" y="16795730"/>
                <a:ext cx="457200" cy="457200"/>
              </a:xfrm>
              <a:prstGeom prst="rect">
                <a:avLst/>
              </a:prstGeom>
              <a:noFill/>
              <a:ln>
                <a:noFill/>
              </a:ln>
            </p:spPr>
          </p:pic>
          <p:sp>
            <p:nvSpPr>
              <p:cNvPr id="2412" name="Google Shape;2412;ge5f8a1850c_2_380"/>
              <p:cNvSpPr/>
              <p:nvPr/>
            </p:nvSpPr>
            <p:spPr>
              <a:xfrm>
                <a:off x="29784344" y="17243888"/>
                <a:ext cx="496800" cy="246300"/>
              </a:xfrm>
              <a:prstGeom prst="rect">
                <a:avLst/>
              </a:prstGeom>
              <a:noFill/>
              <a:ln>
                <a:noFill/>
              </a:ln>
            </p:spPr>
            <p:txBody>
              <a:bodyPr spcFirstLastPara="1" wrap="square" lIns="54850" tIns="27400" rIns="54850" bIns="27400" anchor="t" anchorCtr="0">
                <a:noAutofit/>
              </a:bodyPr>
              <a:lstStyle/>
              <a:p>
                <a:pPr marL="0" marR="0" lvl="0" indent="0" algn="ctr" rtl="0">
                  <a:spcBef>
                    <a:spcPts val="0"/>
                  </a:spcBef>
                  <a:spcAft>
                    <a:spcPts val="0"/>
                  </a:spcAft>
                  <a:buNone/>
                </a:pPr>
                <a:r>
                  <a:rPr lang="en-US" sz="600">
                    <a:solidFill>
                      <a:srgbClr val="262626"/>
                    </a:solidFill>
                    <a:latin typeface="Trebuchet MS"/>
                    <a:ea typeface="Trebuchet MS"/>
                    <a:cs typeface="Trebuchet MS"/>
                    <a:sym typeface="Trebuchet MS"/>
                  </a:rPr>
                  <a:t>CPU</a:t>
                </a:r>
                <a:endParaRPr sz="839">
                  <a:solidFill>
                    <a:srgbClr val="FFFFFF"/>
                  </a:solidFill>
                  <a:latin typeface="Arial"/>
                  <a:ea typeface="Arial"/>
                  <a:cs typeface="Arial"/>
                  <a:sym typeface="Arial"/>
                </a:endParaRPr>
              </a:p>
            </p:txBody>
          </p:sp>
        </p:grpSp>
        <p:pic>
          <p:nvPicPr>
            <p:cNvPr id="2413" name="Google Shape;2413;ge5f8a1850c_2_380"/>
            <p:cNvPicPr preferRelativeResize="0"/>
            <p:nvPr/>
          </p:nvPicPr>
          <p:blipFill rotWithShape="1">
            <a:blip r:embed="rId7">
              <a:alphaModFix/>
            </a:blip>
            <a:srcRect/>
            <a:stretch/>
          </p:blipFill>
          <p:spPr>
            <a:xfrm>
              <a:off x="9194204" y="5228167"/>
              <a:ext cx="968121" cy="640080"/>
            </a:xfrm>
            <a:prstGeom prst="rect">
              <a:avLst/>
            </a:prstGeom>
            <a:noFill/>
            <a:ln>
              <a:noFill/>
            </a:ln>
          </p:spPr>
        </p:pic>
        <p:grpSp>
          <p:nvGrpSpPr>
            <p:cNvPr id="2414" name="Google Shape;2414;ge5f8a1850c_2_380"/>
            <p:cNvGrpSpPr/>
            <p:nvPr/>
          </p:nvGrpSpPr>
          <p:grpSpPr>
            <a:xfrm>
              <a:off x="11593180" y="5289575"/>
              <a:ext cx="972149" cy="548633"/>
              <a:chOff x="3562751" y="5524439"/>
              <a:chExt cx="602099" cy="339795"/>
            </a:xfrm>
          </p:grpSpPr>
          <p:pic>
            <p:nvPicPr>
              <p:cNvPr id="2415" name="Google Shape;2415;ge5f8a1850c_2_380"/>
              <p:cNvPicPr preferRelativeResize="0"/>
              <p:nvPr/>
            </p:nvPicPr>
            <p:blipFill rotWithShape="1">
              <a:blip r:embed="rId8">
                <a:alphaModFix/>
              </a:blip>
              <a:srcRect/>
              <a:stretch/>
            </p:blipFill>
            <p:spPr>
              <a:xfrm>
                <a:off x="3562751" y="5524439"/>
                <a:ext cx="246626" cy="339795"/>
              </a:xfrm>
              <a:prstGeom prst="rect">
                <a:avLst/>
              </a:prstGeom>
              <a:noFill/>
              <a:ln>
                <a:noFill/>
              </a:ln>
            </p:spPr>
          </p:pic>
          <p:pic>
            <p:nvPicPr>
              <p:cNvPr id="2416" name="Google Shape;2416;ge5f8a1850c_2_380"/>
              <p:cNvPicPr preferRelativeResize="0"/>
              <p:nvPr/>
            </p:nvPicPr>
            <p:blipFill rotWithShape="1">
              <a:blip r:embed="rId9">
                <a:alphaModFix/>
              </a:blip>
              <a:srcRect/>
              <a:stretch/>
            </p:blipFill>
            <p:spPr>
              <a:xfrm>
                <a:off x="3877380" y="5586522"/>
                <a:ext cx="287470" cy="271431"/>
              </a:xfrm>
              <a:prstGeom prst="rect">
                <a:avLst/>
              </a:prstGeom>
              <a:noFill/>
              <a:ln>
                <a:noFill/>
              </a:ln>
            </p:spPr>
          </p:pic>
        </p:grpSp>
        <p:grpSp>
          <p:nvGrpSpPr>
            <p:cNvPr id="2417" name="Google Shape;2417;ge5f8a1850c_2_380"/>
            <p:cNvGrpSpPr/>
            <p:nvPr/>
          </p:nvGrpSpPr>
          <p:grpSpPr>
            <a:xfrm>
              <a:off x="10358112" y="5313991"/>
              <a:ext cx="1020689" cy="548646"/>
              <a:chOff x="5610233" y="5339089"/>
              <a:chExt cx="495192" cy="266178"/>
            </a:xfrm>
          </p:grpSpPr>
          <p:pic>
            <p:nvPicPr>
              <p:cNvPr id="2418" name="Google Shape;2418;ge5f8a1850c_2_380"/>
              <p:cNvPicPr preferRelativeResize="0"/>
              <p:nvPr/>
            </p:nvPicPr>
            <p:blipFill rotWithShape="1">
              <a:blip r:embed="rId10">
                <a:alphaModFix/>
              </a:blip>
              <a:srcRect/>
              <a:stretch/>
            </p:blipFill>
            <p:spPr>
              <a:xfrm>
                <a:off x="5918422" y="5339089"/>
                <a:ext cx="187003" cy="266178"/>
              </a:xfrm>
              <a:prstGeom prst="rect">
                <a:avLst/>
              </a:prstGeom>
              <a:noFill/>
              <a:ln>
                <a:noFill/>
              </a:ln>
            </p:spPr>
          </p:pic>
          <p:pic>
            <p:nvPicPr>
              <p:cNvPr id="2419" name="Google Shape;2419;ge5f8a1850c_2_380"/>
              <p:cNvPicPr preferRelativeResize="0"/>
              <p:nvPr/>
            </p:nvPicPr>
            <p:blipFill rotWithShape="1">
              <a:blip r:embed="rId11">
                <a:alphaModFix/>
              </a:blip>
              <a:srcRect/>
              <a:stretch/>
            </p:blipFill>
            <p:spPr>
              <a:xfrm flipH="1">
                <a:off x="5610233" y="5339089"/>
                <a:ext cx="288665" cy="266178"/>
              </a:xfrm>
              <a:prstGeom prst="rect">
                <a:avLst/>
              </a:prstGeom>
              <a:noFill/>
              <a:ln>
                <a:noFill/>
              </a:ln>
            </p:spPr>
          </p:pic>
        </p:grpSp>
        <p:grpSp>
          <p:nvGrpSpPr>
            <p:cNvPr id="2420" name="Google Shape;2420;ge5f8a1850c_2_380"/>
            <p:cNvGrpSpPr/>
            <p:nvPr/>
          </p:nvGrpSpPr>
          <p:grpSpPr>
            <a:xfrm>
              <a:off x="10318105" y="4452955"/>
              <a:ext cx="516851" cy="692220"/>
              <a:chOff x="17883044" y="16489670"/>
              <a:chExt cx="2743369" cy="3674206"/>
            </a:xfrm>
          </p:grpSpPr>
          <p:pic>
            <p:nvPicPr>
              <p:cNvPr id="2421" name="Google Shape;2421;ge5f8a1850c_2_380"/>
              <p:cNvPicPr preferRelativeResize="0"/>
              <p:nvPr/>
            </p:nvPicPr>
            <p:blipFill rotWithShape="1">
              <a:blip r:embed="rId12">
                <a:alphaModFix/>
              </a:blip>
              <a:srcRect/>
              <a:stretch/>
            </p:blipFill>
            <p:spPr>
              <a:xfrm>
                <a:off x="18079713" y="16489670"/>
                <a:ext cx="2546700" cy="2427322"/>
              </a:xfrm>
              <a:prstGeom prst="rect">
                <a:avLst/>
              </a:prstGeom>
              <a:noFill/>
              <a:ln>
                <a:noFill/>
              </a:ln>
            </p:spPr>
          </p:pic>
          <p:sp>
            <p:nvSpPr>
              <p:cNvPr id="2422" name="Google Shape;2422;ge5f8a1850c_2_380"/>
              <p:cNvSpPr/>
              <p:nvPr/>
            </p:nvSpPr>
            <p:spPr>
              <a:xfrm>
                <a:off x="17883044" y="18856777"/>
                <a:ext cx="2637000" cy="1307100"/>
              </a:xfrm>
              <a:prstGeom prst="rect">
                <a:avLst/>
              </a:prstGeom>
              <a:noFill/>
              <a:ln>
                <a:noFill/>
              </a:ln>
            </p:spPr>
            <p:txBody>
              <a:bodyPr spcFirstLastPara="1" wrap="square" lIns="54850" tIns="27400" rIns="54850" bIns="27400" anchor="t" anchorCtr="0">
                <a:noAutofit/>
              </a:bodyPr>
              <a:lstStyle/>
              <a:p>
                <a:pPr marL="0" marR="0" lvl="0" indent="0" algn="ctr" rtl="0">
                  <a:spcBef>
                    <a:spcPts val="0"/>
                  </a:spcBef>
                  <a:spcAft>
                    <a:spcPts val="0"/>
                  </a:spcAft>
                  <a:buNone/>
                </a:pPr>
                <a:r>
                  <a:rPr lang="en-US" sz="600">
                    <a:solidFill>
                      <a:srgbClr val="262626"/>
                    </a:solidFill>
                    <a:latin typeface="Trebuchet MS"/>
                    <a:ea typeface="Trebuchet MS"/>
                    <a:cs typeface="Trebuchet MS"/>
                    <a:sym typeface="Trebuchet MS"/>
                  </a:rPr>
                  <a:t>GPU</a:t>
                </a:r>
                <a:endParaRPr sz="839">
                  <a:solidFill>
                    <a:srgbClr val="FFFFFF"/>
                  </a:solidFill>
                  <a:latin typeface="Arial"/>
                  <a:ea typeface="Arial"/>
                  <a:cs typeface="Arial"/>
                  <a:sym typeface="Arial"/>
                </a:endParaRPr>
              </a:p>
            </p:txBody>
          </p:sp>
        </p:grpSp>
      </p:grpSp>
      <p:cxnSp>
        <p:nvCxnSpPr>
          <p:cNvPr id="2423" name="Google Shape;2423;ge5f8a1850c_2_380"/>
          <p:cNvCxnSpPr/>
          <p:nvPr/>
        </p:nvCxnSpPr>
        <p:spPr>
          <a:xfrm>
            <a:off x="3081454" y="3999450"/>
            <a:ext cx="2304360" cy="0"/>
          </a:xfrm>
          <a:prstGeom prst="straightConnector1">
            <a:avLst/>
          </a:prstGeom>
          <a:noFill/>
          <a:ln w="9525" cap="flat" cmpd="sng">
            <a:solidFill>
              <a:schemeClr val="lt2"/>
            </a:solidFill>
            <a:prstDash val="solid"/>
            <a:round/>
            <a:headEnd type="none" w="sm" len="sm"/>
            <a:tailEnd type="none" w="sm" len="sm"/>
          </a:ln>
        </p:spPr>
      </p:cxnSp>
      <p:sp>
        <p:nvSpPr>
          <p:cNvPr id="2424" name="Google Shape;2424;ge5f8a1850c_2_380"/>
          <p:cNvSpPr txBox="1">
            <a:spLocks noGrp="1"/>
          </p:cNvSpPr>
          <p:nvPr>
            <p:ph type="title"/>
          </p:nvPr>
        </p:nvSpPr>
        <p:spPr>
          <a:xfrm>
            <a:off x="498348" y="521208"/>
            <a:ext cx="9976320" cy="591120"/>
          </a:xfrm>
          <a:prstGeom prst="rect">
            <a:avLst/>
          </a:prstGeom>
          <a:noFill/>
          <a:ln>
            <a:noFill/>
          </a:ln>
        </p:spPr>
        <p:txBody>
          <a:bodyPr spcFirstLastPara="1" wrap="square" lIns="54825" tIns="27400" rIns="54825" bIns="27400" anchor="b" anchorCtr="0">
            <a:noAutofit/>
          </a:bodyPr>
          <a:lstStyle/>
          <a:p>
            <a:pPr marL="0" lvl="0" indent="0" algn="ctr" rtl="0">
              <a:lnSpc>
                <a:spcPct val="90000"/>
              </a:lnSpc>
              <a:spcBef>
                <a:spcPts val="0"/>
              </a:spcBef>
              <a:spcAft>
                <a:spcPts val="0"/>
              </a:spcAft>
              <a:buClr>
                <a:schemeClr val="dk2"/>
              </a:buClr>
              <a:buSzPts val="700"/>
              <a:buFont typeface="Trebuchet MS"/>
              <a:buNone/>
            </a:pPr>
            <a:r>
              <a:rPr lang="en-US" sz="2880"/>
              <a:t>DEVELOPERS CAN FOCUS ON MODELS AND APPLICATIONS</a:t>
            </a:r>
            <a:endParaRPr sz="2880"/>
          </a:p>
        </p:txBody>
      </p:sp>
      <p:sp>
        <p:nvSpPr>
          <p:cNvPr id="2425" name="Google Shape;2425;ge5f8a1850c_2_380"/>
          <p:cNvSpPr txBox="1">
            <a:spLocks noGrp="1"/>
          </p:cNvSpPr>
          <p:nvPr>
            <p:ph type="body" idx="2"/>
          </p:nvPr>
        </p:nvSpPr>
        <p:spPr>
          <a:xfrm>
            <a:off x="498348" y="1088136"/>
            <a:ext cx="9976320" cy="525240"/>
          </a:xfrm>
          <a:prstGeom prst="rect">
            <a:avLst/>
          </a:prstGeom>
          <a:noFill/>
          <a:ln>
            <a:noFill/>
          </a:ln>
        </p:spPr>
        <p:txBody>
          <a:bodyPr spcFirstLastPara="1" wrap="square" lIns="54825" tIns="27400" rIns="54825" bIns="27400" anchor="t" anchorCtr="0">
            <a:noAutofit/>
          </a:bodyPr>
          <a:lstStyle/>
          <a:p>
            <a:pPr marL="0" lvl="0" indent="0" algn="ctr" rtl="0">
              <a:lnSpc>
                <a:spcPct val="90000"/>
              </a:lnSpc>
              <a:spcBef>
                <a:spcPts val="0"/>
              </a:spcBef>
              <a:spcAft>
                <a:spcPts val="0"/>
              </a:spcAft>
              <a:buSzPts val="1500"/>
              <a:buNone/>
            </a:pPr>
            <a:r>
              <a:rPr lang="en-US" sz="1800"/>
              <a:t>Triton Takes Care of Plumbing To Deploy Models for Inference</a:t>
            </a:r>
            <a:endParaRPr sz="1800"/>
          </a:p>
        </p:txBody>
      </p:sp>
      <p:cxnSp>
        <p:nvCxnSpPr>
          <p:cNvPr id="2426" name="Google Shape;2426;ge5f8a1850c_2_380"/>
          <p:cNvCxnSpPr/>
          <p:nvPr/>
        </p:nvCxnSpPr>
        <p:spPr>
          <a:xfrm>
            <a:off x="521134" y="3999450"/>
            <a:ext cx="2304360" cy="0"/>
          </a:xfrm>
          <a:prstGeom prst="straightConnector1">
            <a:avLst/>
          </a:prstGeom>
          <a:noFill/>
          <a:ln w="9525" cap="flat" cmpd="sng">
            <a:solidFill>
              <a:schemeClr val="lt2"/>
            </a:solidFill>
            <a:prstDash val="solid"/>
            <a:round/>
            <a:headEnd type="none" w="sm" len="sm"/>
            <a:tailEnd type="none" w="sm" len="sm"/>
          </a:ln>
        </p:spPr>
      </p:cxnSp>
      <p:cxnSp>
        <p:nvCxnSpPr>
          <p:cNvPr id="2427" name="Google Shape;2427;ge5f8a1850c_2_380"/>
          <p:cNvCxnSpPr/>
          <p:nvPr/>
        </p:nvCxnSpPr>
        <p:spPr>
          <a:xfrm>
            <a:off x="5687494" y="3999450"/>
            <a:ext cx="2304360" cy="0"/>
          </a:xfrm>
          <a:prstGeom prst="straightConnector1">
            <a:avLst/>
          </a:prstGeom>
          <a:noFill/>
          <a:ln w="9525" cap="flat" cmpd="sng">
            <a:solidFill>
              <a:schemeClr val="lt2"/>
            </a:solidFill>
            <a:prstDash val="solid"/>
            <a:round/>
            <a:headEnd type="none" w="sm" len="sm"/>
            <a:tailEnd type="none" w="sm" len="sm"/>
          </a:ln>
        </p:spPr>
      </p:cxnSp>
      <p:cxnSp>
        <p:nvCxnSpPr>
          <p:cNvPr id="2428" name="Google Shape;2428;ge5f8a1850c_2_380"/>
          <p:cNvCxnSpPr/>
          <p:nvPr/>
        </p:nvCxnSpPr>
        <p:spPr>
          <a:xfrm>
            <a:off x="8293534" y="3999450"/>
            <a:ext cx="2304360" cy="0"/>
          </a:xfrm>
          <a:prstGeom prst="straightConnector1">
            <a:avLst/>
          </a:prstGeom>
          <a:noFill/>
          <a:ln w="9525" cap="flat" cmpd="sng">
            <a:solidFill>
              <a:schemeClr val="lt2"/>
            </a:solidFill>
            <a:prstDash val="solid"/>
            <a:round/>
            <a:headEnd type="none" w="sm" len="sm"/>
            <a:tailEnd type="none" w="sm" len="sm"/>
          </a:ln>
        </p:spPr>
      </p:cxnSp>
      <p:grpSp>
        <p:nvGrpSpPr>
          <p:cNvPr id="2429" name="Google Shape;2429;ge5f8a1850c_2_380"/>
          <p:cNvGrpSpPr/>
          <p:nvPr/>
        </p:nvGrpSpPr>
        <p:grpSpPr>
          <a:xfrm>
            <a:off x="382657" y="2636316"/>
            <a:ext cx="2381932" cy="801325"/>
            <a:chOff x="637763" y="4313918"/>
            <a:chExt cx="3969887" cy="1335542"/>
          </a:xfrm>
        </p:grpSpPr>
        <p:pic>
          <p:nvPicPr>
            <p:cNvPr id="2430" name="Google Shape;2430;ge5f8a1850c_2_380"/>
            <p:cNvPicPr preferRelativeResize="0"/>
            <p:nvPr/>
          </p:nvPicPr>
          <p:blipFill rotWithShape="1">
            <a:blip r:embed="rId13">
              <a:alphaModFix/>
            </a:blip>
            <a:srcRect/>
            <a:stretch/>
          </p:blipFill>
          <p:spPr>
            <a:xfrm>
              <a:off x="637763" y="4463945"/>
              <a:ext cx="1382610" cy="274320"/>
            </a:xfrm>
            <a:prstGeom prst="rect">
              <a:avLst/>
            </a:prstGeom>
            <a:noFill/>
            <a:ln>
              <a:noFill/>
            </a:ln>
          </p:spPr>
        </p:pic>
        <p:pic>
          <p:nvPicPr>
            <p:cNvPr id="2431" name="Google Shape;2431;ge5f8a1850c_2_380"/>
            <p:cNvPicPr preferRelativeResize="0"/>
            <p:nvPr/>
          </p:nvPicPr>
          <p:blipFill rotWithShape="1">
            <a:blip r:embed="rId14">
              <a:alphaModFix/>
            </a:blip>
            <a:srcRect/>
            <a:stretch/>
          </p:blipFill>
          <p:spPr>
            <a:xfrm>
              <a:off x="742285" y="5282282"/>
              <a:ext cx="1253670" cy="274320"/>
            </a:xfrm>
            <a:prstGeom prst="rect">
              <a:avLst/>
            </a:prstGeom>
            <a:noFill/>
            <a:ln>
              <a:noFill/>
            </a:ln>
          </p:spPr>
        </p:pic>
        <p:pic>
          <p:nvPicPr>
            <p:cNvPr id="2432" name="Google Shape;2432;ge5f8a1850c_2_380"/>
            <p:cNvPicPr preferRelativeResize="0"/>
            <p:nvPr/>
          </p:nvPicPr>
          <p:blipFill rotWithShape="1">
            <a:blip r:embed="rId15">
              <a:alphaModFix/>
            </a:blip>
            <a:srcRect/>
            <a:stretch/>
          </p:blipFill>
          <p:spPr>
            <a:xfrm>
              <a:off x="1995895" y="4313918"/>
              <a:ext cx="1401117" cy="731520"/>
            </a:xfrm>
            <a:prstGeom prst="rect">
              <a:avLst/>
            </a:prstGeom>
            <a:noFill/>
            <a:ln>
              <a:noFill/>
            </a:ln>
          </p:spPr>
        </p:pic>
        <p:sp>
          <p:nvSpPr>
            <p:cNvPr id="2433" name="Google Shape;2433;ge5f8a1850c_2_380"/>
            <p:cNvSpPr txBox="1"/>
            <p:nvPr/>
          </p:nvSpPr>
          <p:spPr>
            <a:xfrm>
              <a:off x="2020350" y="5122060"/>
              <a:ext cx="1253700" cy="527400"/>
            </a:xfrm>
            <a:prstGeom prst="rect">
              <a:avLst/>
            </a:prstGeom>
            <a:noFill/>
            <a:ln>
              <a:noFill/>
            </a:ln>
          </p:spPr>
          <p:txBody>
            <a:bodyPr spcFirstLastPara="1" wrap="square" lIns="54850" tIns="27400" rIns="54850" bIns="27400" anchor="t" anchorCtr="0">
              <a:noAutofit/>
            </a:bodyPr>
            <a:lstStyle/>
            <a:p>
              <a:pPr marL="0" marR="0" lvl="0" indent="0" algn="ctr" rtl="0">
                <a:spcBef>
                  <a:spcPts val="0"/>
                </a:spcBef>
                <a:spcAft>
                  <a:spcPts val="0"/>
                </a:spcAft>
                <a:buNone/>
              </a:pPr>
              <a:r>
                <a:rPr lang="en-US" sz="1080" b="1">
                  <a:solidFill>
                    <a:srgbClr val="000000"/>
                  </a:solidFill>
                  <a:latin typeface="Trebuchet MS"/>
                  <a:ea typeface="Trebuchet MS"/>
                  <a:cs typeface="Trebuchet MS"/>
                  <a:sym typeface="Trebuchet MS"/>
                </a:rPr>
                <a:t> Custom</a:t>
              </a:r>
              <a:endParaRPr sz="1080" b="1">
                <a:solidFill>
                  <a:srgbClr val="000000"/>
                </a:solidFill>
                <a:latin typeface="Trebuchet MS"/>
                <a:ea typeface="Trebuchet MS"/>
                <a:cs typeface="Trebuchet MS"/>
                <a:sym typeface="Trebuchet MS"/>
              </a:endParaRPr>
            </a:p>
            <a:p>
              <a:pPr marL="0" marR="0" lvl="0" indent="0" algn="ctr" rtl="0">
                <a:spcBef>
                  <a:spcPts val="0"/>
                </a:spcBef>
                <a:spcAft>
                  <a:spcPts val="0"/>
                </a:spcAft>
                <a:buNone/>
              </a:pPr>
              <a:r>
                <a:rPr lang="en-US" sz="1080" b="1">
                  <a:solidFill>
                    <a:srgbClr val="000000"/>
                  </a:solidFill>
                  <a:latin typeface="Trebuchet MS"/>
                  <a:ea typeface="Trebuchet MS"/>
                  <a:cs typeface="Trebuchet MS"/>
                  <a:sym typeface="Trebuchet MS"/>
                </a:rPr>
                <a:t>Backends</a:t>
              </a:r>
              <a:endParaRPr sz="1080" b="1">
                <a:solidFill>
                  <a:srgbClr val="000000"/>
                </a:solidFill>
                <a:latin typeface="Trebuchet MS"/>
                <a:ea typeface="Trebuchet MS"/>
                <a:cs typeface="Trebuchet MS"/>
                <a:sym typeface="Trebuchet MS"/>
              </a:endParaRPr>
            </a:p>
          </p:txBody>
        </p:sp>
        <p:pic>
          <p:nvPicPr>
            <p:cNvPr id="2434" name="Google Shape;2434;ge5f8a1850c_2_380" descr="ONNX Runtime | Home"/>
            <p:cNvPicPr preferRelativeResize="0"/>
            <p:nvPr/>
          </p:nvPicPr>
          <p:blipFill rotWithShape="1">
            <a:blip r:embed="rId16">
              <a:alphaModFix/>
            </a:blip>
            <a:srcRect/>
            <a:stretch/>
          </p:blipFill>
          <p:spPr>
            <a:xfrm>
              <a:off x="3322250" y="5058280"/>
              <a:ext cx="1285400" cy="437380"/>
            </a:xfrm>
            <a:prstGeom prst="rect">
              <a:avLst/>
            </a:prstGeom>
            <a:noFill/>
            <a:ln>
              <a:noFill/>
            </a:ln>
          </p:spPr>
        </p:pic>
      </p:grpSp>
      <p:pic>
        <p:nvPicPr>
          <p:cNvPr id="2435" name="Google Shape;2435;ge5f8a1850c_2_380"/>
          <p:cNvPicPr preferRelativeResize="0"/>
          <p:nvPr/>
        </p:nvPicPr>
        <p:blipFill rotWithShape="1">
          <a:blip r:embed="rId17">
            <a:alphaModFix/>
          </a:blip>
          <a:srcRect/>
          <a:stretch/>
        </p:blipFill>
        <p:spPr>
          <a:xfrm>
            <a:off x="1942531" y="2628900"/>
            <a:ext cx="1054175" cy="421680"/>
          </a:xfrm>
          <a:prstGeom prst="rect">
            <a:avLst/>
          </a:prstGeom>
          <a:noFill/>
          <a:ln>
            <a:noFill/>
          </a:ln>
        </p:spPr>
      </p:pic>
      <p:pic>
        <p:nvPicPr>
          <p:cNvPr id="2436" name="Google Shape;2436;ge5f8a1850c_2_380"/>
          <p:cNvPicPr preferRelativeResize="0"/>
          <p:nvPr/>
        </p:nvPicPr>
        <p:blipFill rotWithShape="1">
          <a:blip r:embed="rId18">
            <a:alphaModFix/>
          </a:blip>
          <a:srcRect/>
          <a:stretch/>
        </p:blipFill>
        <p:spPr>
          <a:xfrm>
            <a:off x="382651" y="3654330"/>
            <a:ext cx="771241" cy="188998"/>
          </a:xfrm>
          <a:prstGeom prst="rect">
            <a:avLst/>
          </a:prstGeom>
          <a:noFill/>
          <a:ln>
            <a:noFill/>
          </a:ln>
        </p:spPr>
      </p:pic>
      <p:sp>
        <p:nvSpPr>
          <p:cNvPr id="2437" name="Google Shape;2437;ge5f8a1850c_2_380"/>
          <p:cNvSpPr txBox="1"/>
          <p:nvPr/>
        </p:nvSpPr>
        <p:spPr>
          <a:xfrm>
            <a:off x="1025130" y="3785926"/>
            <a:ext cx="1113480" cy="316440"/>
          </a:xfrm>
          <a:prstGeom prst="rect">
            <a:avLst/>
          </a:prstGeom>
          <a:noFill/>
          <a:ln>
            <a:noFill/>
          </a:ln>
        </p:spPr>
        <p:txBody>
          <a:bodyPr spcFirstLastPara="1" wrap="square" lIns="54850" tIns="27400" rIns="54850" bIns="27400" anchor="t" anchorCtr="0">
            <a:noAutofit/>
          </a:bodyPr>
          <a:lstStyle/>
          <a:p>
            <a:pPr marL="0" marR="0" lvl="0" indent="0" algn="ctr" rtl="0">
              <a:spcBef>
                <a:spcPts val="0"/>
              </a:spcBef>
              <a:spcAft>
                <a:spcPts val="0"/>
              </a:spcAft>
              <a:buNone/>
            </a:pPr>
            <a:r>
              <a:rPr lang="en-US" sz="839">
                <a:solidFill>
                  <a:srgbClr val="000000"/>
                </a:solidFill>
                <a:latin typeface="Trebuchet MS"/>
                <a:ea typeface="Trebuchet MS"/>
                <a:cs typeface="Trebuchet MS"/>
                <a:sym typeface="Trebuchet MS"/>
              </a:rPr>
              <a:t> </a:t>
            </a:r>
            <a:r>
              <a:rPr lang="en-US" sz="720">
                <a:solidFill>
                  <a:srgbClr val="000000"/>
                </a:solidFill>
                <a:latin typeface="Trebuchet MS"/>
                <a:ea typeface="Trebuchet MS"/>
                <a:cs typeface="Trebuchet MS"/>
                <a:sym typeface="Trebuchet MS"/>
              </a:rPr>
              <a:t>(Random Forest)</a:t>
            </a:r>
            <a:endParaRPr sz="720">
              <a:solidFill>
                <a:srgbClr val="000000"/>
              </a:solidFill>
              <a:latin typeface="Trebuchet MS"/>
              <a:ea typeface="Trebuchet MS"/>
              <a:cs typeface="Trebuchet MS"/>
              <a:sym typeface="Trebuchet MS"/>
            </a:endParaRPr>
          </a:p>
        </p:txBody>
      </p:sp>
      <p:pic>
        <p:nvPicPr>
          <p:cNvPr id="2438" name="Google Shape;2438;ge5f8a1850c_2_380"/>
          <p:cNvPicPr preferRelativeResize="0"/>
          <p:nvPr/>
        </p:nvPicPr>
        <p:blipFill rotWithShape="1">
          <a:blip r:embed="rId19">
            <a:alphaModFix/>
          </a:blip>
          <a:srcRect/>
          <a:stretch/>
        </p:blipFill>
        <p:spPr>
          <a:xfrm>
            <a:off x="1287960" y="3517559"/>
            <a:ext cx="587808" cy="316440"/>
          </a:xfrm>
          <a:prstGeom prst="rect">
            <a:avLst/>
          </a:prstGeom>
          <a:noFill/>
          <a:ln>
            <a:noFill/>
          </a:ln>
        </p:spPr>
      </p:pic>
      <p:pic>
        <p:nvPicPr>
          <p:cNvPr id="2439" name="Google Shape;2439;ge5f8a1850c_2_380"/>
          <p:cNvPicPr preferRelativeResize="0"/>
          <p:nvPr/>
        </p:nvPicPr>
        <p:blipFill rotWithShape="1">
          <a:blip r:embed="rId20">
            <a:alphaModFix/>
          </a:blip>
          <a:srcRect/>
          <a:stretch/>
        </p:blipFill>
        <p:spPr>
          <a:xfrm>
            <a:off x="2052525" y="3520638"/>
            <a:ext cx="771238" cy="174733"/>
          </a:xfrm>
          <a:prstGeom prst="rect">
            <a:avLst/>
          </a:prstGeom>
          <a:noFill/>
          <a:ln>
            <a:noFill/>
          </a:ln>
        </p:spPr>
      </p:pic>
      <p:sp>
        <p:nvSpPr>
          <p:cNvPr id="2440" name="Google Shape;2440;ge5f8a1850c_2_380"/>
          <p:cNvSpPr txBox="1"/>
          <p:nvPr/>
        </p:nvSpPr>
        <p:spPr>
          <a:xfrm>
            <a:off x="1814970" y="3695370"/>
            <a:ext cx="1309320" cy="316440"/>
          </a:xfrm>
          <a:prstGeom prst="rect">
            <a:avLst/>
          </a:prstGeom>
          <a:noFill/>
          <a:ln>
            <a:noFill/>
          </a:ln>
        </p:spPr>
        <p:txBody>
          <a:bodyPr spcFirstLastPara="1" wrap="square" lIns="54850" tIns="27400" rIns="54850" bIns="27400" anchor="t" anchorCtr="0">
            <a:noAutofit/>
          </a:bodyPr>
          <a:lstStyle/>
          <a:p>
            <a:pPr marL="0" marR="0" lvl="0" indent="0" algn="ctr" rtl="0">
              <a:spcBef>
                <a:spcPts val="0"/>
              </a:spcBef>
              <a:spcAft>
                <a:spcPts val="0"/>
              </a:spcAft>
              <a:buNone/>
            </a:pPr>
            <a:r>
              <a:rPr lang="en-US" sz="839">
                <a:solidFill>
                  <a:srgbClr val="000000"/>
                </a:solidFill>
                <a:latin typeface="Trebuchet MS"/>
                <a:ea typeface="Trebuchet MS"/>
                <a:cs typeface="Trebuchet MS"/>
                <a:sym typeface="Trebuchet MS"/>
              </a:rPr>
              <a:t> </a:t>
            </a:r>
            <a:r>
              <a:rPr lang="en-US" sz="720">
                <a:solidFill>
                  <a:srgbClr val="000000"/>
                </a:solidFill>
                <a:latin typeface="Trebuchet MS"/>
                <a:ea typeface="Trebuchet MS"/>
                <a:cs typeface="Trebuchet MS"/>
                <a:sym typeface="Trebuchet MS"/>
              </a:rPr>
              <a:t>(For non-categorical features)</a:t>
            </a:r>
            <a:endParaRPr sz="720">
              <a:solidFill>
                <a:srgbClr val="000000"/>
              </a:solidFill>
              <a:latin typeface="Trebuchet MS"/>
              <a:ea typeface="Trebuchet MS"/>
              <a:cs typeface="Trebuchet MS"/>
              <a:sym typeface="Trebuchet M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627"/>
        <p:cNvGrpSpPr/>
        <p:nvPr/>
      </p:nvGrpSpPr>
      <p:grpSpPr>
        <a:xfrm>
          <a:off x="0" y="0"/>
          <a:ext cx="0" cy="0"/>
          <a:chOff x="0" y="0"/>
          <a:chExt cx="0" cy="0"/>
        </a:xfrm>
      </p:grpSpPr>
      <p:sp>
        <p:nvSpPr>
          <p:cNvPr id="2628" name="Google Shape;2628;ge5f8a1850c_2_729"/>
          <p:cNvSpPr txBox="1">
            <a:spLocks noGrp="1"/>
          </p:cNvSpPr>
          <p:nvPr>
            <p:ph type="title"/>
          </p:nvPr>
        </p:nvSpPr>
        <p:spPr>
          <a:xfrm>
            <a:off x="589772" y="355744"/>
            <a:ext cx="9976320" cy="591120"/>
          </a:xfrm>
          <a:prstGeom prst="rect">
            <a:avLst/>
          </a:prstGeom>
          <a:noFill/>
          <a:ln>
            <a:noFill/>
          </a:ln>
        </p:spPr>
        <p:txBody>
          <a:bodyPr spcFirstLastPara="1" wrap="square" lIns="54850" tIns="27400" rIns="54850" bIns="27400" anchor="b" anchorCtr="0">
            <a:noAutofit/>
          </a:bodyPr>
          <a:lstStyle/>
          <a:p>
            <a:pPr marL="0" lvl="0" indent="0" algn="ctr" rtl="0">
              <a:lnSpc>
                <a:spcPct val="90000"/>
              </a:lnSpc>
              <a:spcBef>
                <a:spcPts val="0"/>
              </a:spcBef>
              <a:spcAft>
                <a:spcPts val="0"/>
              </a:spcAft>
              <a:buClr>
                <a:schemeClr val="dk2"/>
              </a:buClr>
              <a:buSzPts val="1400"/>
              <a:buFont typeface="Trebuchet MS"/>
              <a:buNone/>
            </a:pPr>
            <a:r>
              <a:rPr lang="en-US" sz="2880"/>
              <a:t>MODEL ANALYZER</a:t>
            </a:r>
            <a:endParaRPr sz="2880"/>
          </a:p>
        </p:txBody>
      </p:sp>
      <p:sp>
        <p:nvSpPr>
          <p:cNvPr id="2629" name="Google Shape;2629;ge5f8a1850c_2_729"/>
          <p:cNvSpPr txBox="1"/>
          <p:nvPr/>
        </p:nvSpPr>
        <p:spPr>
          <a:xfrm>
            <a:off x="498360" y="1139370"/>
            <a:ext cx="4484880" cy="4628880"/>
          </a:xfrm>
          <a:prstGeom prst="rect">
            <a:avLst/>
          </a:prstGeom>
          <a:noFill/>
          <a:ln>
            <a:noFill/>
          </a:ln>
        </p:spPr>
        <p:txBody>
          <a:bodyPr spcFirstLastPara="1" wrap="square" lIns="91425" tIns="45675" rIns="91425" bIns="45675" anchor="t" anchorCtr="0">
            <a:noAutofit/>
          </a:bodyPr>
          <a:lstStyle/>
          <a:p>
            <a:pPr marL="0" marR="0" lvl="0" indent="0" algn="l" rtl="0">
              <a:lnSpc>
                <a:spcPct val="90000"/>
              </a:lnSpc>
              <a:spcBef>
                <a:spcPts val="0"/>
              </a:spcBef>
              <a:spcAft>
                <a:spcPts val="0"/>
              </a:spcAft>
              <a:buNone/>
            </a:pPr>
            <a:endParaRPr sz="1440" dirty="0">
              <a:solidFill>
                <a:srgbClr val="000000"/>
              </a:solidFill>
              <a:latin typeface="Trebuchet MS"/>
              <a:ea typeface="Trebuchet MS"/>
              <a:cs typeface="Trebuchet MS"/>
              <a:sym typeface="Trebuchet MS"/>
            </a:endParaRPr>
          </a:p>
          <a:p>
            <a:pPr marL="0" marR="0" lvl="0" indent="0" algn="l" rtl="0">
              <a:lnSpc>
                <a:spcPct val="90000"/>
              </a:lnSpc>
              <a:spcBef>
                <a:spcPts val="0"/>
              </a:spcBef>
              <a:spcAft>
                <a:spcPts val="0"/>
              </a:spcAft>
              <a:buNone/>
            </a:pPr>
            <a:r>
              <a:rPr lang="en-US" sz="1440" dirty="0">
                <a:solidFill>
                  <a:srgbClr val="000000"/>
                </a:solidFill>
                <a:latin typeface="Trebuchet MS"/>
                <a:ea typeface="Trebuchet MS"/>
                <a:cs typeface="Trebuchet MS"/>
                <a:sym typeface="Trebuchet MS"/>
              </a:rPr>
              <a:t>Tool to automatically identify optimal model configurations to maximize performance</a:t>
            </a:r>
            <a:endParaRPr sz="1440" dirty="0">
              <a:solidFill>
                <a:srgbClr val="000000"/>
              </a:solidFill>
              <a:latin typeface="Trebuchet MS"/>
              <a:ea typeface="Trebuchet MS"/>
              <a:cs typeface="Trebuchet MS"/>
              <a:sym typeface="Trebuchet MS"/>
            </a:endParaRPr>
          </a:p>
          <a:p>
            <a:pPr marL="0" marR="0" lvl="0" indent="0" algn="l" rtl="0">
              <a:lnSpc>
                <a:spcPct val="90000"/>
              </a:lnSpc>
              <a:spcBef>
                <a:spcPts val="0"/>
              </a:spcBef>
              <a:spcAft>
                <a:spcPts val="0"/>
              </a:spcAft>
              <a:buNone/>
            </a:pPr>
            <a:endParaRPr sz="1440" dirty="0">
              <a:solidFill>
                <a:srgbClr val="000000"/>
              </a:solidFill>
              <a:latin typeface="Trebuchet MS"/>
              <a:ea typeface="Trebuchet MS"/>
              <a:cs typeface="Trebuchet MS"/>
              <a:sym typeface="Trebuchet MS"/>
            </a:endParaRPr>
          </a:p>
          <a:p>
            <a:pPr marL="0" marR="0" lvl="0" indent="0" algn="l" rtl="0">
              <a:lnSpc>
                <a:spcPct val="90000"/>
              </a:lnSpc>
              <a:spcBef>
                <a:spcPts val="0"/>
              </a:spcBef>
              <a:spcAft>
                <a:spcPts val="0"/>
              </a:spcAft>
              <a:buNone/>
            </a:pPr>
            <a:endParaRPr sz="1440" dirty="0">
              <a:solidFill>
                <a:srgbClr val="000000"/>
              </a:solidFill>
              <a:latin typeface="Trebuchet MS"/>
              <a:ea typeface="Trebuchet MS"/>
              <a:cs typeface="Trebuchet MS"/>
              <a:sym typeface="Trebuchet MS"/>
            </a:endParaRPr>
          </a:p>
          <a:p>
            <a:pPr marL="304800" marR="0" lvl="0" indent="-274320" algn="l" rtl="0">
              <a:lnSpc>
                <a:spcPct val="90000"/>
              </a:lnSpc>
              <a:spcBef>
                <a:spcPts val="600"/>
              </a:spcBef>
              <a:spcAft>
                <a:spcPts val="0"/>
              </a:spcAft>
              <a:buClr>
                <a:srgbClr val="000000"/>
              </a:buClr>
              <a:buSzPts val="1400"/>
              <a:buFont typeface="Trebuchet MS"/>
              <a:buAutoNum type="arabicPeriod"/>
            </a:pPr>
            <a:r>
              <a:rPr lang="en-US" sz="1440" dirty="0">
                <a:solidFill>
                  <a:srgbClr val="000000"/>
                </a:solidFill>
                <a:latin typeface="Trebuchet MS"/>
                <a:ea typeface="Trebuchet MS"/>
                <a:cs typeface="Trebuchet MS"/>
                <a:sym typeface="Trebuchet MS"/>
              </a:rPr>
              <a:t>Specify constraints on performance results, latency and throughput</a:t>
            </a:r>
            <a:endParaRPr sz="1440" dirty="0">
              <a:solidFill>
                <a:srgbClr val="000000"/>
              </a:solidFill>
              <a:latin typeface="Trebuchet MS"/>
              <a:ea typeface="Trebuchet MS"/>
              <a:cs typeface="Trebuchet MS"/>
              <a:sym typeface="Trebuchet MS"/>
            </a:endParaRPr>
          </a:p>
          <a:p>
            <a:pPr marL="434340" marR="0" lvl="0" indent="-342900" algn="l" rtl="0">
              <a:lnSpc>
                <a:spcPct val="90000"/>
              </a:lnSpc>
              <a:spcBef>
                <a:spcPts val="600"/>
              </a:spcBef>
              <a:spcAft>
                <a:spcPts val="0"/>
              </a:spcAft>
              <a:buClr>
                <a:schemeClr val="lt1"/>
              </a:buClr>
              <a:buSzPts val="1440"/>
              <a:buFont typeface="+mj-lt"/>
              <a:buAutoNum type="arabicPeriod"/>
            </a:pPr>
            <a:endParaRPr sz="1440" dirty="0">
              <a:solidFill>
                <a:srgbClr val="000000"/>
              </a:solidFill>
              <a:latin typeface="Trebuchet MS"/>
              <a:ea typeface="Trebuchet MS"/>
              <a:cs typeface="Trebuchet MS"/>
              <a:sym typeface="Trebuchet MS"/>
            </a:endParaRPr>
          </a:p>
          <a:p>
            <a:pPr marL="304800" marR="0" lvl="0" indent="-274320" algn="l" rtl="0">
              <a:lnSpc>
                <a:spcPct val="90000"/>
              </a:lnSpc>
              <a:spcBef>
                <a:spcPts val="600"/>
              </a:spcBef>
              <a:spcAft>
                <a:spcPts val="0"/>
              </a:spcAft>
              <a:buClr>
                <a:srgbClr val="000000"/>
              </a:buClr>
              <a:buSzPts val="1400"/>
              <a:buFont typeface="Trebuchet MS"/>
              <a:buAutoNum type="arabicPeriod"/>
            </a:pPr>
            <a:r>
              <a:rPr lang="en-US" sz="1440" dirty="0">
                <a:solidFill>
                  <a:srgbClr val="000000"/>
                </a:solidFill>
                <a:latin typeface="Trebuchet MS"/>
                <a:ea typeface="Trebuchet MS"/>
                <a:cs typeface="Trebuchet MS"/>
                <a:sym typeface="Trebuchet MS"/>
              </a:rPr>
              <a:t>Model Analyzer automatically sweeps through different configurations (batch sizes, model instances, etc.)</a:t>
            </a:r>
            <a:endParaRPr sz="1440" dirty="0">
              <a:solidFill>
                <a:srgbClr val="000000"/>
              </a:solidFill>
              <a:latin typeface="Trebuchet MS"/>
              <a:ea typeface="Trebuchet MS"/>
              <a:cs typeface="Trebuchet MS"/>
              <a:sym typeface="Trebuchet MS"/>
            </a:endParaRPr>
          </a:p>
          <a:p>
            <a:pPr marL="434340" marR="0" lvl="0" indent="-342900" algn="l" rtl="0">
              <a:lnSpc>
                <a:spcPct val="90000"/>
              </a:lnSpc>
              <a:spcBef>
                <a:spcPts val="600"/>
              </a:spcBef>
              <a:spcAft>
                <a:spcPts val="0"/>
              </a:spcAft>
              <a:buClr>
                <a:schemeClr val="lt1"/>
              </a:buClr>
              <a:buSzPts val="1440"/>
              <a:buFont typeface="+mj-lt"/>
              <a:buAutoNum type="arabicPeriod"/>
            </a:pPr>
            <a:endParaRPr sz="1440" dirty="0">
              <a:solidFill>
                <a:srgbClr val="000000"/>
              </a:solidFill>
              <a:latin typeface="Trebuchet MS"/>
              <a:ea typeface="Trebuchet MS"/>
              <a:cs typeface="Trebuchet MS"/>
              <a:sym typeface="Trebuchet MS"/>
            </a:endParaRPr>
          </a:p>
          <a:p>
            <a:pPr marL="304800" marR="0" lvl="0" indent="-274320" algn="l" rtl="0">
              <a:lnSpc>
                <a:spcPct val="90000"/>
              </a:lnSpc>
              <a:spcBef>
                <a:spcPts val="600"/>
              </a:spcBef>
              <a:spcAft>
                <a:spcPts val="0"/>
              </a:spcAft>
              <a:buClr>
                <a:srgbClr val="000000"/>
              </a:buClr>
              <a:buSzPts val="1400"/>
              <a:buFont typeface="Trebuchet MS"/>
              <a:buAutoNum type="arabicPeriod"/>
            </a:pPr>
            <a:r>
              <a:rPr lang="en-US" sz="1440" dirty="0">
                <a:solidFill>
                  <a:srgbClr val="000000"/>
                </a:solidFill>
                <a:latin typeface="Trebuchet MS"/>
                <a:ea typeface="Trebuchet MS"/>
                <a:cs typeface="Trebuchet MS"/>
                <a:sym typeface="Trebuchet MS"/>
              </a:rPr>
              <a:t>Finds the best configuration for optimal performance under constraints</a:t>
            </a:r>
            <a:endParaRPr sz="1440" dirty="0">
              <a:solidFill>
                <a:srgbClr val="000000"/>
              </a:solidFill>
              <a:latin typeface="Trebuchet MS"/>
              <a:ea typeface="Trebuchet MS"/>
              <a:cs typeface="Trebuchet MS"/>
              <a:sym typeface="Trebuchet MS"/>
            </a:endParaRPr>
          </a:p>
          <a:p>
            <a:pPr marL="434340" marR="0" lvl="0" indent="-342900" algn="l" rtl="0">
              <a:lnSpc>
                <a:spcPct val="90000"/>
              </a:lnSpc>
              <a:spcBef>
                <a:spcPts val="600"/>
              </a:spcBef>
              <a:spcAft>
                <a:spcPts val="0"/>
              </a:spcAft>
              <a:buClr>
                <a:schemeClr val="lt1"/>
              </a:buClr>
              <a:buSzPts val="1440"/>
              <a:buFont typeface="+mj-lt"/>
              <a:buAutoNum type="arabicPeriod"/>
            </a:pPr>
            <a:endParaRPr sz="1440" dirty="0">
              <a:solidFill>
                <a:srgbClr val="000000"/>
              </a:solidFill>
              <a:latin typeface="Trebuchet MS"/>
              <a:ea typeface="Trebuchet MS"/>
              <a:cs typeface="Trebuchet MS"/>
              <a:sym typeface="Trebuchet MS"/>
            </a:endParaRPr>
          </a:p>
          <a:p>
            <a:pPr marL="304800" marR="0" lvl="0" indent="-274320" algn="l" rtl="0">
              <a:lnSpc>
                <a:spcPct val="90000"/>
              </a:lnSpc>
              <a:spcBef>
                <a:spcPts val="600"/>
              </a:spcBef>
              <a:spcAft>
                <a:spcPts val="0"/>
              </a:spcAft>
              <a:buClr>
                <a:srgbClr val="000000"/>
              </a:buClr>
              <a:buSzPts val="1400"/>
              <a:buFont typeface="Trebuchet MS"/>
              <a:buAutoNum type="arabicPeriod"/>
            </a:pPr>
            <a:r>
              <a:rPr lang="en-US" sz="1440" dirty="0">
                <a:solidFill>
                  <a:srgbClr val="000000"/>
                </a:solidFill>
                <a:latin typeface="Trebuchet MS"/>
                <a:ea typeface="Trebuchet MS"/>
                <a:cs typeface="Trebuchet MS"/>
                <a:sym typeface="Trebuchet MS"/>
              </a:rPr>
              <a:t>Analyze results through reports and charts</a:t>
            </a:r>
            <a:endParaRPr sz="1440" dirty="0">
              <a:solidFill>
                <a:srgbClr val="000000"/>
              </a:solidFill>
              <a:latin typeface="Trebuchet MS"/>
              <a:ea typeface="Trebuchet MS"/>
              <a:cs typeface="Trebuchet MS"/>
              <a:sym typeface="Trebuchet MS"/>
            </a:endParaRPr>
          </a:p>
        </p:txBody>
      </p:sp>
      <p:pic>
        <p:nvPicPr>
          <p:cNvPr id="2630" name="Google Shape;2630;ge5f8a1850c_2_729"/>
          <p:cNvPicPr preferRelativeResize="0"/>
          <p:nvPr/>
        </p:nvPicPr>
        <p:blipFill rotWithShape="1">
          <a:blip r:embed="rId3">
            <a:alphaModFix/>
          </a:blip>
          <a:srcRect/>
          <a:stretch/>
        </p:blipFill>
        <p:spPr>
          <a:xfrm>
            <a:off x="5310480" y="1083844"/>
            <a:ext cx="5570882" cy="4628946"/>
          </a:xfrm>
          <a:prstGeom prst="rect">
            <a:avLst/>
          </a:prstGeom>
          <a:noFill/>
          <a:ln>
            <a:noFill/>
          </a:ln>
        </p:spPr>
      </p:pic>
      <p:sp>
        <p:nvSpPr>
          <p:cNvPr id="2631" name="Google Shape;2631;ge5f8a1850c_2_729"/>
          <p:cNvSpPr txBox="1"/>
          <p:nvPr/>
        </p:nvSpPr>
        <p:spPr>
          <a:xfrm>
            <a:off x="0" y="5768251"/>
            <a:ext cx="10972800" cy="497920"/>
          </a:xfrm>
          <a:prstGeom prst="rect">
            <a:avLst/>
          </a:prstGeom>
          <a:noFill/>
          <a:ln>
            <a:noFill/>
          </a:ln>
        </p:spPr>
        <p:txBody>
          <a:bodyPr spcFirstLastPara="1" wrap="square" lIns="109700" tIns="109700" rIns="109700" bIns="109700" anchor="t" anchorCtr="0">
            <a:spAutoFit/>
          </a:bodyPr>
          <a:lstStyle/>
          <a:p>
            <a:pPr marL="0" marR="0" lvl="0" indent="0" algn="ctr" rtl="0">
              <a:lnSpc>
                <a:spcPct val="90000"/>
              </a:lnSpc>
              <a:spcBef>
                <a:spcPts val="600"/>
              </a:spcBef>
              <a:spcAft>
                <a:spcPts val="0"/>
              </a:spcAft>
              <a:buNone/>
            </a:pPr>
            <a:r>
              <a:rPr lang="en-US" sz="1440">
                <a:solidFill>
                  <a:srgbClr val="000000"/>
                </a:solidFill>
                <a:latin typeface="Trebuchet MS"/>
                <a:ea typeface="Trebuchet MS"/>
                <a:cs typeface="Trebuchet MS"/>
                <a:sym typeface="Trebuchet MS"/>
              </a:rPr>
              <a:t>GitHub repo and docs: </a:t>
            </a:r>
            <a:r>
              <a:rPr lang="en-US" sz="1440" u="sng">
                <a:solidFill>
                  <a:schemeClr val="hlink"/>
                </a:solidFill>
                <a:latin typeface="Trebuchet MS"/>
                <a:ea typeface="Trebuchet MS"/>
                <a:cs typeface="Trebuchet MS"/>
                <a:sym typeface="Trebuchet MS"/>
                <a:hlinkClick r:id="rId4"/>
              </a:rPr>
              <a:t>https://github.com/triton-inference-server/model_analyzer</a:t>
            </a:r>
            <a:endParaRPr sz="1440">
              <a:solidFill>
                <a:srgbClr val="000000"/>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Title &amp; Bullet">
  <a:themeElements>
    <a:clrScheme name="Custom 4">
      <a:dk1>
        <a:srgbClr val="B3B3B3"/>
      </a:dk1>
      <a:lt1>
        <a:srgbClr val="FFFFFF"/>
      </a:lt1>
      <a:dk2>
        <a:srgbClr val="000000"/>
      </a:dk2>
      <a:lt2>
        <a:srgbClr val="76B900"/>
      </a:lt2>
      <a:accent1>
        <a:srgbClr val="008564"/>
      </a:accent1>
      <a:accent2>
        <a:srgbClr val="5D1682"/>
      </a:accent2>
      <a:accent3>
        <a:srgbClr val="0C34BD"/>
      </a:accent3>
      <a:accent4>
        <a:srgbClr val="4A4A4A"/>
      </a:accent4>
      <a:accent5>
        <a:srgbClr val="6E6E6E"/>
      </a:accent5>
      <a:accent6>
        <a:srgbClr val="0071C5"/>
      </a:accent6>
      <a:hlink>
        <a:srgbClr val="76B900"/>
      </a:hlink>
      <a:folHlink>
        <a:srgbClr val="00482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itle &amp; Bullet">
  <a:themeElements>
    <a:clrScheme name="Custom 1">
      <a:dk1>
        <a:srgbClr val="CDCDCD"/>
      </a:dk1>
      <a:lt1>
        <a:srgbClr val="FFFFFF"/>
      </a:lt1>
      <a:dk2>
        <a:srgbClr val="000000"/>
      </a:dk2>
      <a:lt2>
        <a:srgbClr val="76B900"/>
      </a:lt2>
      <a:accent1>
        <a:srgbClr val="008564"/>
      </a:accent1>
      <a:accent2>
        <a:srgbClr val="5D1682"/>
      </a:accent2>
      <a:accent3>
        <a:srgbClr val="890C58"/>
      </a:accent3>
      <a:accent4>
        <a:srgbClr val="5E5E5E"/>
      </a:accent4>
      <a:accent5>
        <a:srgbClr val="8C8C8C"/>
      </a:accent5>
      <a:accent6>
        <a:srgbClr val="0071C5"/>
      </a:accent6>
      <a:hlink>
        <a:srgbClr val="76B900"/>
      </a:hlink>
      <a:folHlink>
        <a:srgbClr val="76B9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itle &amp; Bullet">
  <a:themeElements>
    <a:clrScheme name="Custom 1">
      <a:dk1>
        <a:srgbClr val="CDCDCD"/>
      </a:dk1>
      <a:lt1>
        <a:srgbClr val="FFFFFF"/>
      </a:lt1>
      <a:dk2>
        <a:srgbClr val="000000"/>
      </a:dk2>
      <a:lt2>
        <a:srgbClr val="76B900"/>
      </a:lt2>
      <a:accent1>
        <a:srgbClr val="008564"/>
      </a:accent1>
      <a:accent2>
        <a:srgbClr val="5D1682"/>
      </a:accent2>
      <a:accent3>
        <a:srgbClr val="890C58"/>
      </a:accent3>
      <a:accent4>
        <a:srgbClr val="5E5E5E"/>
      </a:accent4>
      <a:accent5>
        <a:srgbClr val="8C8C8C"/>
      </a:accent5>
      <a:accent6>
        <a:srgbClr val="0071C5"/>
      </a:accent6>
      <a:hlink>
        <a:srgbClr val="76B900"/>
      </a:hlink>
      <a:folHlink>
        <a:srgbClr val="76B9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Title &amp; Bullet">
  <a:themeElements>
    <a:clrScheme name="Custom 1">
      <a:dk1>
        <a:srgbClr val="CDCDCD"/>
      </a:dk1>
      <a:lt1>
        <a:srgbClr val="FFFFFF"/>
      </a:lt1>
      <a:dk2>
        <a:srgbClr val="000000"/>
      </a:dk2>
      <a:lt2>
        <a:srgbClr val="76B900"/>
      </a:lt2>
      <a:accent1>
        <a:srgbClr val="008564"/>
      </a:accent1>
      <a:accent2>
        <a:srgbClr val="5D1682"/>
      </a:accent2>
      <a:accent3>
        <a:srgbClr val="890C58"/>
      </a:accent3>
      <a:accent4>
        <a:srgbClr val="5E5E5E"/>
      </a:accent4>
      <a:accent5>
        <a:srgbClr val="8C8C8C"/>
      </a:accent5>
      <a:accent6>
        <a:srgbClr val="0071C5"/>
      </a:accent6>
      <a:hlink>
        <a:srgbClr val="76B900"/>
      </a:hlink>
      <a:folHlink>
        <a:srgbClr val="76B9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Title &amp; Bullet">
  <a:themeElements>
    <a:clrScheme name="Custom 1">
      <a:dk1>
        <a:srgbClr val="CDCDCD"/>
      </a:dk1>
      <a:lt1>
        <a:srgbClr val="FFFFFF"/>
      </a:lt1>
      <a:dk2>
        <a:srgbClr val="000000"/>
      </a:dk2>
      <a:lt2>
        <a:srgbClr val="76B900"/>
      </a:lt2>
      <a:accent1>
        <a:srgbClr val="008564"/>
      </a:accent1>
      <a:accent2>
        <a:srgbClr val="5D1682"/>
      </a:accent2>
      <a:accent3>
        <a:srgbClr val="890C58"/>
      </a:accent3>
      <a:accent4>
        <a:srgbClr val="5E5E5E"/>
      </a:accent4>
      <a:accent5>
        <a:srgbClr val="8C8C8C"/>
      </a:accent5>
      <a:accent6>
        <a:srgbClr val="0071C5"/>
      </a:accent6>
      <a:hlink>
        <a:srgbClr val="76B900"/>
      </a:hlink>
      <a:folHlink>
        <a:srgbClr val="76B9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10_Title &amp; Bullet">
  <a:themeElements>
    <a:clrScheme name="Custom 1">
      <a:dk1>
        <a:srgbClr val="CDCDCD"/>
      </a:dk1>
      <a:lt1>
        <a:srgbClr val="FFFFFF"/>
      </a:lt1>
      <a:dk2>
        <a:srgbClr val="000000"/>
      </a:dk2>
      <a:lt2>
        <a:srgbClr val="76B900"/>
      </a:lt2>
      <a:accent1>
        <a:srgbClr val="008564"/>
      </a:accent1>
      <a:accent2>
        <a:srgbClr val="5D1682"/>
      </a:accent2>
      <a:accent3>
        <a:srgbClr val="890C58"/>
      </a:accent3>
      <a:accent4>
        <a:srgbClr val="5E5E5E"/>
      </a:accent4>
      <a:accent5>
        <a:srgbClr val="8C8C8C"/>
      </a:accent5>
      <a:accent6>
        <a:srgbClr val="0071C5"/>
      </a:accent6>
      <a:hlink>
        <a:srgbClr val="76B900"/>
      </a:hlink>
      <a:folHlink>
        <a:srgbClr val="76B9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Title &amp; Bullet">
  <a:themeElements>
    <a:clrScheme name="Custom 1">
      <a:dk1>
        <a:srgbClr val="CDCDCD"/>
      </a:dk1>
      <a:lt1>
        <a:srgbClr val="FFFFFF"/>
      </a:lt1>
      <a:dk2>
        <a:srgbClr val="000000"/>
      </a:dk2>
      <a:lt2>
        <a:srgbClr val="76B900"/>
      </a:lt2>
      <a:accent1>
        <a:srgbClr val="008564"/>
      </a:accent1>
      <a:accent2>
        <a:srgbClr val="5D1682"/>
      </a:accent2>
      <a:accent3>
        <a:srgbClr val="890C58"/>
      </a:accent3>
      <a:accent4>
        <a:srgbClr val="5E5E5E"/>
      </a:accent4>
      <a:accent5>
        <a:srgbClr val="8C8C8C"/>
      </a:accent5>
      <a:accent6>
        <a:srgbClr val="0071C5"/>
      </a:accent6>
      <a:hlink>
        <a:srgbClr val="76B900"/>
      </a:hlink>
      <a:folHlink>
        <a:srgbClr val="76B9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3956</TotalTime>
  <Words>6655</Words>
  <Application>Microsoft Office PowerPoint</Application>
  <PresentationFormat>Custom</PresentationFormat>
  <Paragraphs>687</Paragraphs>
  <Slides>31</Slides>
  <Notes>30</Notes>
  <HiddenSlides>0</HiddenSlides>
  <MMClips>0</MMClips>
  <ScaleCrop>false</ScaleCrop>
  <HeadingPairs>
    <vt:vector size="6" baseType="variant">
      <vt:variant>
        <vt:lpstr>Fonts Used</vt:lpstr>
      </vt:variant>
      <vt:variant>
        <vt:i4>5</vt:i4>
      </vt:variant>
      <vt:variant>
        <vt:lpstr>Theme</vt:lpstr>
      </vt:variant>
      <vt:variant>
        <vt:i4>7</vt:i4>
      </vt:variant>
      <vt:variant>
        <vt:lpstr>Slide Titles</vt:lpstr>
      </vt:variant>
      <vt:variant>
        <vt:i4>31</vt:i4>
      </vt:variant>
    </vt:vector>
  </HeadingPairs>
  <TitlesOfParts>
    <vt:vector size="43" baseType="lpstr">
      <vt:lpstr>Noto Sans Symbols</vt:lpstr>
      <vt:lpstr>Arial</vt:lpstr>
      <vt:lpstr>Century Gothic</vt:lpstr>
      <vt:lpstr>Courier New</vt:lpstr>
      <vt:lpstr>Trebuchet MS</vt:lpstr>
      <vt:lpstr>Title &amp; Bullet</vt:lpstr>
      <vt:lpstr>Title &amp; Bullet</vt:lpstr>
      <vt:lpstr>Title &amp; Bullet</vt:lpstr>
      <vt:lpstr>Title &amp; Bullet</vt:lpstr>
      <vt:lpstr>Title &amp; Bullet</vt:lpstr>
      <vt:lpstr>10_Title &amp; Bullet</vt:lpstr>
      <vt:lpstr>Title &amp; Bullet</vt:lpstr>
      <vt:lpstr>Deploying a Model for Inference at Production Scale</vt:lpstr>
      <vt:lpstr>MLOPS</vt:lpstr>
      <vt:lpstr>AI DEVELOPMENT AND DEPLOYMENT WORKFLOW</vt:lpstr>
      <vt:lpstr>AI DEEP LEARNING INFERENCE WORKFLOW</vt:lpstr>
      <vt:lpstr>CHALLENGES IN MODEL DEPLOYMENT</vt:lpstr>
      <vt:lpstr> TRITON INFERENCE SERVER</vt:lpstr>
      <vt:lpstr>DESIGNED FOR DEVOPS/MLOPS</vt:lpstr>
      <vt:lpstr>DEVELOPERS CAN FOCUS ON MODELS AND APPLICATIONS</vt:lpstr>
      <vt:lpstr>MODEL ANALYZER</vt:lpstr>
      <vt:lpstr>TRITON WITH NVIDIA T4 DELIVERS LEADERSHIP TCO AND LATENCY</vt:lpstr>
      <vt:lpstr>OTHER FEATURES</vt:lpstr>
      <vt:lpstr>MODEL NAVIGATOR</vt:lpstr>
      <vt:lpstr>TRITON: RAPIDS FOREST INFERENCE LIBRARY (FIL)​</vt:lpstr>
      <vt:lpstr>TRITON IN EMBEDDED DEVICES</vt:lpstr>
      <vt:lpstr>HANDS-ON LAB</vt:lpstr>
      <vt:lpstr>NOTEBOOKS</vt:lpstr>
      <vt:lpstr>TRITON: BRINGING THE 3 TEAMS TOGETHER</vt:lpstr>
      <vt:lpstr>PowerPoint Presentation</vt:lpstr>
      <vt:lpstr>OPEN SOURCE EXAMPLES OF TRITON</vt:lpstr>
      <vt:lpstr>CASE STUDIES</vt:lpstr>
      <vt:lpstr>TRITON CUSTOMER CASE STUDIES SUMMARY</vt:lpstr>
      <vt:lpstr>FERMILAB USES TRITON TO SCALE DEEP LEARNING INFERENCE IN HIGH ENERGY PARTICLE PHYSICS</vt:lpstr>
      <vt:lpstr>ANNOUNCING USPS ADOPTS TRITON FOR PACKAGE ANALYTICS</vt:lpstr>
      <vt:lpstr>PINTEREST</vt:lpstr>
      <vt:lpstr>PowerPoint Presentation</vt:lpstr>
      <vt:lpstr>PowerPoint Presentation</vt:lpstr>
      <vt:lpstr>PowerPoint Presentation</vt:lpstr>
      <vt:lpstr>ANNOUNCING  MICROSOFT ADOPTS NVIDIA AI TO CREATE SMART EXPERIENCES  IN MICROSOFT OFFICE</vt:lpstr>
      <vt:lpstr>PowerPoint Presentation</vt:lpstr>
      <vt:lpstr>NVIDIA AI ON MICROSOFT AZURE MACHINE LEARNING TO POWER GRAMMAR SUGGESTIONS IN MICROSOFT EDITOR FOR WORD</vt:lpstr>
      <vt:lpstr>AMERICAN EXPRESS ADOPTS NVIDIA AI TO HELP PREVENT FRAUD AND FOIL CYBERCRIME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SIMPLIFIED AI MODEL DEPLOYMENT WITH TRITON INFERENCE SERVER</dc:title>
  <dc:creator>Chris Kawalek</dc:creator>
  <cp:lastModifiedBy>Danielle Detering</cp:lastModifiedBy>
  <cp:revision>4</cp:revision>
  <dcterms:created xsi:type="dcterms:W3CDTF">2018-11-02T23:34:31Z</dcterms:created>
  <dcterms:modified xsi:type="dcterms:W3CDTF">2021-12-14T04:35:55Z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0x0101005D4805693B4C294FA838FA40156D503D</vt:lpwstr>
  </property>
  <property fmtid="{D5CDD505-2E9C-101B-9397-08002B2CF9AE}" pid="3" name="MSIP_Label_6b558183-044c-4105-8d9c-cea02a2a3d86_Enabled">
    <vt:lpwstr>True</vt:lpwstr>
  </property>
  <property fmtid="{D5CDD505-2E9C-101B-9397-08002B2CF9AE}" pid="4" name="MSIP_Label_6b558183-044c-4105-8d9c-cea02a2a3d86_SiteId">
    <vt:lpwstr>43083d15-7273-40c1-b7db-39efd9ccc17a</vt:lpwstr>
  </property>
  <property fmtid="{D5CDD505-2E9C-101B-9397-08002B2CF9AE}" pid="5" name="MSIP_Label_6b558183-044c-4105-8d9c-cea02a2a3d86_Ref">
    <vt:lpwstr>https://api.informationprotection.azure.com/api/43083d15-7273-40c1-b7db-39efd9ccc17a</vt:lpwstr>
  </property>
  <property fmtid="{D5CDD505-2E9C-101B-9397-08002B2CF9AE}" pid="6" name="MSIP_Label_6b558183-044c-4105-8d9c-cea02a2a3d86_Owner">
    <vt:lpwstr>lspillman@nvidia.com</vt:lpwstr>
  </property>
  <property fmtid="{D5CDD505-2E9C-101B-9397-08002B2CF9AE}" pid="7" name="MSIP_Label_6b558183-044c-4105-8d9c-cea02a2a3d86_SetDate">
    <vt:lpwstr>2018-05-11T15:28:31.9824217-07:00</vt:lpwstr>
  </property>
  <property fmtid="{D5CDD505-2E9C-101B-9397-08002B2CF9AE}" pid="8" name="MSIP_Label_6b558183-044c-4105-8d9c-cea02a2a3d86_Name">
    <vt:lpwstr>Unrestricted</vt:lpwstr>
  </property>
  <property fmtid="{D5CDD505-2E9C-101B-9397-08002B2CF9AE}" pid="9" name="MSIP_Label_6b558183-044c-4105-8d9c-cea02a2a3d86_Application">
    <vt:lpwstr>Microsoft Azure Information Protection</vt:lpwstr>
  </property>
  <property fmtid="{D5CDD505-2E9C-101B-9397-08002B2CF9AE}" pid="10" name="MSIP_Label_6b558183-044c-4105-8d9c-cea02a2a3d86_Extended_MSFT_Method">
    <vt:lpwstr>Automatic</vt:lpwstr>
  </property>
  <property fmtid="{D5CDD505-2E9C-101B-9397-08002B2CF9AE}" pid="11" name="Sensitivity">
    <vt:lpwstr>Unrestricted</vt:lpwstr>
  </property>
</Properties>
</file>